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D8D8-227C-4743-85F0-2429A70BFC9E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9C83-63FF-4613-A15C-C0FFFD9FD4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ufort Sea_U.S. National Oceanic and Atmospheric Administration.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SAKIB</dc:creator>
  <cp:lastModifiedBy>SAKIB</cp:lastModifiedBy>
  <cp:revision>1</cp:revision>
  <dcterms:created xsi:type="dcterms:W3CDTF">2011-03-23T20:28:28Z</dcterms:created>
  <dcterms:modified xsi:type="dcterms:W3CDTF">2011-03-23T20:30:32Z</dcterms:modified>
</cp:coreProperties>
</file>