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type="screen16x9" cy="5143500" cx="9144000"/>
  <p:notesSz cx="6858000" cy="9144000"/>
  <p:embeddedFontLst>
    <p:embeddedFont>
      <p:font typeface="Anaheim" panose="020B0604020202020204" charset="0"/>
      <p:regular r:id="rId13"/>
    </p:embeddedFont>
    <p:embeddedFont>
      <p:font typeface="Nunito Light" pitchFamily="2" charset="0"/>
      <p:regular r:id="rId14"/>
      <p:italic r:id="rId15"/>
    </p:embeddedFont>
    <p:embeddedFont>
      <p:font typeface="Open sans" panose="020B0606030504020204" pitchFamily="34" charset="0"/>
      <p:regular r:id="rId16"/>
      <p:bold r:id="rId17"/>
    </p:embeddedFont>
    <p:embeddedFont>
      <p:font typeface="Overpass Mono" panose="020B0604020202020204" charset="0"/>
      <p:regular r:id="rId18"/>
      <p:bold r:id="rId19"/>
    </p:embeddedFont>
    <p:embeddedFont>
      <p:font typeface="Raleway SemiBold" pitchFamily="2" charset="0"/>
      <p:bold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Roboto Condensed Light" panose="02000000000000000000" pitchFamily="2" charset="0"/>
      <p:regular r:id="rId26"/>
      <p:italic r:id="rId27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0276843B-E690-4964-93B1-2C7644DF9F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FCF88F15-7C2E-463E-918E-A13BA48E3CA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620"/>
    <p:restoredTop sz="93969" autoAdjust="0"/>
  </p:normalViewPr>
  <p:slideViewPr>
    <p:cSldViewPr snapToGrid="0">
      <p:cViewPr varScale="1">
        <p:scale>
          <a:sx n="90" d="100"/>
          <a:sy n="90" d="100"/>
        </p:scale>
        <p:origin x="90" y="180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font" Target="fonts/font1.fntdata"/><Relationship Id="rId14" Type="http://schemas.openxmlformats.org/officeDocument/2006/relationships/font" Target="fonts/font2.fntdata"/><Relationship Id="rId15" Type="http://schemas.openxmlformats.org/officeDocument/2006/relationships/font" Target="fonts/font3.fntdata"/><Relationship Id="rId16" Type="http://schemas.openxmlformats.org/officeDocument/2006/relationships/font" Target="fonts/font4.fntdata"/><Relationship Id="rId17" Type="http://schemas.openxmlformats.org/officeDocument/2006/relationships/font" Target="fonts/font5.fntdata"/><Relationship Id="rId18" Type="http://schemas.openxmlformats.org/officeDocument/2006/relationships/font" Target="fonts/font6.fntdata"/><Relationship Id="rId19" Type="http://schemas.openxmlformats.org/officeDocument/2006/relationships/font" Target="fonts/font7.fntdata"/><Relationship Id="rId20" Type="http://schemas.openxmlformats.org/officeDocument/2006/relationships/font" Target="fonts/font8.fntdata"/><Relationship Id="rId21" Type="http://schemas.openxmlformats.org/officeDocument/2006/relationships/font" Target="fonts/font9.fntdata"/><Relationship Id="rId22" Type="http://schemas.openxmlformats.org/officeDocument/2006/relationships/font" Target="fonts/font10.fntdata"/><Relationship Id="rId23" Type="http://schemas.openxmlformats.org/officeDocument/2006/relationships/font" Target="fonts/font11.fntdata"/><Relationship Id="rId24" Type="http://schemas.openxmlformats.org/officeDocument/2006/relationships/font" Target="fonts/font12.fntdata"/><Relationship Id="rId25" Type="http://schemas.openxmlformats.org/officeDocument/2006/relationships/font" Target="fonts/font13.fntdata"/><Relationship Id="rId26" Type="http://schemas.openxmlformats.org/officeDocument/2006/relationships/font" Target="fonts/font14.fntdata"/><Relationship Id="rId27" Type="http://schemas.openxmlformats.org/officeDocument/2006/relationships/font" Target="fonts/font15.fntdata"/><Relationship Id="rId28" Type="http://schemas.openxmlformats.org/officeDocument/2006/relationships/tableStyles" Target="tableStyle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Google Shape;3;n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98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Google Shape;331;p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Google Shape;337;g8b3994a781_0_25584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1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Google Shape;357;g8b9fd0675c_0_4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6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Google Shape;365;g8d4cbd36da_4_31397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71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Google Shape;371;g8b872573b1_0_18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94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9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48578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ah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79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ah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80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ah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81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ah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82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ah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83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ah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84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ah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85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ah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86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ah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87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ah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88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ah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89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ah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90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ah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91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ah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92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ah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93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ah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94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ah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95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ah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96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ah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97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ah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98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ah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99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ah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00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ah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01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ah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02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ah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03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ah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04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ah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605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ah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06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ah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07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ah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08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ah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09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ah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10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ah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11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ah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12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ah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13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ah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14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ah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15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ah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16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ah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17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/>
        </p:spPr>
        <p:txBody>
          <a:bodyPr anchor="b" anchorCtr="0" bIns="0" lIns="91425" rIns="91425" spcFirstLastPara="1" tIns="91425" wrap="square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1048618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/>
        </p:spPr>
        <p:txBody>
          <a:bodyPr anchor="t" anchorCtr="0" bIns="91425" lIns="91425" rIns="91425" spcFirstLastPara="1" tIns="0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4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ah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73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ah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74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ah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75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ah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76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ah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77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ah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78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ah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79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ah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80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ah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81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ah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82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ah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83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ah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84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ah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85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ah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86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ah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87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ah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88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ah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89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ah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90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/>
        </p:spPr>
        <p:txBody>
          <a:bodyPr anchor="ctr" anchorCtr="0" bIns="0" lIns="91425" rIns="91425" spcFirstLastPara="1" tIns="0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8691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/>
        </p:spPr>
        <p:txBody>
          <a:bodyPr anchor="b" anchorCtr="0" bIns="0" lIns="91425" rIns="91425" spcFirstLastPara="1" tIns="0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24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ah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24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1048625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37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ah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43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ah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44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ah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45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ah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46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ah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47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ah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48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ah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49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ah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50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ah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51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ah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52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ah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53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ah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54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ah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55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ah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56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ah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57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ah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58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ah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59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ah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60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ah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61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ah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62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ah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63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ah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64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ah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65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ah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66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ah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67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/>
        </p:spPr>
        <p:txBody>
          <a:bodyPr anchor="ctr" anchorCtr="0" bIns="0" lIns="91425" rIns="91425" spcFirstLastPara="1" tIns="0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algn="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algn="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algn="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algn="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algn="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algn="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algn="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algn="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8668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/>
        </p:spPr>
        <p:txBody>
          <a:bodyPr anchor="t" anchorCtr="0" bIns="91425" lIns="91425" rIns="91425" spcFirstLastPara="1" tIns="0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algn="ctr"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algn="ctr"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algn="ctr"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algn="ctr"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algn="ctr"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algn="ctr"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algn="ctr"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32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45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104869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algn="ctr"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algn="ctr"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algn="ctr"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algn="ctr"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algn="ctr"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algn="ctr"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algn="ctr"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2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507450"/>
            <a:ext cx="8520600" cy="707695"/>
          </a:xfrm>
          <a:prstGeom prst="rect"/>
        </p:spPr>
        <p:txBody>
          <a:bodyPr anchor="b" anchorCtr="0" bIns="0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4400" lang="en-US"/>
              <a:t>Sorting Algorithm</a:t>
            </a:r>
            <a:endParaRPr dirty="0" sz="4400"/>
          </a:p>
        </p:txBody>
      </p:sp>
      <p:sp>
        <p:nvSpPr>
          <p:cNvPr id="1048620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2279332"/>
            <a:ext cx="8520600" cy="2097795"/>
          </a:xfrm>
          <a:prstGeom prst="rect"/>
        </p:spPr>
        <p:txBody>
          <a:bodyPr anchor="t" anchorCtr="0" bIns="91425" lIns="91425" rIns="91425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100" lang="en-US">
                <a:solidFill>
                  <a:schemeClr val="dk2"/>
                </a:solidFill>
              </a:rPr>
              <a:t>Group :</a:t>
            </a:r>
          </a:p>
          <a:p>
            <a:pPr algn="l" indent="-457200" lvl="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dirty="0" lang="en-US">
                <a:solidFill>
                  <a:schemeClr val="dk2"/>
                </a:solidFill>
              </a:rPr>
              <a:t>Arsyad Ahmadi (22040700097)</a:t>
            </a:r>
          </a:p>
          <a:p>
            <a:pPr algn="l" indent="-457200" lvl="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dirty="0" lang="en-US">
                <a:solidFill>
                  <a:schemeClr val="dk2"/>
                </a:solidFill>
              </a:rPr>
              <a:t>Doni Irawan (22040700073)</a:t>
            </a:r>
          </a:p>
          <a:p>
            <a:pPr algn="l" indent="-457200" lvl="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dirty="0" lang="en-US">
                <a:solidFill>
                  <a:schemeClr val="dk2"/>
                </a:solidFill>
              </a:rPr>
              <a:t>M. Faiz Amanullah (220400700063)</a:t>
            </a:r>
          </a:p>
          <a:p>
            <a:pPr algn="l" indent="-457200" lvl="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dirty="0" lang="en-US">
                <a:solidFill>
                  <a:schemeClr val="dk2"/>
                </a:solidFill>
              </a:rPr>
              <a:t>Muhammad </a:t>
            </a:r>
            <a:r>
              <a:rPr dirty="0" lang="en-US" err="1">
                <a:solidFill>
                  <a:schemeClr val="dk2"/>
                </a:solidFill>
              </a:rPr>
              <a:t>haryanda</a:t>
            </a:r>
            <a:r>
              <a:rPr dirty="0" lang="en-US">
                <a:solidFill>
                  <a:schemeClr val="dk2"/>
                </a:solidFill>
              </a:rPr>
              <a:t> </a:t>
            </a:r>
            <a:r>
              <a:rPr dirty="0" lang="en-US" err="1">
                <a:solidFill>
                  <a:schemeClr val="dk2"/>
                </a:solidFill>
              </a:rPr>
              <a:t>pratama</a:t>
            </a:r>
            <a:r>
              <a:rPr dirty="0" lang="en-US">
                <a:solidFill>
                  <a:schemeClr val="dk2"/>
                </a:solidFill>
              </a:rPr>
              <a:t> (22040700093)</a:t>
            </a:r>
          </a:p>
          <a:p>
            <a:pPr algn="l" indent="-457200" lvl="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dirty="0" lang="en-US">
                <a:solidFill>
                  <a:schemeClr val="dk2"/>
                </a:solidFill>
              </a:rPr>
              <a:t>Abdul Hakim (22040700051)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Google Shape;374;p32"/>
          <p:cNvSpPr txBox="1">
            <a:spLocks noGrp="1"/>
          </p:cNvSpPr>
          <p:nvPr>
            <p:ph type="title"/>
          </p:nvPr>
        </p:nvSpPr>
        <p:spPr>
          <a:xfrm>
            <a:off x="359400" y="2347800"/>
            <a:ext cx="8425200" cy="447900"/>
          </a:xfrm>
          <a:prstGeom prst="rect"/>
        </p:spPr>
        <p:txBody>
          <a:bodyPr anchor="ctr" anchorCtr="0" bIns="0" lIns="91425" rIns="91425" spcFirstLastPara="1" tIns="0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/>
              <a:t>THANK YOU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ext Placeholder 1"/>
          <p:cNvSpPr>
            <a:spLocks noGrp="1"/>
          </p:cNvSpPr>
          <p:nvPr>
            <p:ph type="body" idx="1"/>
          </p:nvPr>
        </p:nvSpPr>
        <p:spPr>
          <a:xfrm>
            <a:off x="0" y="1678735"/>
            <a:ext cx="9144000" cy="2130900"/>
          </a:xfrm>
        </p:spPr>
        <p:txBody>
          <a:bodyPr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</a:pPr>
            <a:r>
              <a:rPr baseline="0" b="0" cap="none" dirty="0" sz="2000" i="0" kern="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Selection sort </a:t>
            </a:r>
            <a:r>
              <a:rPr baseline="0" b="0" cap="none" dirty="0" sz="2000" i="0" kern="0" kumimoji="0" lang="en-US" noProof="0" normalizeH="0" spc="0" err="1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adalah</a:t>
            </a:r>
            <a:r>
              <a:rPr baseline="0" b="0" cap="none" dirty="0" sz="2000" i="0" kern="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 </a:t>
            </a:r>
            <a:r>
              <a:rPr baseline="0" b="0" cap="none" dirty="0" sz="2000" i="0" kern="0" kumimoji="0" lang="en-US" noProof="0" normalizeH="0" spc="0" err="1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sebuah</a:t>
            </a:r>
            <a:r>
              <a:rPr baseline="0" b="0" cap="none" dirty="0" sz="2000" i="0" kern="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 Teknik </a:t>
            </a:r>
            <a:r>
              <a:rPr baseline="0" b="0" cap="none" dirty="0" sz="2000" i="0" kern="0" kumimoji="0" lang="en-US" noProof="0" normalizeH="0" spc="0" err="1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pengurutan</a:t>
            </a:r>
            <a:r>
              <a:rPr baseline="0" b="0" cap="none" dirty="0" sz="2000" i="0" kern="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 dengan </a:t>
            </a:r>
            <a:r>
              <a:rPr baseline="0" b="0" cap="none" dirty="0" sz="2000" i="0" kern="0" kumimoji="0" lang="en-US" noProof="0" normalizeH="0" spc="0" err="1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cara</a:t>
            </a:r>
            <a:r>
              <a:rPr baseline="0" b="0" cap="none" dirty="0" sz="2000" i="0" kern="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 </a:t>
            </a:r>
            <a:r>
              <a:rPr baseline="0" b="0" cap="none" dirty="0" sz="2000" i="0" kern="0" kumimoji="0" lang="en-US" noProof="0" normalizeH="0" spc="0" err="1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mencari</a:t>
            </a:r>
            <a:r>
              <a:rPr baseline="0" b="0" cap="none" dirty="0" sz="2000" i="0" kern="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 </a:t>
            </a:r>
            <a:r>
              <a:rPr baseline="0" b="0" cap="none" dirty="0" sz="2000" i="0" kern="0" kumimoji="0" lang="en-US" noProof="0" normalizeH="0" spc="0" err="1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nilai</a:t>
            </a:r>
            <a:r>
              <a:rPr baseline="0" b="0" cap="none" dirty="0" sz="2000" i="0" kern="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 </a:t>
            </a:r>
            <a:r>
              <a:rPr baseline="0" b="0" cap="none" dirty="0" sz="2000" i="0" kern="0" kumimoji="0" lang="en-US" noProof="0" normalizeH="0" spc="0" err="1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tertinggi</a:t>
            </a:r>
            <a:r>
              <a:rPr baseline="0" b="0" cap="none" dirty="0" sz="2000" i="0" kern="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 atau </a:t>
            </a:r>
            <a:r>
              <a:rPr baseline="0" b="0" cap="none" dirty="0" sz="2000" i="0" kern="0" kumimoji="0" lang="en-US" noProof="0" normalizeH="0" spc="0" err="1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terendah</a:t>
            </a:r>
            <a:r>
              <a:rPr baseline="0" b="0" cap="none" dirty="0" sz="2000" i="0" kern="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 di </a:t>
            </a:r>
            <a:r>
              <a:rPr baseline="0" b="0" cap="none" dirty="0" sz="2000" i="0" kern="0" kumimoji="0" lang="en-US" noProof="0" normalizeH="0" spc="0" err="1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dalam</a:t>
            </a:r>
            <a:r>
              <a:rPr baseline="0" b="0" cap="none" dirty="0" sz="2000" i="0" kern="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 </a:t>
            </a:r>
            <a:r>
              <a:rPr baseline="0" b="0" cap="none" dirty="0" sz="2000" i="0" kern="0" kumimoji="0" lang="en-US" noProof="0" normalizeH="0" spc="0" err="1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sebuah</a:t>
            </a:r>
            <a:r>
              <a:rPr baseline="0" b="0" cap="none" dirty="0" sz="2000" i="0" kern="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 array, </a:t>
            </a:r>
            <a:r>
              <a:rPr baseline="0" b="0" cap="none" dirty="0" sz="2000" i="0" kern="0" kumimoji="0" lang="en-US" noProof="0" normalizeH="0" spc="0" err="1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kemudian</a:t>
            </a:r>
            <a:r>
              <a:rPr baseline="0" b="0" cap="none" dirty="0" sz="2000" i="0" kern="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 </a:t>
            </a:r>
            <a:r>
              <a:rPr baseline="0" b="0" cap="none" dirty="0" sz="2000" i="0" kern="0" kumimoji="0" lang="en-US" noProof="0" normalizeH="0" spc="0" err="1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menempatkan</a:t>
            </a:r>
            <a:r>
              <a:rPr baseline="0" b="0" cap="none" dirty="0" sz="2000" i="0" kern="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 </a:t>
            </a:r>
            <a:r>
              <a:rPr baseline="0" b="0" cap="none" dirty="0" sz="2000" i="0" kern="0" kumimoji="0" lang="en-US" noProof="0" normalizeH="0" spc="0" err="1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nilai</a:t>
            </a:r>
            <a:r>
              <a:rPr baseline="0" b="0" cap="none" dirty="0" sz="2000" i="0" kern="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 </a:t>
            </a:r>
            <a:r>
              <a:rPr baseline="0" b="0" cap="none" dirty="0" sz="2000" i="0" kern="0" kumimoji="0" lang="en-US" noProof="0" normalizeH="0" spc="0" err="1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tersebut</a:t>
            </a:r>
            <a:r>
              <a:rPr baseline="0" b="0" cap="none" dirty="0" sz="2000" i="0" kern="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 di tempat </a:t>
            </a:r>
            <a:r>
              <a:rPr baseline="0" b="0" cap="none" dirty="0" sz="2000" i="0" kern="0" kumimoji="0" lang="en-US" noProof="0" normalizeH="0" spc="0" err="1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semestinya</a:t>
            </a:r>
            <a:r>
              <a:rPr baseline="0" b="0" cap="none" dirty="0" sz="2000" i="0" kern="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. </a:t>
            </a:r>
            <a:r>
              <a:rPr baseline="0" b="0" cap="none" dirty="0" sz="2000" i="0" kern="0" kumimoji="0" lang="en-US" noProof="0" normalizeH="0" spc="0" err="1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Algoritma</a:t>
            </a:r>
            <a:r>
              <a:rPr baseline="0" b="0" cap="none" dirty="0" sz="2000" i="0" kern="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 ini </a:t>
            </a:r>
            <a:r>
              <a:rPr baseline="0" b="0" cap="none" dirty="0" sz="2000" i="0" kern="0" kumimoji="0" lang="en-US" noProof="0" normalizeH="0" spc="0" err="1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dapat</a:t>
            </a:r>
            <a:r>
              <a:rPr baseline="0" b="0" cap="none" dirty="0" sz="2000" i="0" kern="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 </a:t>
            </a:r>
            <a:r>
              <a:rPr baseline="0" b="0" cap="none" dirty="0" sz="2000" i="0" kern="0" kumimoji="0" lang="en-US" noProof="0" normalizeH="0" spc="0" err="1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mengurutkan</a:t>
            </a:r>
            <a:r>
              <a:rPr baseline="0" b="0" cap="none" dirty="0" sz="2000" i="0" kern="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 data </a:t>
            </a:r>
            <a:r>
              <a:rPr baseline="0" b="0" cap="none" dirty="0" sz="2000" i="0" kern="0" kumimoji="0" lang="en-US" noProof="0" normalizeH="0" spc="0" err="1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dari</a:t>
            </a:r>
            <a:r>
              <a:rPr baseline="0" b="0" cap="none" dirty="0" sz="2000" i="0" kern="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 </a:t>
            </a:r>
            <a:r>
              <a:rPr baseline="0" b="0" cap="none" dirty="0" sz="2000" i="0" kern="0" kumimoji="0" lang="en-US" noProof="0" normalizeH="0" spc="0" err="1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besar</a:t>
            </a:r>
            <a:r>
              <a:rPr baseline="0" b="0" cap="none" dirty="0" sz="2000" i="0" kern="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 </a:t>
            </a:r>
            <a:r>
              <a:rPr baseline="0" b="0" cap="none" dirty="0" sz="2000" i="0" kern="0" kumimoji="0" lang="en-US" noProof="0" normalizeH="0" spc="0" err="1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ke</a:t>
            </a:r>
            <a:r>
              <a:rPr baseline="0" b="0" cap="none" dirty="0" sz="2000" i="0" kern="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 </a:t>
            </a:r>
            <a:r>
              <a:rPr baseline="0" b="0" cap="none" dirty="0" sz="2000" i="0" kern="0" kumimoji="0" lang="en-US" noProof="0" normalizeH="0" spc="0" err="1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kecil</a:t>
            </a:r>
            <a:r>
              <a:rPr baseline="0" b="0" cap="none" dirty="0" sz="2000" i="0" kern="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 (Ascending) dan </a:t>
            </a:r>
            <a:r>
              <a:rPr baseline="0" b="0" cap="none" dirty="0" sz="2000" i="0" kern="0" kumimoji="0" lang="en-US" noProof="0" normalizeH="0" spc="0" err="1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dari</a:t>
            </a:r>
            <a:r>
              <a:rPr baseline="0" b="0" cap="none" dirty="0" sz="2000" i="0" kern="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 </a:t>
            </a:r>
            <a:r>
              <a:rPr baseline="0" b="0" cap="none" dirty="0" sz="2000" i="0" kern="0" kumimoji="0" lang="en-US" noProof="0" normalizeH="0" spc="0" err="1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kecil</a:t>
            </a:r>
            <a:r>
              <a:rPr baseline="0" b="0" cap="none" dirty="0" sz="2000" i="0" kern="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 </a:t>
            </a:r>
            <a:r>
              <a:rPr baseline="0" b="0" cap="none" dirty="0" sz="2000" i="0" kern="0" kumimoji="0" lang="en-US" noProof="0" normalizeH="0" spc="0" err="1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ke</a:t>
            </a:r>
            <a:r>
              <a:rPr baseline="0" b="0" cap="none" dirty="0" sz="2000" i="0" kern="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 </a:t>
            </a:r>
            <a:r>
              <a:rPr baseline="0" b="0" cap="none" dirty="0" sz="2000" i="0" kern="0" kumimoji="0" lang="en-US" noProof="0" normalizeH="0" spc="0" err="1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besar</a:t>
            </a:r>
            <a:r>
              <a:rPr baseline="0" b="0" cap="none" dirty="0" sz="2000" i="0" kern="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 (Descending).</a:t>
            </a:r>
          </a:p>
          <a:p>
            <a:endParaRPr dirty="0" lang="en-ID"/>
          </a:p>
        </p:txBody>
      </p:sp>
      <p:sp>
        <p:nvSpPr>
          <p:cNvPr id="1048627" name="Title 2"/>
          <p:cNvSpPr>
            <a:spLocks noGrp="1"/>
          </p:cNvSpPr>
          <p:nvPr>
            <p:ph type="title"/>
          </p:nvPr>
        </p:nvSpPr>
        <p:spPr>
          <a:xfrm>
            <a:off x="0" y="818369"/>
            <a:ext cx="4598198" cy="669000"/>
          </a:xfrm>
        </p:spPr>
        <p:txBody>
          <a:bodyPr/>
          <a:p>
            <a:r>
              <a:rPr dirty="0" lang="en-US"/>
              <a:t>1.SELECTION SORT</a:t>
            </a:r>
            <a:endParaRPr dirty="0" lang="en-ID"/>
          </a:p>
        </p:txBody>
      </p:sp>
      <p:sp>
        <p:nvSpPr>
          <p:cNvPr id="1048628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ah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6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340491" y="0"/>
            <a:ext cx="5143500" cy="5143500"/>
          </a:xfrm>
          <a:prstGeom prst="rect"/>
        </p:spPr>
      </p:pic>
      <p:sp>
        <p:nvSpPr>
          <p:cNvPr id="1048629" name="Title 10"/>
          <p:cNvSpPr>
            <a:spLocks noGrp="1"/>
          </p:cNvSpPr>
          <p:nvPr>
            <p:ph type="title"/>
          </p:nvPr>
        </p:nvSpPr>
        <p:spPr>
          <a:xfrm>
            <a:off x="0" y="0"/>
            <a:ext cx="2902688" cy="1383488"/>
          </a:xfrm>
        </p:spPr>
        <p:txBody>
          <a:bodyPr/>
          <a:p>
            <a:r>
              <a:rPr dirty="0" sz="3200" lang="en-US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CARA KERJA SELECTION SORT</a:t>
            </a:r>
            <a:endParaRPr dirty="0" sz="3200" lang="en-ID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Google Shape;361;p30"/>
          <p:cNvSpPr txBox="1">
            <a:spLocks noGrp="1"/>
          </p:cNvSpPr>
          <p:nvPr>
            <p:ph type="body" idx="1"/>
          </p:nvPr>
        </p:nvSpPr>
        <p:spPr>
          <a:xfrm>
            <a:off x="0" y="1363097"/>
            <a:ext cx="9144000" cy="3780403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 sz="2000" lang="en-US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000" lang="en-US"/>
              <a:t>Merge sort </a:t>
            </a:r>
            <a:r>
              <a:rPr dirty="0" sz="2000" lang="en-US" err="1"/>
              <a:t>didefinisikan</a:t>
            </a:r>
            <a:r>
              <a:rPr dirty="0" sz="2000" lang="en-US"/>
              <a:t> </a:t>
            </a:r>
            <a:r>
              <a:rPr dirty="0" sz="2000" lang="en-US" err="1"/>
              <a:t>sebagai</a:t>
            </a:r>
            <a:r>
              <a:rPr dirty="0" sz="2000" lang="en-US"/>
              <a:t> </a:t>
            </a:r>
            <a:r>
              <a:rPr dirty="0" sz="2000" lang="en-US" err="1"/>
              <a:t>algoritma</a:t>
            </a:r>
            <a:r>
              <a:rPr dirty="0" sz="2000" lang="en-US"/>
              <a:t> </a:t>
            </a:r>
            <a:r>
              <a:rPr dirty="0" sz="2000" lang="en-US" err="1"/>
              <a:t>pengurutan</a:t>
            </a:r>
            <a:r>
              <a:rPr dirty="0" sz="2000" lang="en-US"/>
              <a:t> yang </a:t>
            </a:r>
            <a:r>
              <a:rPr dirty="0" sz="2000" lang="en-US" err="1"/>
              <a:t>bekerja</a:t>
            </a:r>
            <a:r>
              <a:rPr dirty="0" sz="2000" lang="en-US"/>
              <a:t> dengan </a:t>
            </a:r>
            <a:r>
              <a:rPr dirty="0" sz="2000" lang="en-US" err="1"/>
              <a:t>membagi</a:t>
            </a:r>
            <a:r>
              <a:rPr dirty="0" sz="2000" lang="en-US"/>
              <a:t> array </a:t>
            </a:r>
            <a:r>
              <a:rPr dirty="0" sz="2000" lang="en-US" err="1"/>
              <a:t>menjadi</a:t>
            </a:r>
            <a:r>
              <a:rPr dirty="0" sz="2000" lang="en-US"/>
              <a:t> subarray yang lebih </a:t>
            </a:r>
            <a:r>
              <a:rPr dirty="0" sz="2000" lang="en-US" err="1"/>
              <a:t>kecil</a:t>
            </a:r>
            <a:r>
              <a:rPr dirty="0" sz="2000" lang="en-US"/>
              <a:t>, </a:t>
            </a:r>
            <a:r>
              <a:rPr dirty="0" sz="2000" lang="en-US" err="1"/>
              <a:t>mengurutkan</a:t>
            </a:r>
            <a:r>
              <a:rPr dirty="0" sz="2000" lang="en-US"/>
              <a:t> </a:t>
            </a:r>
            <a:r>
              <a:rPr dirty="0" sz="2000" lang="en-US" err="1"/>
              <a:t>setiap</a:t>
            </a:r>
            <a:r>
              <a:rPr dirty="0" sz="2000" lang="en-US"/>
              <a:t> subarray, dan </a:t>
            </a:r>
            <a:r>
              <a:rPr dirty="0" sz="2000" lang="en-US" err="1"/>
              <a:t>kemudian</a:t>
            </a:r>
            <a:r>
              <a:rPr dirty="0" sz="2000" lang="en-US"/>
              <a:t> </a:t>
            </a:r>
            <a:r>
              <a:rPr dirty="0" sz="2000" lang="en-US" err="1"/>
              <a:t>menggabungkan</a:t>
            </a:r>
            <a:r>
              <a:rPr dirty="0" sz="2000" lang="en-US"/>
              <a:t> </a:t>
            </a:r>
            <a:r>
              <a:rPr dirty="0" sz="2000" lang="en-US" err="1"/>
              <a:t>kembali</a:t>
            </a:r>
            <a:r>
              <a:rPr dirty="0" sz="2000" lang="en-US"/>
              <a:t> subarray yang telah </a:t>
            </a:r>
            <a:r>
              <a:rPr dirty="0" sz="2000" lang="en-US" err="1"/>
              <a:t>diurutkan</a:t>
            </a:r>
            <a:r>
              <a:rPr dirty="0" sz="2000" lang="en-US"/>
              <a:t> untuk </a:t>
            </a:r>
            <a:r>
              <a:rPr dirty="0" sz="2000" lang="en-US" err="1"/>
              <a:t>membentuk</a:t>
            </a:r>
            <a:r>
              <a:rPr dirty="0" sz="2000" lang="en-US"/>
              <a:t> array </a:t>
            </a:r>
            <a:r>
              <a:rPr dirty="0" sz="2000" lang="en-US" err="1"/>
              <a:t>terurut</a:t>
            </a:r>
            <a:r>
              <a:rPr dirty="0" sz="2000" lang="en-US"/>
              <a:t> </a:t>
            </a:r>
            <a:r>
              <a:rPr dirty="0" sz="2000" lang="en-US" err="1"/>
              <a:t>akhir</a:t>
            </a:r>
            <a:r>
              <a:rPr dirty="0" sz="2000" lang="en-US"/>
              <a:t>.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 sz="2000" lang="en-US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000" lang="en-US"/>
              <a:t>Merge sort juga </a:t>
            </a:r>
            <a:r>
              <a:rPr dirty="0" sz="2000" lang="en-US" err="1"/>
              <a:t>merupakan</a:t>
            </a:r>
            <a:r>
              <a:rPr dirty="0" sz="2000" lang="en-US"/>
              <a:t> </a:t>
            </a:r>
            <a:r>
              <a:rPr dirty="0" sz="2000" lang="en-US" err="1"/>
              <a:t>algoritma</a:t>
            </a:r>
            <a:r>
              <a:rPr dirty="0" sz="2000" lang="en-US"/>
              <a:t> </a:t>
            </a:r>
            <a:r>
              <a:rPr dirty="0" sz="2000" lang="en-US" err="1"/>
              <a:t>pengurutan</a:t>
            </a:r>
            <a:r>
              <a:rPr dirty="0" sz="2000" lang="en-US"/>
              <a:t> </a:t>
            </a:r>
            <a:r>
              <a:rPr dirty="0" sz="2000" lang="en-US" err="1"/>
              <a:t>dalam</a:t>
            </a:r>
            <a:r>
              <a:rPr dirty="0" sz="2000" lang="en-US"/>
              <a:t> </a:t>
            </a:r>
            <a:r>
              <a:rPr dirty="0" sz="2000" lang="en-US" err="1"/>
              <a:t>ilmu</a:t>
            </a:r>
            <a:r>
              <a:rPr dirty="0" sz="2000" lang="en-US"/>
              <a:t> computer yang </a:t>
            </a:r>
            <a:r>
              <a:rPr dirty="0" sz="2000" lang="en-US" err="1"/>
              <a:t>dirancang</a:t>
            </a:r>
            <a:r>
              <a:rPr dirty="0" sz="2000" lang="en-US"/>
              <a:t> untuk </a:t>
            </a:r>
            <a:r>
              <a:rPr dirty="0" sz="2000" lang="en-US" err="1"/>
              <a:t>memenuhi</a:t>
            </a:r>
            <a:r>
              <a:rPr dirty="0" sz="2000" lang="en-US"/>
              <a:t> </a:t>
            </a:r>
            <a:r>
              <a:rPr dirty="0" sz="2000" lang="en-US" err="1"/>
              <a:t>kebutuhan</a:t>
            </a:r>
            <a:r>
              <a:rPr dirty="0" sz="2000" lang="en-US"/>
              <a:t> </a:t>
            </a:r>
            <a:r>
              <a:rPr dirty="0" sz="2000" lang="en-US" err="1"/>
              <a:t>pengurutan</a:t>
            </a:r>
            <a:r>
              <a:rPr dirty="0" sz="2000" lang="en-US"/>
              <a:t> </a:t>
            </a:r>
            <a:r>
              <a:rPr dirty="0" sz="2000" lang="en-US" err="1"/>
              <a:t>atas</a:t>
            </a:r>
            <a:r>
              <a:rPr dirty="0" sz="2000" lang="en-US"/>
              <a:t> suatu </a:t>
            </a:r>
            <a:r>
              <a:rPr dirty="0" sz="2000" lang="en-US" err="1"/>
              <a:t>rangkaian</a:t>
            </a:r>
            <a:r>
              <a:rPr dirty="0" sz="2000" lang="en-US"/>
              <a:t> data yang </a:t>
            </a:r>
            <a:r>
              <a:rPr dirty="0" sz="2000" lang="en-US" err="1"/>
              <a:t>tidak</a:t>
            </a:r>
            <a:r>
              <a:rPr dirty="0" sz="2000" lang="en-US"/>
              <a:t> </a:t>
            </a:r>
            <a:r>
              <a:rPr dirty="0" sz="2000" lang="en-US" err="1"/>
              <a:t>memungkinkan</a:t>
            </a:r>
            <a:r>
              <a:rPr dirty="0" sz="2000" lang="en-US"/>
              <a:t> untuk </a:t>
            </a:r>
            <a:r>
              <a:rPr dirty="0" sz="2000" lang="en-US" err="1"/>
              <a:t>ditampung</a:t>
            </a:r>
            <a:r>
              <a:rPr dirty="0" sz="2000" lang="en-US"/>
              <a:t> </a:t>
            </a:r>
            <a:r>
              <a:rPr dirty="0" sz="2000" lang="en-US" err="1"/>
              <a:t>dalam</a:t>
            </a:r>
            <a:r>
              <a:rPr dirty="0" sz="2000" lang="en-US"/>
              <a:t> </a:t>
            </a:r>
            <a:r>
              <a:rPr dirty="0" sz="2000" lang="en-US" err="1"/>
              <a:t>memori</a:t>
            </a:r>
            <a:r>
              <a:rPr dirty="0" sz="2000" lang="en-US"/>
              <a:t> computer </a:t>
            </a:r>
            <a:r>
              <a:rPr dirty="0" sz="2000" lang="en-US" err="1"/>
              <a:t>karena</a:t>
            </a:r>
            <a:r>
              <a:rPr dirty="0" sz="2000" lang="en-US"/>
              <a:t> </a:t>
            </a:r>
            <a:r>
              <a:rPr dirty="0" sz="2000" lang="en-US" err="1"/>
              <a:t>jumlahnya</a:t>
            </a:r>
            <a:r>
              <a:rPr dirty="0" sz="2000" lang="en-US"/>
              <a:t> yang </a:t>
            </a:r>
            <a:r>
              <a:rPr dirty="0" sz="2000" lang="en-US" err="1"/>
              <a:t>terlalu</a:t>
            </a:r>
            <a:r>
              <a:rPr dirty="0" sz="2000" lang="en-US"/>
              <a:t> </a:t>
            </a:r>
            <a:r>
              <a:rPr dirty="0" sz="2000" lang="en-US" err="1"/>
              <a:t>besar</a:t>
            </a:r>
            <a:r>
              <a:rPr dirty="0" sz="2000" lang="en-US"/>
              <a:t>.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 sz="20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633" name="Google Shape;362;p30"/>
          <p:cNvSpPr txBox="1">
            <a:spLocks noGrp="1"/>
          </p:cNvSpPr>
          <p:nvPr>
            <p:ph type="title"/>
          </p:nvPr>
        </p:nvSpPr>
        <p:spPr>
          <a:xfrm>
            <a:off x="0" y="837299"/>
            <a:ext cx="3561300" cy="669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/>
              <a:t>2.MERGE SORT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48634" name="Google Shape;363;p30"/>
          <p:cNvSpPr/>
          <p:nvPr/>
        </p:nvSpPr>
        <p:spPr>
          <a:xfrm>
            <a:off x="7524714" y="2826005"/>
            <a:ext cx="1619286" cy="241405"/>
          </a:xfrm>
          <a:custGeom>
            <a:avLst/>
            <a:ah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235455"/>
            <a:ext cx="9144000" cy="4672590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ext Placeholder 1"/>
          <p:cNvSpPr>
            <a:spLocks noGrp="1"/>
          </p:cNvSpPr>
          <p:nvPr>
            <p:ph type="body" idx="1"/>
          </p:nvPr>
        </p:nvSpPr>
        <p:spPr>
          <a:xfrm>
            <a:off x="0" y="1660635"/>
            <a:ext cx="9144000" cy="3388272"/>
          </a:xfrm>
        </p:spPr>
        <p:txBody>
          <a:bodyPr/>
          <a:p>
            <a:pPr indent="0" marL="127000">
              <a:buNone/>
            </a:pPr>
            <a:r>
              <a:rPr dirty="0" sz="2000" lang="en-ID"/>
              <a:t>Quick sort </a:t>
            </a:r>
            <a:r>
              <a:rPr dirty="0" sz="2000" lang="en-ID" err="1"/>
              <a:t>adalah</a:t>
            </a:r>
            <a:r>
              <a:rPr dirty="0" sz="2000" lang="en-ID"/>
              <a:t> </a:t>
            </a:r>
            <a:r>
              <a:rPr dirty="0" sz="2000" lang="en-ID" err="1"/>
              <a:t>algoritma</a:t>
            </a:r>
            <a:r>
              <a:rPr dirty="0" sz="2000" lang="en-ID"/>
              <a:t> </a:t>
            </a:r>
            <a:r>
              <a:rPr dirty="0" sz="2000" lang="en-ID" err="1"/>
              <a:t>pengurutan</a:t>
            </a:r>
            <a:r>
              <a:rPr dirty="0" sz="2000" lang="en-ID"/>
              <a:t> data yang </a:t>
            </a:r>
            <a:r>
              <a:rPr dirty="0" sz="2000" lang="en-ID" err="1"/>
              <a:t>menggunakan</a:t>
            </a:r>
            <a:r>
              <a:rPr dirty="0" sz="2000" lang="en-ID"/>
              <a:t> Teknik </a:t>
            </a:r>
            <a:r>
              <a:rPr dirty="0" sz="2000" lang="en-ID" err="1"/>
              <a:t>pemecahan</a:t>
            </a:r>
            <a:r>
              <a:rPr dirty="0" sz="2000" lang="en-ID"/>
              <a:t> data </a:t>
            </a:r>
            <a:r>
              <a:rPr dirty="0" sz="2000" lang="en-ID" err="1"/>
              <a:t>menjadi</a:t>
            </a:r>
            <a:r>
              <a:rPr dirty="0" sz="2000" lang="en-ID"/>
              <a:t> </a:t>
            </a:r>
            <a:r>
              <a:rPr dirty="0" sz="2000" lang="en-ID" err="1"/>
              <a:t>partisi-partisi</a:t>
            </a:r>
            <a:r>
              <a:rPr dirty="0" sz="2000" lang="en-ID"/>
              <a:t>, </a:t>
            </a:r>
            <a:r>
              <a:rPr dirty="0" sz="2000" lang="en-ID" err="1"/>
              <a:t>sehingga</a:t>
            </a:r>
            <a:r>
              <a:rPr dirty="0" sz="2000" lang="en-ID"/>
              <a:t> </a:t>
            </a:r>
            <a:r>
              <a:rPr dirty="0" sz="2000" lang="en-ID" err="1"/>
              <a:t>metode</a:t>
            </a:r>
            <a:r>
              <a:rPr dirty="0" sz="2000" lang="en-ID"/>
              <a:t> </a:t>
            </a:r>
            <a:r>
              <a:rPr dirty="0" sz="2000" lang="en-ID" err="1"/>
              <a:t>ini</a:t>
            </a:r>
            <a:r>
              <a:rPr dirty="0" sz="2000" lang="en-ID"/>
              <a:t> </a:t>
            </a:r>
            <a:r>
              <a:rPr dirty="0" sz="2000" lang="en-ID" err="1"/>
              <a:t>disebut</a:t>
            </a:r>
            <a:r>
              <a:rPr dirty="0" sz="2000" lang="en-ID"/>
              <a:t> juga </a:t>
            </a:r>
            <a:r>
              <a:rPr dirty="0" sz="2000" lang="en-ID" err="1"/>
              <a:t>dengan</a:t>
            </a:r>
            <a:r>
              <a:rPr dirty="0" sz="2000" lang="en-ID"/>
              <a:t> </a:t>
            </a:r>
            <a:r>
              <a:rPr dirty="0" sz="2000" lang="en-ID" err="1"/>
              <a:t>nama</a:t>
            </a:r>
            <a:r>
              <a:rPr dirty="0" sz="2000" lang="en-ID"/>
              <a:t> partition exchange sort. </a:t>
            </a:r>
            <a:r>
              <a:rPr dirty="0" sz="2000" lang="en-ID" err="1"/>
              <a:t>Untuk</a:t>
            </a:r>
            <a:r>
              <a:rPr dirty="0" sz="2000" lang="en-ID"/>
              <a:t> </a:t>
            </a:r>
            <a:r>
              <a:rPr dirty="0" sz="2000" lang="en-ID" err="1"/>
              <a:t>memulai</a:t>
            </a:r>
            <a:r>
              <a:rPr dirty="0" sz="2000" lang="en-ID"/>
              <a:t> </a:t>
            </a:r>
            <a:r>
              <a:rPr dirty="0" sz="2000" lang="en-ID" err="1"/>
              <a:t>irterasi</a:t>
            </a:r>
            <a:r>
              <a:rPr dirty="0" sz="2000" lang="en-ID"/>
              <a:t> </a:t>
            </a:r>
            <a:r>
              <a:rPr dirty="0" sz="2000" lang="en-ID" err="1"/>
              <a:t>pengurutan</a:t>
            </a:r>
            <a:r>
              <a:rPr dirty="0" sz="2000" lang="en-ID"/>
              <a:t>, </a:t>
            </a:r>
            <a:r>
              <a:rPr dirty="0" sz="2000" lang="en-ID" err="1"/>
              <a:t>pertama</a:t>
            </a:r>
            <a:r>
              <a:rPr dirty="0" sz="2000" lang="en-ID"/>
              <a:t> </a:t>
            </a:r>
            <a:r>
              <a:rPr dirty="0" sz="2000" lang="en-ID" err="1"/>
              <a:t>sebuah</a:t>
            </a:r>
            <a:r>
              <a:rPr dirty="0" sz="2000" lang="en-ID"/>
              <a:t> </a:t>
            </a:r>
            <a:r>
              <a:rPr dirty="0" sz="2000" lang="en-ID" err="1"/>
              <a:t>elemen</a:t>
            </a:r>
            <a:r>
              <a:rPr dirty="0" sz="2000" lang="en-ID"/>
              <a:t> </a:t>
            </a:r>
            <a:r>
              <a:rPr dirty="0" sz="2000" lang="en-ID" err="1"/>
              <a:t>dipilih</a:t>
            </a:r>
            <a:r>
              <a:rPr dirty="0" sz="2000" lang="en-ID"/>
              <a:t> </a:t>
            </a:r>
            <a:r>
              <a:rPr dirty="0" sz="2000" lang="en-ID" err="1"/>
              <a:t>dari</a:t>
            </a:r>
            <a:r>
              <a:rPr dirty="0" sz="2000" lang="en-ID"/>
              <a:t> data, </a:t>
            </a:r>
            <a:r>
              <a:rPr dirty="0" sz="2000" lang="en-ID" err="1"/>
              <a:t>kemudian</a:t>
            </a:r>
            <a:r>
              <a:rPr dirty="0" sz="2000" lang="en-ID"/>
              <a:t> </a:t>
            </a:r>
            <a:r>
              <a:rPr dirty="0" sz="2000" lang="en-ID" err="1"/>
              <a:t>elemen-elemen</a:t>
            </a:r>
            <a:r>
              <a:rPr dirty="0" sz="2000" lang="en-ID"/>
              <a:t> data </a:t>
            </a:r>
            <a:r>
              <a:rPr dirty="0" sz="2000" lang="en-ID" err="1"/>
              <a:t>akan</a:t>
            </a:r>
            <a:r>
              <a:rPr dirty="0" sz="2000" lang="en-ID"/>
              <a:t> </a:t>
            </a:r>
            <a:r>
              <a:rPr dirty="0" sz="2000" lang="en-ID" err="1"/>
              <a:t>diurutkan</a:t>
            </a:r>
            <a:r>
              <a:rPr dirty="0" sz="2000" lang="en-ID"/>
              <a:t> </a:t>
            </a:r>
            <a:r>
              <a:rPr dirty="0" sz="2000" lang="en-ID" err="1"/>
              <a:t>diatur</a:t>
            </a:r>
            <a:r>
              <a:rPr dirty="0" sz="2000" lang="en-ID"/>
              <a:t> </a:t>
            </a:r>
            <a:r>
              <a:rPr dirty="0" sz="2000" lang="en-ID" err="1"/>
              <a:t>sedemikian</a:t>
            </a:r>
            <a:r>
              <a:rPr dirty="0" sz="2000" lang="en-ID"/>
              <a:t> </a:t>
            </a:r>
            <a:r>
              <a:rPr dirty="0" sz="2000" lang="en-ID" err="1"/>
              <a:t>rupa</a:t>
            </a:r>
            <a:r>
              <a:rPr dirty="0" sz="2000" lang="en-ID"/>
              <a:t>.</a:t>
            </a:r>
          </a:p>
          <a:p>
            <a:pPr indent="0" marL="127000">
              <a:buNone/>
            </a:pPr>
            <a:endParaRPr dirty="0" sz="2000" lang="en-ID"/>
          </a:p>
          <a:p>
            <a:pPr indent="0" marL="127000">
              <a:buNone/>
            </a:pPr>
            <a:r>
              <a:rPr dirty="0" sz="2000" lang="en-ID" err="1"/>
              <a:t>Algoritma</a:t>
            </a:r>
            <a:r>
              <a:rPr dirty="0" sz="2000" lang="en-ID"/>
              <a:t> </a:t>
            </a:r>
            <a:r>
              <a:rPr dirty="0" sz="2000" lang="en-ID" err="1"/>
              <a:t>ini</a:t>
            </a:r>
            <a:r>
              <a:rPr dirty="0" sz="2000" lang="en-ID"/>
              <a:t> </a:t>
            </a:r>
            <a:r>
              <a:rPr dirty="0" sz="2000" lang="en-ID" err="1"/>
              <a:t>mengambil</a:t>
            </a:r>
            <a:r>
              <a:rPr dirty="0" sz="2000" lang="en-ID"/>
              <a:t> salah </a:t>
            </a:r>
            <a:r>
              <a:rPr dirty="0" sz="2000" lang="en-ID" err="1"/>
              <a:t>satu</a:t>
            </a:r>
            <a:r>
              <a:rPr dirty="0" sz="2000" lang="en-ID"/>
              <a:t> </a:t>
            </a:r>
            <a:r>
              <a:rPr dirty="0" sz="2000" lang="en-ID" err="1"/>
              <a:t>elemen</a:t>
            </a:r>
            <a:r>
              <a:rPr dirty="0" sz="2000" lang="en-ID"/>
              <a:t> </a:t>
            </a:r>
            <a:r>
              <a:rPr dirty="0" sz="2000" lang="en-ID" err="1"/>
              <a:t>secara</a:t>
            </a:r>
            <a:r>
              <a:rPr dirty="0" sz="2000" lang="en-ID"/>
              <a:t> </a:t>
            </a:r>
            <a:r>
              <a:rPr dirty="0" sz="2000" lang="en-ID" err="1"/>
              <a:t>acak</a:t>
            </a:r>
            <a:r>
              <a:rPr dirty="0" sz="2000" lang="en-ID"/>
              <a:t> (</a:t>
            </a:r>
            <a:r>
              <a:rPr dirty="0" sz="2000" lang="en-ID" err="1"/>
              <a:t>biasanya</a:t>
            </a:r>
            <a:r>
              <a:rPr dirty="0" sz="2000" lang="en-ID"/>
              <a:t> </a:t>
            </a:r>
            <a:r>
              <a:rPr dirty="0" sz="2000" lang="en-ID" err="1"/>
              <a:t>dari</a:t>
            </a:r>
            <a:r>
              <a:rPr dirty="0" sz="2000" lang="en-ID"/>
              <a:t> </a:t>
            </a:r>
            <a:r>
              <a:rPr dirty="0" sz="2000" lang="en-ID" err="1"/>
              <a:t>tengah</a:t>
            </a:r>
            <a:r>
              <a:rPr dirty="0" sz="2000" lang="en-ID"/>
              <a:t>) yang </a:t>
            </a:r>
            <a:r>
              <a:rPr dirty="0" sz="2000" lang="en-ID" err="1"/>
              <a:t>disebut</a:t>
            </a:r>
            <a:r>
              <a:rPr dirty="0" sz="2000" lang="en-ID"/>
              <a:t> </a:t>
            </a:r>
            <a:r>
              <a:rPr dirty="0" sz="2000" lang="en-ID" err="1"/>
              <a:t>dengan</a:t>
            </a:r>
            <a:r>
              <a:rPr dirty="0" sz="2000" lang="en-ID"/>
              <a:t> pivot </a:t>
            </a:r>
            <a:r>
              <a:rPr dirty="0" sz="2000" lang="en-ID" err="1"/>
              <a:t>lalu</a:t>
            </a:r>
            <a:r>
              <a:rPr dirty="0" sz="2000" lang="en-ID"/>
              <a:t> </a:t>
            </a:r>
            <a:r>
              <a:rPr dirty="0" sz="2000" lang="en-ID" err="1"/>
              <a:t>menyimpan</a:t>
            </a:r>
            <a:r>
              <a:rPr dirty="0" sz="2000" lang="en-ID"/>
              <a:t> </a:t>
            </a:r>
            <a:r>
              <a:rPr dirty="0" sz="2000" lang="en-ID" err="1"/>
              <a:t>semua</a:t>
            </a:r>
            <a:r>
              <a:rPr dirty="0" sz="2000" lang="en-ID"/>
              <a:t> </a:t>
            </a:r>
            <a:r>
              <a:rPr dirty="0" sz="2000" lang="en-ID" err="1"/>
              <a:t>elemen</a:t>
            </a:r>
            <a:r>
              <a:rPr dirty="0" sz="2000" lang="en-ID"/>
              <a:t> yang </a:t>
            </a:r>
            <a:r>
              <a:rPr dirty="0" sz="2000" lang="en-ID" err="1"/>
              <a:t>lebih</a:t>
            </a:r>
            <a:r>
              <a:rPr dirty="0" sz="2000" lang="en-ID"/>
              <a:t> </a:t>
            </a:r>
            <a:r>
              <a:rPr dirty="0" sz="2000" lang="en-ID" err="1"/>
              <a:t>kecil</a:t>
            </a:r>
            <a:r>
              <a:rPr dirty="0" sz="2000" lang="en-ID"/>
              <a:t> di </a:t>
            </a:r>
            <a:r>
              <a:rPr dirty="0" sz="2000" lang="en-ID" err="1"/>
              <a:t>sebelah</a:t>
            </a:r>
            <a:r>
              <a:rPr dirty="0" sz="2000" lang="en-ID"/>
              <a:t> </a:t>
            </a:r>
            <a:r>
              <a:rPr dirty="0" sz="2000" lang="en-ID" err="1"/>
              <a:t>kiri</a:t>
            </a:r>
            <a:r>
              <a:rPr dirty="0" sz="2000" lang="en-ID"/>
              <a:t> pivot dan </a:t>
            </a:r>
            <a:r>
              <a:rPr dirty="0" sz="2000" lang="en-ID" err="1"/>
              <a:t>semua</a:t>
            </a:r>
            <a:r>
              <a:rPr dirty="0" sz="2000" lang="en-ID"/>
              <a:t> </a:t>
            </a:r>
            <a:r>
              <a:rPr dirty="0" sz="2000" lang="en-ID" err="1"/>
              <a:t>elemen</a:t>
            </a:r>
            <a:r>
              <a:rPr dirty="0" sz="2000" lang="en-ID"/>
              <a:t> yang </a:t>
            </a:r>
            <a:r>
              <a:rPr dirty="0" sz="2000" lang="en-ID" err="1"/>
              <a:t>lebih</a:t>
            </a:r>
            <a:r>
              <a:rPr dirty="0" sz="2000" lang="en-ID"/>
              <a:t> </a:t>
            </a:r>
            <a:r>
              <a:rPr dirty="0" sz="2000" lang="en-ID" err="1"/>
              <a:t>besar</a:t>
            </a:r>
            <a:r>
              <a:rPr dirty="0" sz="2000" lang="en-ID"/>
              <a:t> di </a:t>
            </a:r>
            <a:r>
              <a:rPr dirty="0" sz="2000" lang="en-ID" err="1"/>
              <a:t>sebelah</a:t>
            </a:r>
            <a:r>
              <a:rPr dirty="0" sz="2000" lang="en-ID"/>
              <a:t> </a:t>
            </a:r>
            <a:r>
              <a:rPr dirty="0" sz="2000" lang="en-ID" err="1"/>
              <a:t>kanan</a:t>
            </a:r>
            <a:r>
              <a:rPr dirty="0" sz="2000" lang="en-ID"/>
              <a:t> pivot.</a:t>
            </a:r>
          </a:p>
          <a:p>
            <a:pPr indent="0" marL="127000">
              <a:buNone/>
            </a:pPr>
            <a:r>
              <a:rPr dirty="0" sz="2000" lang="en-ID"/>
              <a:t>Hal </a:t>
            </a:r>
            <a:r>
              <a:rPr dirty="0" sz="2000" lang="en-ID" err="1"/>
              <a:t>ini</a:t>
            </a:r>
            <a:r>
              <a:rPr dirty="0" sz="2000" lang="en-ID"/>
              <a:t> </a:t>
            </a:r>
            <a:r>
              <a:rPr dirty="0" sz="2000" lang="en-ID" err="1"/>
              <a:t>dilakukan</a:t>
            </a:r>
            <a:r>
              <a:rPr dirty="0" sz="2000" lang="en-ID"/>
              <a:t> </a:t>
            </a:r>
            <a:r>
              <a:rPr dirty="0" sz="2000" lang="en-ID" err="1"/>
              <a:t>secara</a:t>
            </a:r>
            <a:r>
              <a:rPr dirty="0" sz="2000" lang="en-ID"/>
              <a:t> </a:t>
            </a:r>
            <a:r>
              <a:rPr dirty="0" sz="2000" lang="en-ID" err="1"/>
              <a:t>rekursif</a:t>
            </a:r>
            <a:r>
              <a:rPr dirty="0" sz="2000" lang="en-ID"/>
              <a:t> </a:t>
            </a:r>
            <a:r>
              <a:rPr dirty="0" sz="2000" lang="en-ID" err="1"/>
              <a:t>terhadap</a:t>
            </a:r>
            <a:r>
              <a:rPr dirty="0" sz="2000" lang="en-ID"/>
              <a:t> </a:t>
            </a:r>
            <a:r>
              <a:rPr dirty="0" sz="2000" lang="en-ID" err="1"/>
              <a:t>elemen</a:t>
            </a:r>
            <a:r>
              <a:rPr dirty="0" sz="2000" lang="en-ID"/>
              <a:t> di </a:t>
            </a:r>
            <a:r>
              <a:rPr dirty="0" sz="2000" lang="en-ID" err="1"/>
              <a:t>sebelah</a:t>
            </a:r>
            <a:r>
              <a:rPr dirty="0" sz="2000" lang="en-ID"/>
              <a:t> </a:t>
            </a:r>
            <a:r>
              <a:rPr dirty="0" sz="2000" lang="en-ID" err="1"/>
              <a:t>kiri</a:t>
            </a:r>
            <a:r>
              <a:rPr dirty="0" sz="2000" lang="en-ID"/>
              <a:t> dan </a:t>
            </a:r>
            <a:r>
              <a:rPr dirty="0" sz="2000" lang="en-ID" err="1"/>
              <a:t>kanannya</a:t>
            </a:r>
            <a:r>
              <a:rPr dirty="0" sz="2000" lang="en-ID"/>
              <a:t> </a:t>
            </a:r>
            <a:r>
              <a:rPr dirty="0" sz="2000" lang="en-ID" err="1"/>
              <a:t>sampai</a:t>
            </a:r>
            <a:r>
              <a:rPr dirty="0" sz="2000" lang="en-ID"/>
              <a:t> </a:t>
            </a:r>
            <a:r>
              <a:rPr dirty="0" sz="2000" lang="en-ID" err="1"/>
              <a:t>semua</a:t>
            </a:r>
            <a:r>
              <a:rPr dirty="0" sz="2000" lang="en-ID"/>
              <a:t> </a:t>
            </a:r>
            <a:r>
              <a:rPr dirty="0" sz="2000" lang="en-ID" err="1"/>
              <a:t>elemen</a:t>
            </a:r>
            <a:r>
              <a:rPr dirty="0" sz="2000" lang="en-ID"/>
              <a:t> </a:t>
            </a:r>
            <a:r>
              <a:rPr dirty="0" sz="2000" lang="en-ID" err="1"/>
              <a:t>sudah</a:t>
            </a:r>
            <a:r>
              <a:rPr dirty="0" sz="2000" lang="en-ID"/>
              <a:t> </a:t>
            </a:r>
            <a:r>
              <a:rPr dirty="0" sz="2000" lang="en-ID" err="1"/>
              <a:t>terurut</a:t>
            </a:r>
            <a:endParaRPr dirty="0" sz="2000" lang="en-ID"/>
          </a:p>
        </p:txBody>
      </p:sp>
      <p:sp>
        <p:nvSpPr>
          <p:cNvPr id="1048638" name="Title 2"/>
          <p:cNvSpPr>
            <a:spLocks noGrp="1"/>
          </p:cNvSpPr>
          <p:nvPr>
            <p:ph type="title"/>
          </p:nvPr>
        </p:nvSpPr>
        <p:spPr>
          <a:xfrm>
            <a:off x="0" y="797837"/>
            <a:ext cx="3561300" cy="669000"/>
          </a:xfrm>
        </p:spPr>
        <p:txBody>
          <a:bodyPr/>
          <a:p>
            <a:r>
              <a:rPr dirty="0" lang="en-US"/>
              <a:t>3.QUICK SORT</a:t>
            </a:r>
            <a:endParaRPr dirty="0" lang="en-ID"/>
          </a:p>
        </p:txBody>
      </p:sp>
      <p:sp>
        <p:nvSpPr>
          <p:cNvPr id="1048639" name="Google Shape;363;p30"/>
          <p:cNvSpPr/>
          <p:nvPr/>
        </p:nvSpPr>
        <p:spPr>
          <a:xfrm>
            <a:off x="7524714" y="3234068"/>
            <a:ext cx="1619286" cy="241405"/>
          </a:xfrm>
          <a:custGeom>
            <a:avLst/>
            <a:ah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ext Placeholder 4"/>
          <p:cNvSpPr>
            <a:spLocks noGrp="1"/>
          </p:cNvSpPr>
          <p:nvPr>
            <p:ph type="body" idx="1"/>
          </p:nvPr>
        </p:nvSpPr>
        <p:spPr>
          <a:xfrm>
            <a:off x="0" y="1773328"/>
            <a:ext cx="7073564" cy="2130900"/>
          </a:xfrm>
        </p:spPr>
        <p:txBody>
          <a:bodyPr/>
          <a:p>
            <a:r>
              <a:rPr dirty="0" sz="2000" lang="en-US" err="1"/>
              <a:t>Pilih</a:t>
            </a:r>
            <a:r>
              <a:rPr dirty="0" sz="2000" lang="en-US"/>
              <a:t> pada </a:t>
            </a:r>
            <a:r>
              <a:rPr dirty="0" sz="2000" lang="en-US" err="1"/>
              <a:t>nilai</a:t>
            </a:r>
            <a:r>
              <a:rPr dirty="0" sz="2000" lang="en-US"/>
              <a:t> </a:t>
            </a:r>
            <a:r>
              <a:rPr dirty="0" sz="2000" lang="en-US" err="1"/>
              <a:t>awal</a:t>
            </a:r>
            <a:r>
              <a:rPr dirty="0" sz="2000" lang="en-US"/>
              <a:t>, </a:t>
            </a:r>
            <a:r>
              <a:rPr dirty="0" sz="2000" lang="en-US" err="1"/>
              <a:t>tengah</a:t>
            </a:r>
            <a:r>
              <a:rPr dirty="0" sz="2000" lang="en-US"/>
              <a:t>, atau </a:t>
            </a:r>
            <a:r>
              <a:rPr dirty="0" sz="2000" lang="en-US" err="1"/>
              <a:t>akhir</a:t>
            </a:r>
            <a:r>
              <a:rPr dirty="0" sz="2000" lang="en-US"/>
              <a:t> </a:t>
            </a:r>
            <a:r>
              <a:rPr dirty="0" sz="2000" lang="en-US" err="1"/>
              <a:t>dari</a:t>
            </a:r>
            <a:r>
              <a:rPr dirty="0" sz="2000" lang="en-US"/>
              <a:t> </a:t>
            </a:r>
            <a:r>
              <a:rPr dirty="0" sz="2000" lang="en-US" err="1"/>
              <a:t>sebuah</a:t>
            </a:r>
            <a:r>
              <a:rPr dirty="0" sz="2000" lang="en-US"/>
              <a:t> array</a:t>
            </a:r>
          </a:p>
          <a:p>
            <a:r>
              <a:rPr dirty="0" sz="2000" lang="en-US" err="1"/>
              <a:t>Pilih</a:t>
            </a:r>
            <a:r>
              <a:rPr dirty="0" sz="2000" lang="en-US"/>
              <a:t> </a:t>
            </a:r>
            <a:r>
              <a:rPr dirty="0" sz="2000" lang="en-US" err="1"/>
              <a:t>nilai</a:t>
            </a:r>
            <a:r>
              <a:rPr dirty="0" sz="2000" lang="en-US"/>
              <a:t> </a:t>
            </a:r>
            <a:r>
              <a:rPr dirty="0" sz="2000" lang="en-US" err="1"/>
              <a:t>secara</a:t>
            </a:r>
            <a:r>
              <a:rPr dirty="0" sz="2000" lang="en-US"/>
              <a:t> </a:t>
            </a:r>
            <a:r>
              <a:rPr dirty="0" sz="2000" lang="en-US" err="1"/>
              <a:t>acak</a:t>
            </a:r>
            <a:r>
              <a:rPr dirty="0" sz="2000" lang="en-US"/>
              <a:t> </a:t>
            </a:r>
            <a:r>
              <a:rPr dirty="0" sz="2000" lang="en-US" err="1"/>
              <a:t>dari</a:t>
            </a:r>
            <a:r>
              <a:rPr dirty="0" sz="2000" lang="en-US"/>
              <a:t> </a:t>
            </a:r>
            <a:r>
              <a:rPr dirty="0" sz="2000" lang="en-US" err="1"/>
              <a:t>sebuah</a:t>
            </a:r>
            <a:r>
              <a:rPr dirty="0" sz="2000" lang="en-US"/>
              <a:t> array</a:t>
            </a:r>
          </a:p>
          <a:p>
            <a:r>
              <a:rPr dirty="0" sz="2000" lang="en-US" err="1"/>
              <a:t>Pilih</a:t>
            </a:r>
            <a:r>
              <a:rPr dirty="0" sz="2000" lang="en-US"/>
              <a:t> </a:t>
            </a:r>
            <a:r>
              <a:rPr dirty="0" sz="2000" lang="en-US" err="1"/>
              <a:t>nilai</a:t>
            </a:r>
            <a:r>
              <a:rPr dirty="0" sz="2000" lang="en-US"/>
              <a:t> median </a:t>
            </a:r>
            <a:r>
              <a:rPr dirty="0" sz="2000" lang="en-US" err="1"/>
              <a:t>dari</a:t>
            </a:r>
            <a:r>
              <a:rPr dirty="0" sz="2000" lang="en-US"/>
              <a:t> </a:t>
            </a:r>
            <a:r>
              <a:rPr dirty="0" sz="2000" lang="en-US" err="1"/>
              <a:t>sebuah</a:t>
            </a:r>
            <a:r>
              <a:rPr dirty="0" sz="2000" lang="en-US"/>
              <a:t> array</a:t>
            </a:r>
            <a:endParaRPr dirty="0" sz="2000" lang="en-ID"/>
          </a:p>
        </p:txBody>
      </p:sp>
      <p:sp>
        <p:nvSpPr>
          <p:cNvPr id="1048641" name="Title 3"/>
          <p:cNvSpPr>
            <a:spLocks noGrp="1"/>
          </p:cNvSpPr>
          <p:nvPr>
            <p:ph type="title"/>
          </p:nvPr>
        </p:nvSpPr>
        <p:spPr>
          <a:xfrm>
            <a:off x="0" y="1039575"/>
            <a:ext cx="3752193" cy="387206"/>
          </a:xfrm>
        </p:spPr>
        <p:txBody>
          <a:bodyPr/>
          <a:p>
            <a:r>
              <a:rPr dirty="0" sz="2400" lang="en-US"/>
              <a:t>TIPS MEMILIH PIVOT</a:t>
            </a:r>
            <a:endParaRPr dirty="0" sz="2400" lang="en-ID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-139778" y="0"/>
            <a:ext cx="9283778" cy="51435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dirty="0" sz="2400" lang="en-US"/>
              <a:t>Any Question?</a:t>
            </a:r>
            <a:endParaRPr dirty="0" sz="2400" lang="en-ID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Sorting Algorithm</dc:title>
  <dc:creator>Doni Irawan</dc:creator>
  <cp:lastModifiedBy>Doni Irawan</cp:lastModifiedBy>
  <dcterms:created xsi:type="dcterms:W3CDTF">2023-06-26T04:12:45Z</dcterms:created>
  <dcterms:modified xsi:type="dcterms:W3CDTF">2023-06-26T04:12:45Z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5aa4a5d5ddc747d0bbc0925b1390f7de</vt:lpwstr>
  </property>
</Properties>
</file>