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C723C-B92A-4566-AFE1-0E4906C24825}" type="doc">
      <dgm:prSet loTypeId="urn:microsoft.com/office/officeart/2005/8/layout/chevron2" loCatId="process" qsTypeId="urn:microsoft.com/office/officeart/2005/8/quickstyle/3d2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E920F678-0FA0-4CC9-80EA-5A8C14D8E1B8}">
      <dgm:prSet phldrT="[Text]" custT="1"/>
      <dgm:spPr/>
      <dgm:t>
        <a:bodyPr/>
        <a:lstStyle/>
        <a:p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1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91DAFE83-A075-4884-9851-B95250F7A0F8}" type="parTrans" cxnId="{6DB83D3C-EC82-4A13-A35D-F63983FE8D05}">
      <dgm:prSet/>
      <dgm:spPr/>
      <dgm:t>
        <a:bodyPr/>
        <a:lstStyle/>
        <a:p>
          <a:endParaRPr lang="en-US"/>
        </a:p>
      </dgm:t>
    </dgm:pt>
    <dgm:pt modelId="{A7B3BC6F-95FB-4DC0-AC29-4DF39ED831E3}" type="sibTrans" cxnId="{6DB83D3C-EC82-4A13-A35D-F63983FE8D05}">
      <dgm:prSet/>
      <dgm:spPr/>
      <dgm:t>
        <a:bodyPr/>
        <a:lstStyle/>
        <a:p>
          <a:endParaRPr lang="en-US"/>
        </a:p>
      </dgm:t>
    </dgm:pt>
    <dgm:pt modelId="{C318D76B-9C1D-4159-AA9A-8F6DD1C21D35}">
      <dgm:prSet phldrT="[Text]" custT="1"/>
      <dgm:spPr/>
      <dgm:t>
        <a:bodyPr/>
        <a:lstStyle/>
        <a:p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Download Data Set Of Car { Quikr.com }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6FA43FBC-F2AF-4E8B-8AF2-3CC191D9A4AF}" type="parTrans" cxnId="{2805E7D6-F21A-44E9-AFB1-B2023E80E033}">
      <dgm:prSet/>
      <dgm:spPr/>
      <dgm:t>
        <a:bodyPr/>
        <a:lstStyle/>
        <a:p>
          <a:endParaRPr lang="en-US"/>
        </a:p>
      </dgm:t>
    </dgm:pt>
    <dgm:pt modelId="{67D6C8B6-F5D3-47C2-841F-20AE8508EE53}" type="sibTrans" cxnId="{2805E7D6-F21A-44E9-AFB1-B2023E80E033}">
      <dgm:prSet/>
      <dgm:spPr/>
      <dgm:t>
        <a:bodyPr/>
        <a:lstStyle/>
        <a:p>
          <a:endParaRPr lang="en-US"/>
        </a:p>
      </dgm:t>
    </dgm:pt>
    <dgm:pt modelId="{54F4A606-6FA0-4B35-B8F9-EBFA62E68853}">
      <dgm:prSet phldrT="[Text]" custT="1"/>
      <dgm:spPr/>
      <dgm:t>
        <a:bodyPr/>
        <a:lstStyle/>
        <a:p>
          <a:r>
            <a:rPr lang="en-US" sz="1400" dirty="0" smtClean="0"/>
            <a:t>2</a:t>
          </a:r>
          <a:endParaRPr lang="en-US" sz="1400" dirty="0"/>
        </a:p>
      </dgm:t>
    </dgm:pt>
    <dgm:pt modelId="{4ABB45DF-4650-48B4-95AC-9E672674559D}" type="parTrans" cxnId="{CF4E8902-4515-42B2-870A-185E44D1C99B}">
      <dgm:prSet/>
      <dgm:spPr/>
      <dgm:t>
        <a:bodyPr/>
        <a:lstStyle/>
        <a:p>
          <a:endParaRPr lang="en-US"/>
        </a:p>
      </dgm:t>
    </dgm:pt>
    <dgm:pt modelId="{0FFCF55A-74C5-4879-83F6-045EEA585AA0}" type="sibTrans" cxnId="{CF4E8902-4515-42B2-870A-185E44D1C99B}">
      <dgm:prSet/>
      <dgm:spPr/>
      <dgm:t>
        <a:bodyPr/>
        <a:lstStyle/>
        <a:p>
          <a:endParaRPr lang="en-US"/>
        </a:p>
      </dgm:t>
    </dgm:pt>
    <dgm:pt modelId="{DF9D6E69-2292-4FBC-9424-F77F4C9512DA}">
      <dgm:prSet phldrT="[Text]" custT="1"/>
      <dgm:spPr/>
      <dgm:t>
        <a:bodyPr/>
        <a:lstStyle/>
        <a:p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Import and Checking the Data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D75BEC98-8954-48B1-89FE-DFAA86F13085}" type="parTrans" cxnId="{3A6484AA-DBD7-4D42-8F40-E5151965C0FE}">
      <dgm:prSet/>
      <dgm:spPr/>
      <dgm:t>
        <a:bodyPr/>
        <a:lstStyle/>
        <a:p>
          <a:endParaRPr lang="en-US"/>
        </a:p>
      </dgm:t>
    </dgm:pt>
    <dgm:pt modelId="{0C142D05-EF31-4050-A2BA-AA7DA9569EE2}" type="sibTrans" cxnId="{3A6484AA-DBD7-4D42-8F40-E5151965C0FE}">
      <dgm:prSet/>
      <dgm:spPr/>
      <dgm:t>
        <a:bodyPr/>
        <a:lstStyle/>
        <a:p>
          <a:endParaRPr lang="en-US"/>
        </a:p>
      </dgm:t>
    </dgm:pt>
    <dgm:pt modelId="{ACADBAAD-00FB-4891-80A1-B6BCEF5F08A8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C3E3749-FFBD-4BC5-BB2F-19D8463E4137}" type="parTrans" cxnId="{7BDB5785-3728-41C5-BB4C-A5DE3E9E94AC}">
      <dgm:prSet/>
      <dgm:spPr/>
      <dgm:t>
        <a:bodyPr/>
        <a:lstStyle/>
        <a:p>
          <a:endParaRPr lang="en-US"/>
        </a:p>
      </dgm:t>
    </dgm:pt>
    <dgm:pt modelId="{FFA647C6-0213-441C-953B-E2BF1A1F7F82}" type="sibTrans" cxnId="{7BDB5785-3728-41C5-BB4C-A5DE3E9E94AC}">
      <dgm:prSet/>
      <dgm:spPr/>
      <dgm:t>
        <a:bodyPr/>
        <a:lstStyle/>
        <a:p>
          <a:endParaRPr lang="en-US"/>
        </a:p>
      </dgm:t>
    </dgm:pt>
    <dgm:pt modelId="{10D8D13B-1140-4724-A7EA-4AB572B403B3}">
      <dgm:prSet phldrT="[Text]" custT="1"/>
      <dgm:spPr/>
      <dgm:t>
        <a:bodyPr/>
        <a:lstStyle/>
        <a:p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Cleaning the Dataset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9CBA7E9F-B32F-486D-B39F-94E158F0A8C3}" type="parTrans" cxnId="{2445AA98-7CCC-4627-94BF-D0588037FC83}">
      <dgm:prSet/>
      <dgm:spPr/>
      <dgm:t>
        <a:bodyPr/>
        <a:lstStyle/>
        <a:p>
          <a:endParaRPr lang="en-US"/>
        </a:p>
      </dgm:t>
    </dgm:pt>
    <dgm:pt modelId="{2E480ACC-AEBF-4F68-ACAE-05042825AA97}" type="sibTrans" cxnId="{2445AA98-7CCC-4627-94BF-D0588037FC83}">
      <dgm:prSet/>
      <dgm:spPr/>
      <dgm:t>
        <a:bodyPr/>
        <a:lstStyle/>
        <a:p>
          <a:endParaRPr lang="en-US"/>
        </a:p>
      </dgm:t>
    </dgm:pt>
    <dgm:pt modelId="{4253C9F1-6DA9-49A7-A96A-355BEB3D90C5}">
      <dgm:prSet phldrT="[Text]" custT="1"/>
      <dgm:spPr/>
      <dgm:t>
        <a:bodyPr/>
        <a:lstStyle/>
        <a:p>
          <a:r>
            <a:rPr lang="en-US" sz="1400" dirty="0" smtClean="0"/>
            <a:t>Import Models { </a:t>
          </a:r>
          <a:r>
            <a:rPr lang="en-US" sz="1400" i="1" dirty="0" smtClean="0"/>
            <a:t>Linear Regression, Decision Tree, Random Forest Regression and Support Vector Machines (SVM) }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B4D9FD75-C1F4-4A51-8918-DD9D98154F27}" type="parTrans" cxnId="{8289E423-FFF2-4910-9BF3-E68C26D531B0}">
      <dgm:prSet/>
      <dgm:spPr/>
      <dgm:t>
        <a:bodyPr/>
        <a:lstStyle/>
        <a:p>
          <a:endParaRPr lang="en-US"/>
        </a:p>
      </dgm:t>
    </dgm:pt>
    <dgm:pt modelId="{45AA94EC-EE30-45C7-B353-0EFB328A8F69}" type="sibTrans" cxnId="{8289E423-FFF2-4910-9BF3-E68C26D531B0}">
      <dgm:prSet/>
      <dgm:spPr/>
      <dgm:t>
        <a:bodyPr/>
        <a:lstStyle/>
        <a:p>
          <a:endParaRPr lang="en-US"/>
        </a:p>
      </dgm:t>
    </dgm:pt>
    <dgm:pt modelId="{A59C41F5-2981-4F7F-A1C3-6D75B4E160F7}">
      <dgm:prSet phldrT="[Text]" custT="1"/>
      <dgm:spPr/>
      <dgm:t>
        <a:bodyPr/>
        <a:lstStyle/>
        <a:p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4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35D07EB8-661C-48D6-8BF0-206CDFE9AE70}" type="parTrans" cxnId="{9352C76B-176B-4406-8CEF-0F5F5626146C}">
      <dgm:prSet/>
      <dgm:spPr/>
      <dgm:t>
        <a:bodyPr/>
        <a:lstStyle/>
        <a:p>
          <a:endParaRPr lang="en-US"/>
        </a:p>
      </dgm:t>
    </dgm:pt>
    <dgm:pt modelId="{0F64C257-708D-42DB-9657-9070B0B87666}" type="sibTrans" cxnId="{9352C76B-176B-4406-8CEF-0F5F5626146C}">
      <dgm:prSet/>
      <dgm:spPr/>
      <dgm:t>
        <a:bodyPr/>
        <a:lstStyle/>
        <a:p>
          <a:endParaRPr lang="en-US"/>
        </a:p>
      </dgm:t>
    </dgm:pt>
    <dgm:pt modelId="{C3A45030-490D-4F68-8A27-C721BB5798CC}">
      <dgm:prSet phldrT="[Text]" custT="1"/>
      <dgm:spPr/>
      <dgm:t>
        <a:bodyPr/>
        <a:lstStyle/>
        <a:p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5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C8B94338-232D-4087-ABE8-D9D1672A8325}" type="parTrans" cxnId="{810CB2CC-CA2F-4558-9C98-10836C939EC1}">
      <dgm:prSet/>
      <dgm:spPr/>
      <dgm:t>
        <a:bodyPr/>
        <a:lstStyle/>
        <a:p>
          <a:endParaRPr lang="en-US"/>
        </a:p>
      </dgm:t>
    </dgm:pt>
    <dgm:pt modelId="{C424B913-7094-4B45-A323-647DD7CB2DB8}" type="sibTrans" cxnId="{810CB2CC-CA2F-4558-9C98-10836C939EC1}">
      <dgm:prSet/>
      <dgm:spPr/>
      <dgm:t>
        <a:bodyPr/>
        <a:lstStyle/>
        <a:p>
          <a:endParaRPr lang="en-US"/>
        </a:p>
      </dgm:t>
    </dgm:pt>
    <dgm:pt modelId="{B663608C-0A56-4EB3-97C5-48FFC97199EB}">
      <dgm:prSet phldrT="[Text]" custT="1"/>
      <dgm:spPr/>
      <dgm:t>
        <a:bodyPr/>
        <a:lstStyle/>
        <a:p>
          <a:r>
            <a:rPr lang="en-US" sz="1400" dirty="0" smtClean="0">
              <a:latin typeface="Times New Roman" pitchFamily="18" charset="0"/>
              <a:cs typeface="Times New Roman" pitchFamily="18" charset="0"/>
            </a:rPr>
            <a:t>6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9F1CB571-84D2-4ED0-ABB4-69B8A7F2FEB8}" type="parTrans" cxnId="{DD6F06C2-EA23-4244-9BDD-7269F75E4C8D}">
      <dgm:prSet/>
      <dgm:spPr/>
      <dgm:t>
        <a:bodyPr/>
        <a:lstStyle/>
        <a:p>
          <a:endParaRPr lang="en-US"/>
        </a:p>
      </dgm:t>
    </dgm:pt>
    <dgm:pt modelId="{70226CAD-A445-4C17-A8FC-3F98F5B9C52A}" type="sibTrans" cxnId="{DD6F06C2-EA23-4244-9BDD-7269F75E4C8D}">
      <dgm:prSet/>
      <dgm:spPr/>
      <dgm:t>
        <a:bodyPr/>
        <a:lstStyle/>
        <a:p>
          <a:endParaRPr lang="en-US"/>
        </a:p>
      </dgm:t>
    </dgm:pt>
    <dgm:pt modelId="{0AC51F23-313E-4972-BAAE-9D69F520AE5A}">
      <dgm:prSet phldrT="[Text]" custT="1"/>
      <dgm:spPr/>
      <dgm:t>
        <a:bodyPr/>
        <a:lstStyle/>
        <a:p>
          <a:r>
            <a:rPr lang="en-US" sz="1400" i="1" dirty="0" smtClean="0"/>
            <a:t>Accuracy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E7556797-D797-4BF1-B50A-7A5FC537F7B2}" type="parTrans" cxnId="{A551844D-5164-497F-BE08-2B1DA5B07CFD}">
      <dgm:prSet/>
      <dgm:spPr/>
      <dgm:t>
        <a:bodyPr/>
        <a:lstStyle/>
        <a:p>
          <a:endParaRPr lang="en-US"/>
        </a:p>
      </dgm:t>
    </dgm:pt>
    <dgm:pt modelId="{486F155A-E33B-4A01-B88F-73D667469923}" type="sibTrans" cxnId="{A551844D-5164-497F-BE08-2B1DA5B07CFD}">
      <dgm:prSet/>
      <dgm:spPr/>
      <dgm:t>
        <a:bodyPr/>
        <a:lstStyle/>
        <a:p>
          <a:endParaRPr lang="en-US"/>
        </a:p>
      </dgm:t>
    </dgm:pt>
    <dgm:pt modelId="{51F4DD4E-91F5-48D3-9E87-879B4CD8B8AD}">
      <dgm:prSet phldrT="[Text]" custT="1"/>
      <dgm:spPr/>
      <dgm:t>
        <a:bodyPr/>
        <a:lstStyle/>
        <a:p>
          <a:r>
            <a:rPr lang="en-US" sz="1400" i="1" dirty="0" smtClean="0">
              <a:latin typeface="Times New Roman" pitchFamily="18" charset="0"/>
              <a:cs typeface="Times New Roman" pitchFamily="18" charset="0"/>
            </a:rPr>
            <a:t>Data Visualization { Matplotlib}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EA0DA21B-6869-4D86-8D43-B71942E7480D}" type="parTrans" cxnId="{6231661B-1758-483E-B6F1-00E208A5FAB8}">
      <dgm:prSet/>
      <dgm:spPr/>
      <dgm:t>
        <a:bodyPr/>
        <a:lstStyle/>
        <a:p>
          <a:endParaRPr lang="en-US"/>
        </a:p>
      </dgm:t>
    </dgm:pt>
    <dgm:pt modelId="{7B29369D-A374-4153-876D-D1A9236B27DA}" type="sibTrans" cxnId="{6231661B-1758-483E-B6F1-00E208A5FAB8}">
      <dgm:prSet/>
      <dgm:spPr/>
      <dgm:t>
        <a:bodyPr/>
        <a:lstStyle/>
        <a:p>
          <a:endParaRPr lang="en-US"/>
        </a:p>
      </dgm:t>
    </dgm:pt>
    <dgm:pt modelId="{37D83FC3-ED2B-4B82-8C11-B6F120185C16}" type="pres">
      <dgm:prSet presAssocID="{E49C723C-B92A-4566-AFE1-0E4906C2482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4300D-F364-4368-8F00-9555227DEBB0}" type="pres">
      <dgm:prSet presAssocID="{E920F678-0FA0-4CC9-80EA-5A8C14D8E1B8}" presName="composite" presStyleCnt="0"/>
      <dgm:spPr/>
    </dgm:pt>
    <dgm:pt modelId="{E521D4D9-FB53-4C21-B022-7A0DF430C93B}" type="pres">
      <dgm:prSet presAssocID="{E920F678-0FA0-4CC9-80EA-5A8C14D8E1B8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35E7D-1C7D-43CA-9C26-AE41AB99403F}" type="pres">
      <dgm:prSet presAssocID="{E920F678-0FA0-4CC9-80EA-5A8C14D8E1B8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9B870-0AAC-4FD1-B189-D22810B5E959}" type="pres">
      <dgm:prSet presAssocID="{A7B3BC6F-95FB-4DC0-AC29-4DF39ED831E3}" presName="sp" presStyleCnt="0"/>
      <dgm:spPr/>
    </dgm:pt>
    <dgm:pt modelId="{AA84C38F-5733-41D7-BA73-696E16BA86DB}" type="pres">
      <dgm:prSet presAssocID="{54F4A606-6FA0-4B35-B8F9-EBFA62E68853}" presName="composite" presStyleCnt="0"/>
      <dgm:spPr/>
    </dgm:pt>
    <dgm:pt modelId="{32DB3E23-DE5F-4610-AD3F-7FA9307C1FFC}" type="pres">
      <dgm:prSet presAssocID="{54F4A606-6FA0-4B35-B8F9-EBFA62E68853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27F7E-62A1-4E2F-8251-188347B967AE}" type="pres">
      <dgm:prSet presAssocID="{54F4A606-6FA0-4B35-B8F9-EBFA62E68853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E14AF-D934-49A8-80BE-8194758961D1}" type="pres">
      <dgm:prSet presAssocID="{0FFCF55A-74C5-4879-83F6-045EEA585AA0}" presName="sp" presStyleCnt="0"/>
      <dgm:spPr/>
    </dgm:pt>
    <dgm:pt modelId="{4587B3C0-FA9E-4AF0-8702-9ABE4C216CDC}" type="pres">
      <dgm:prSet presAssocID="{ACADBAAD-00FB-4891-80A1-B6BCEF5F08A8}" presName="composite" presStyleCnt="0"/>
      <dgm:spPr/>
    </dgm:pt>
    <dgm:pt modelId="{A51F367B-5AD9-42F7-B7EA-92BBA4B25FF9}" type="pres">
      <dgm:prSet presAssocID="{ACADBAAD-00FB-4891-80A1-B6BCEF5F08A8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82615-81BA-41C1-81B0-FAB5811C3D5B}" type="pres">
      <dgm:prSet presAssocID="{ACADBAAD-00FB-4891-80A1-B6BCEF5F08A8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EC457-0E3C-41D3-9873-BBD583EE9509}" type="pres">
      <dgm:prSet presAssocID="{FFA647C6-0213-441C-953B-E2BF1A1F7F82}" presName="sp" presStyleCnt="0"/>
      <dgm:spPr/>
    </dgm:pt>
    <dgm:pt modelId="{7B24663C-E1C1-40E1-93CB-45FA6243C47E}" type="pres">
      <dgm:prSet presAssocID="{A59C41F5-2981-4F7F-A1C3-6D75B4E160F7}" presName="composite" presStyleCnt="0"/>
      <dgm:spPr/>
    </dgm:pt>
    <dgm:pt modelId="{1322BE60-FD21-4553-BC63-E68B38C055E4}" type="pres">
      <dgm:prSet presAssocID="{A59C41F5-2981-4F7F-A1C3-6D75B4E160F7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75AE5-3353-4C67-9104-EE56A8B6DB0A}" type="pres">
      <dgm:prSet presAssocID="{A59C41F5-2981-4F7F-A1C3-6D75B4E160F7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221F6-89D8-4C51-9D6C-E5D76E405976}" type="pres">
      <dgm:prSet presAssocID="{0F64C257-708D-42DB-9657-9070B0B87666}" presName="sp" presStyleCnt="0"/>
      <dgm:spPr/>
    </dgm:pt>
    <dgm:pt modelId="{797E1D3A-9DD9-46F2-BA3F-FB993922374C}" type="pres">
      <dgm:prSet presAssocID="{C3A45030-490D-4F68-8A27-C721BB5798CC}" presName="composite" presStyleCnt="0"/>
      <dgm:spPr/>
    </dgm:pt>
    <dgm:pt modelId="{3CEB4227-DC38-480A-8E01-9297A305C521}" type="pres">
      <dgm:prSet presAssocID="{C3A45030-490D-4F68-8A27-C721BB5798CC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B8EC4-73D9-405D-996A-940BDBB1206E}" type="pres">
      <dgm:prSet presAssocID="{C3A45030-490D-4F68-8A27-C721BB5798CC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245CE-BE81-4EBC-A18B-E9607BDCF77B}" type="pres">
      <dgm:prSet presAssocID="{C424B913-7094-4B45-A323-647DD7CB2DB8}" presName="sp" presStyleCnt="0"/>
      <dgm:spPr/>
    </dgm:pt>
    <dgm:pt modelId="{B2580886-CCD2-4F85-A383-A3107397CF22}" type="pres">
      <dgm:prSet presAssocID="{B663608C-0A56-4EB3-97C5-48FFC97199EB}" presName="composite" presStyleCnt="0"/>
      <dgm:spPr/>
    </dgm:pt>
    <dgm:pt modelId="{BFA36378-1B4B-4D95-8006-DB14D1D59750}" type="pres">
      <dgm:prSet presAssocID="{B663608C-0A56-4EB3-97C5-48FFC97199E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156D3-411D-4D7A-A789-6F187B3742B3}" type="pres">
      <dgm:prSet presAssocID="{B663608C-0A56-4EB3-97C5-48FFC97199EB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6484AA-DBD7-4D42-8F40-E5151965C0FE}" srcId="{54F4A606-6FA0-4B35-B8F9-EBFA62E68853}" destId="{DF9D6E69-2292-4FBC-9424-F77F4C9512DA}" srcOrd="0" destOrd="0" parTransId="{D75BEC98-8954-48B1-89FE-DFAA86F13085}" sibTransId="{0C142D05-EF31-4050-A2BA-AA7DA9569EE2}"/>
    <dgm:cxn modelId="{A551844D-5164-497F-BE08-2B1DA5B07CFD}" srcId="{C3A45030-490D-4F68-8A27-C721BB5798CC}" destId="{0AC51F23-313E-4972-BAAE-9D69F520AE5A}" srcOrd="0" destOrd="0" parTransId="{E7556797-D797-4BF1-B50A-7A5FC537F7B2}" sibTransId="{486F155A-E33B-4A01-B88F-73D667469923}"/>
    <dgm:cxn modelId="{CF4E8902-4515-42B2-870A-185E44D1C99B}" srcId="{E49C723C-B92A-4566-AFE1-0E4906C24825}" destId="{54F4A606-6FA0-4B35-B8F9-EBFA62E68853}" srcOrd="1" destOrd="0" parTransId="{4ABB45DF-4650-48B4-95AC-9E672674559D}" sibTransId="{0FFCF55A-74C5-4879-83F6-045EEA585AA0}"/>
    <dgm:cxn modelId="{46D655E7-3C88-4B96-88AF-98D1B1C6BE1C}" type="presOf" srcId="{A59C41F5-2981-4F7F-A1C3-6D75B4E160F7}" destId="{1322BE60-FD21-4553-BC63-E68B38C055E4}" srcOrd="0" destOrd="0" presId="urn:microsoft.com/office/officeart/2005/8/layout/chevron2"/>
    <dgm:cxn modelId="{9DD13204-C592-4ADF-9ECB-D620069E2E67}" type="presOf" srcId="{DF9D6E69-2292-4FBC-9424-F77F4C9512DA}" destId="{47827F7E-62A1-4E2F-8251-188347B967AE}" srcOrd="0" destOrd="0" presId="urn:microsoft.com/office/officeart/2005/8/layout/chevron2"/>
    <dgm:cxn modelId="{300BD0DE-8CA7-4CFF-85E3-30B96B8DB27B}" type="presOf" srcId="{51F4DD4E-91F5-48D3-9E87-879B4CD8B8AD}" destId="{556156D3-411D-4D7A-A789-6F187B3742B3}" srcOrd="0" destOrd="0" presId="urn:microsoft.com/office/officeart/2005/8/layout/chevron2"/>
    <dgm:cxn modelId="{0DA6A810-F2AA-410E-AE5D-4707E6EDFE47}" type="presOf" srcId="{10D8D13B-1140-4724-A7EA-4AB572B403B3}" destId="{14682615-81BA-41C1-81B0-FAB5811C3D5B}" srcOrd="0" destOrd="0" presId="urn:microsoft.com/office/officeart/2005/8/layout/chevron2"/>
    <dgm:cxn modelId="{2445AA98-7CCC-4627-94BF-D0588037FC83}" srcId="{ACADBAAD-00FB-4891-80A1-B6BCEF5F08A8}" destId="{10D8D13B-1140-4724-A7EA-4AB572B403B3}" srcOrd="0" destOrd="0" parTransId="{9CBA7E9F-B32F-486D-B39F-94E158F0A8C3}" sibTransId="{2E480ACC-AEBF-4F68-ACAE-05042825AA97}"/>
    <dgm:cxn modelId="{6231661B-1758-483E-B6F1-00E208A5FAB8}" srcId="{B663608C-0A56-4EB3-97C5-48FFC97199EB}" destId="{51F4DD4E-91F5-48D3-9E87-879B4CD8B8AD}" srcOrd="0" destOrd="0" parTransId="{EA0DA21B-6869-4D86-8D43-B71942E7480D}" sibTransId="{7B29369D-A374-4153-876D-D1A9236B27DA}"/>
    <dgm:cxn modelId="{762BFC1A-2898-4C86-8B9A-87B2B5965DF4}" type="presOf" srcId="{0AC51F23-313E-4972-BAAE-9D69F520AE5A}" destId="{9DFB8EC4-73D9-405D-996A-940BDBB1206E}" srcOrd="0" destOrd="0" presId="urn:microsoft.com/office/officeart/2005/8/layout/chevron2"/>
    <dgm:cxn modelId="{9352C76B-176B-4406-8CEF-0F5F5626146C}" srcId="{E49C723C-B92A-4566-AFE1-0E4906C24825}" destId="{A59C41F5-2981-4F7F-A1C3-6D75B4E160F7}" srcOrd="3" destOrd="0" parTransId="{35D07EB8-661C-48D6-8BF0-206CDFE9AE70}" sibTransId="{0F64C257-708D-42DB-9657-9070B0B87666}"/>
    <dgm:cxn modelId="{7BDB5785-3728-41C5-BB4C-A5DE3E9E94AC}" srcId="{E49C723C-B92A-4566-AFE1-0E4906C24825}" destId="{ACADBAAD-00FB-4891-80A1-B6BCEF5F08A8}" srcOrd="2" destOrd="0" parTransId="{1C3E3749-FFBD-4BC5-BB2F-19D8463E4137}" sibTransId="{FFA647C6-0213-441C-953B-E2BF1A1F7F82}"/>
    <dgm:cxn modelId="{C4323128-E937-4506-9054-9F2AEAB443F3}" type="presOf" srcId="{54F4A606-6FA0-4B35-B8F9-EBFA62E68853}" destId="{32DB3E23-DE5F-4610-AD3F-7FA9307C1FFC}" srcOrd="0" destOrd="0" presId="urn:microsoft.com/office/officeart/2005/8/layout/chevron2"/>
    <dgm:cxn modelId="{2805E7D6-F21A-44E9-AFB1-B2023E80E033}" srcId="{E920F678-0FA0-4CC9-80EA-5A8C14D8E1B8}" destId="{C318D76B-9C1D-4159-AA9A-8F6DD1C21D35}" srcOrd="0" destOrd="0" parTransId="{6FA43FBC-F2AF-4E8B-8AF2-3CC191D9A4AF}" sibTransId="{67D6C8B6-F5D3-47C2-841F-20AE8508EE53}"/>
    <dgm:cxn modelId="{717251BC-E942-4FCA-9E99-A928EF357543}" type="presOf" srcId="{C318D76B-9C1D-4159-AA9A-8F6DD1C21D35}" destId="{71635E7D-1C7D-43CA-9C26-AE41AB99403F}" srcOrd="0" destOrd="0" presId="urn:microsoft.com/office/officeart/2005/8/layout/chevron2"/>
    <dgm:cxn modelId="{6A2DDAA2-023D-4EAB-95E1-BAF3D76ABAFC}" type="presOf" srcId="{ACADBAAD-00FB-4891-80A1-B6BCEF5F08A8}" destId="{A51F367B-5AD9-42F7-B7EA-92BBA4B25FF9}" srcOrd="0" destOrd="0" presId="urn:microsoft.com/office/officeart/2005/8/layout/chevron2"/>
    <dgm:cxn modelId="{1D40B1CF-E4D1-4B48-80C7-48EEDEDA3CA6}" type="presOf" srcId="{E49C723C-B92A-4566-AFE1-0E4906C24825}" destId="{37D83FC3-ED2B-4B82-8C11-B6F120185C16}" srcOrd="0" destOrd="0" presId="urn:microsoft.com/office/officeart/2005/8/layout/chevron2"/>
    <dgm:cxn modelId="{810CB2CC-CA2F-4558-9C98-10836C939EC1}" srcId="{E49C723C-B92A-4566-AFE1-0E4906C24825}" destId="{C3A45030-490D-4F68-8A27-C721BB5798CC}" srcOrd="4" destOrd="0" parTransId="{C8B94338-232D-4087-ABE8-D9D1672A8325}" sibTransId="{C424B913-7094-4B45-A323-647DD7CB2DB8}"/>
    <dgm:cxn modelId="{62C35916-62D9-47D9-80F0-43FECFC3A696}" type="presOf" srcId="{C3A45030-490D-4F68-8A27-C721BB5798CC}" destId="{3CEB4227-DC38-480A-8E01-9297A305C521}" srcOrd="0" destOrd="0" presId="urn:microsoft.com/office/officeart/2005/8/layout/chevron2"/>
    <dgm:cxn modelId="{BB5701DA-D712-4552-8030-C33CD594D1A3}" type="presOf" srcId="{4253C9F1-6DA9-49A7-A96A-355BEB3D90C5}" destId="{4A375AE5-3353-4C67-9104-EE56A8B6DB0A}" srcOrd="0" destOrd="0" presId="urn:microsoft.com/office/officeart/2005/8/layout/chevron2"/>
    <dgm:cxn modelId="{602C59C7-81E9-4952-968C-EE5E3C764ECE}" type="presOf" srcId="{E920F678-0FA0-4CC9-80EA-5A8C14D8E1B8}" destId="{E521D4D9-FB53-4C21-B022-7A0DF430C93B}" srcOrd="0" destOrd="0" presId="urn:microsoft.com/office/officeart/2005/8/layout/chevron2"/>
    <dgm:cxn modelId="{8289E423-FFF2-4910-9BF3-E68C26D531B0}" srcId="{A59C41F5-2981-4F7F-A1C3-6D75B4E160F7}" destId="{4253C9F1-6DA9-49A7-A96A-355BEB3D90C5}" srcOrd="0" destOrd="0" parTransId="{B4D9FD75-C1F4-4A51-8918-DD9D98154F27}" sibTransId="{45AA94EC-EE30-45C7-B353-0EFB328A8F69}"/>
    <dgm:cxn modelId="{6DB83D3C-EC82-4A13-A35D-F63983FE8D05}" srcId="{E49C723C-B92A-4566-AFE1-0E4906C24825}" destId="{E920F678-0FA0-4CC9-80EA-5A8C14D8E1B8}" srcOrd="0" destOrd="0" parTransId="{91DAFE83-A075-4884-9851-B95250F7A0F8}" sibTransId="{A7B3BC6F-95FB-4DC0-AC29-4DF39ED831E3}"/>
    <dgm:cxn modelId="{F854FE80-B6F2-461E-9330-6E44CCAE19F6}" type="presOf" srcId="{B663608C-0A56-4EB3-97C5-48FFC97199EB}" destId="{BFA36378-1B4B-4D95-8006-DB14D1D59750}" srcOrd="0" destOrd="0" presId="urn:microsoft.com/office/officeart/2005/8/layout/chevron2"/>
    <dgm:cxn modelId="{DD6F06C2-EA23-4244-9BDD-7269F75E4C8D}" srcId="{E49C723C-B92A-4566-AFE1-0E4906C24825}" destId="{B663608C-0A56-4EB3-97C5-48FFC97199EB}" srcOrd="5" destOrd="0" parTransId="{9F1CB571-84D2-4ED0-ABB4-69B8A7F2FEB8}" sibTransId="{70226CAD-A445-4C17-A8FC-3F98F5B9C52A}"/>
    <dgm:cxn modelId="{8F7DF6DF-6FB3-4773-AC1C-B1C7BBCE0B95}" type="presParOf" srcId="{37D83FC3-ED2B-4B82-8C11-B6F120185C16}" destId="{23F4300D-F364-4368-8F00-9555227DEBB0}" srcOrd="0" destOrd="0" presId="urn:microsoft.com/office/officeart/2005/8/layout/chevron2"/>
    <dgm:cxn modelId="{9069E792-EB15-472D-A505-FE444827D4DD}" type="presParOf" srcId="{23F4300D-F364-4368-8F00-9555227DEBB0}" destId="{E521D4D9-FB53-4C21-B022-7A0DF430C93B}" srcOrd="0" destOrd="0" presId="urn:microsoft.com/office/officeart/2005/8/layout/chevron2"/>
    <dgm:cxn modelId="{6E7E6492-AA00-45B1-9017-20CFAC18BDB5}" type="presParOf" srcId="{23F4300D-F364-4368-8F00-9555227DEBB0}" destId="{71635E7D-1C7D-43CA-9C26-AE41AB99403F}" srcOrd="1" destOrd="0" presId="urn:microsoft.com/office/officeart/2005/8/layout/chevron2"/>
    <dgm:cxn modelId="{98ECB825-8160-4844-96DE-0F16FD42F4F9}" type="presParOf" srcId="{37D83FC3-ED2B-4B82-8C11-B6F120185C16}" destId="{FE39B870-0AAC-4FD1-B189-D22810B5E959}" srcOrd="1" destOrd="0" presId="urn:microsoft.com/office/officeart/2005/8/layout/chevron2"/>
    <dgm:cxn modelId="{E9A518D8-D927-497F-AEFF-5174A5957CBC}" type="presParOf" srcId="{37D83FC3-ED2B-4B82-8C11-B6F120185C16}" destId="{AA84C38F-5733-41D7-BA73-696E16BA86DB}" srcOrd="2" destOrd="0" presId="urn:microsoft.com/office/officeart/2005/8/layout/chevron2"/>
    <dgm:cxn modelId="{73B9BDA4-4BD3-4122-81BD-FBDB799B6A20}" type="presParOf" srcId="{AA84C38F-5733-41D7-BA73-696E16BA86DB}" destId="{32DB3E23-DE5F-4610-AD3F-7FA9307C1FFC}" srcOrd="0" destOrd="0" presId="urn:microsoft.com/office/officeart/2005/8/layout/chevron2"/>
    <dgm:cxn modelId="{9EC8A1EB-0845-4598-925C-33E47BA891D9}" type="presParOf" srcId="{AA84C38F-5733-41D7-BA73-696E16BA86DB}" destId="{47827F7E-62A1-4E2F-8251-188347B967AE}" srcOrd="1" destOrd="0" presId="urn:microsoft.com/office/officeart/2005/8/layout/chevron2"/>
    <dgm:cxn modelId="{06CE285F-8DF0-4F2B-A076-7570915D03E3}" type="presParOf" srcId="{37D83FC3-ED2B-4B82-8C11-B6F120185C16}" destId="{072E14AF-D934-49A8-80BE-8194758961D1}" srcOrd="3" destOrd="0" presId="urn:microsoft.com/office/officeart/2005/8/layout/chevron2"/>
    <dgm:cxn modelId="{1F35FD4D-0FCA-4F15-8D72-03C44C923697}" type="presParOf" srcId="{37D83FC3-ED2B-4B82-8C11-B6F120185C16}" destId="{4587B3C0-FA9E-4AF0-8702-9ABE4C216CDC}" srcOrd="4" destOrd="0" presId="urn:microsoft.com/office/officeart/2005/8/layout/chevron2"/>
    <dgm:cxn modelId="{97BBBD56-7C90-4D2B-AF54-E63454344360}" type="presParOf" srcId="{4587B3C0-FA9E-4AF0-8702-9ABE4C216CDC}" destId="{A51F367B-5AD9-42F7-B7EA-92BBA4B25FF9}" srcOrd="0" destOrd="0" presId="urn:microsoft.com/office/officeart/2005/8/layout/chevron2"/>
    <dgm:cxn modelId="{7645AEAC-15AF-4BFF-9140-EC777F5C58CA}" type="presParOf" srcId="{4587B3C0-FA9E-4AF0-8702-9ABE4C216CDC}" destId="{14682615-81BA-41C1-81B0-FAB5811C3D5B}" srcOrd="1" destOrd="0" presId="urn:microsoft.com/office/officeart/2005/8/layout/chevron2"/>
    <dgm:cxn modelId="{F192FCB1-6886-4234-8D87-163986900A9E}" type="presParOf" srcId="{37D83FC3-ED2B-4B82-8C11-B6F120185C16}" destId="{F74EC457-0E3C-41D3-9873-BBD583EE9509}" srcOrd="5" destOrd="0" presId="urn:microsoft.com/office/officeart/2005/8/layout/chevron2"/>
    <dgm:cxn modelId="{FC6C8BED-A24E-47FC-8E0D-D615A702F6F7}" type="presParOf" srcId="{37D83FC3-ED2B-4B82-8C11-B6F120185C16}" destId="{7B24663C-E1C1-40E1-93CB-45FA6243C47E}" srcOrd="6" destOrd="0" presId="urn:microsoft.com/office/officeart/2005/8/layout/chevron2"/>
    <dgm:cxn modelId="{E7EE8B05-D5D9-40C4-8D0B-FC4CBF532AE0}" type="presParOf" srcId="{7B24663C-E1C1-40E1-93CB-45FA6243C47E}" destId="{1322BE60-FD21-4553-BC63-E68B38C055E4}" srcOrd="0" destOrd="0" presId="urn:microsoft.com/office/officeart/2005/8/layout/chevron2"/>
    <dgm:cxn modelId="{535FDC36-058D-4129-9E6E-BEE41F81C3A2}" type="presParOf" srcId="{7B24663C-E1C1-40E1-93CB-45FA6243C47E}" destId="{4A375AE5-3353-4C67-9104-EE56A8B6DB0A}" srcOrd="1" destOrd="0" presId="urn:microsoft.com/office/officeart/2005/8/layout/chevron2"/>
    <dgm:cxn modelId="{96532A8C-B7D1-47E8-AD87-6D046DE6CD32}" type="presParOf" srcId="{37D83FC3-ED2B-4B82-8C11-B6F120185C16}" destId="{AED221F6-89D8-4C51-9D6C-E5D76E405976}" srcOrd="7" destOrd="0" presId="urn:microsoft.com/office/officeart/2005/8/layout/chevron2"/>
    <dgm:cxn modelId="{B225CBF7-8FD7-4AE0-A24A-8F6FB75DA587}" type="presParOf" srcId="{37D83FC3-ED2B-4B82-8C11-B6F120185C16}" destId="{797E1D3A-9DD9-46F2-BA3F-FB993922374C}" srcOrd="8" destOrd="0" presId="urn:microsoft.com/office/officeart/2005/8/layout/chevron2"/>
    <dgm:cxn modelId="{14FF5CFA-3272-4A1F-80B4-36F1B51DB8C0}" type="presParOf" srcId="{797E1D3A-9DD9-46F2-BA3F-FB993922374C}" destId="{3CEB4227-DC38-480A-8E01-9297A305C521}" srcOrd="0" destOrd="0" presId="urn:microsoft.com/office/officeart/2005/8/layout/chevron2"/>
    <dgm:cxn modelId="{9CCBA51F-AAA2-45AF-A14F-CDE07FC062E9}" type="presParOf" srcId="{797E1D3A-9DD9-46F2-BA3F-FB993922374C}" destId="{9DFB8EC4-73D9-405D-996A-940BDBB1206E}" srcOrd="1" destOrd="0" presId="urn:microsoft.com/office/officeart/2005/8/layout/chevron2"/>
    <dgm:cxn modelId="{2EAAB25A-6A10-44D9-84B6-88ED41786E9E}" type="presParOf" srcId="{37D83FC3-ED2B-4B82-8C11-B6F120185C16}" destId="{1AF245CE-BE81-4EBC-A18B-E9607BDCF77B}" srcOrd="9" destOrd="0" presId="urn:microsoft.com/office/officeart/2005/8/layout/chevron2"/>
    <dgm:cxn modelId="{A113BCD9-E5E1-4B2E-8FA6-01B71713E26C}" type="presParOf" srcId="{37D83FC3-ED2B-4B82-8C11-B6F120185C16}" destId="{B2580886-CCD2-4F85-A383-A3107397CF22}" srcOrd="10" destOrd="0" presId="urn:microsoft.com/office/officeart/2005/8/layout/chevron2"/>
    <dgm:cxn modelId="{36C06251-B087-40D9-9F99-28E2C62DF439}" type="presParOf" srcId="{B2580886-CCD2-4F85-A383-A3107397CF22}" destId="{BFA36378-1B4B-4D95-8006-DB14D1D59750}" srcOrd="0" destOrd="0" presId="urn:microsoft.com/office/officeart/2005/8/layout/chevron2"/>
    <dgm:cxn modelId="{7E736674-BF72-41A4-B003-A717B8C22BAE}" type="presParOf" srcId="{B2580886-CCD2-4F85-A383-A3107397CF22}" destId="{556156D3-411D-4D7A-A789-6F187B3742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21D4D9-FB53-4C21-B022-7A0DF430C93B}">
      <dsp:nvSpPr>
        <dsp:cNvPr id="0" name=""/>
        <dsp:cNvSpPr/>
      </dsp:nvSpPr>
      <dsp:spPr>
        <a:xfrm rot="5400000">
          <a:off x="-129239" y="131223"/>
          <a:ext cx="861599" cy="603119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alpha val="9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alpha val="9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alpha val="9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itchFamily="18" charset="0"/>
              <a:cs typeface="Times New Roman" pitchFamily="18" charset="0"/>
            </a:rPr>
            <a:t>1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-129239" y="131223"/>
        <a:ext cx="861599" cy="603119"/>
      </dsp:txXfrm>
    </dsp:sp>
    <dsp:sp modelId="{71635E7D-1C7D-43CA-9C26-AE41AB99403F}">
      <dsp:nvSpPr>
        <dsp:cNvPr id="0" name=""/>
        <dsp:cNvSpPr/>
      </dsp:nvSpPr>
      <dsp:spPr>
        <a:xfrm rot="5400000">
          <a:off x="3513927" y="-2908824"/>
          <a:ext cx="560039" cy="63816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imes New Roman" pitchFamily="18" charset="0"/>
              <a:cs typeface="Times New Roman" pitchFamily="18" charset="0"/>
            </a:rPr>
            <a:t>Download Data Set Of Car { Quikr.com }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3513927" y="-2908824"/>
        <a:ext cx="560039" cy="6381656"/>
      </dsp:txXfrm>
    </dsp:sp>
    <dsp:sp modelId="{32DB3E23-DE5F-4610-AD3F-7FA9307C1FFC}">
      <dsp:nvSpPr>
        <dsp:cNvPr id="0" name=""/>
        <dsp:cNvSpPr/>
      </dsp:nvSpPr>
      <dsp:spPr>
        <a:xfrm rot="5400000">
          <a:off x="-129239" y="894214"/>
          <a:ext cx="861599" cy="603119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8000"/>
                <a:tint val="92000"/>
                <a:satMod val="170000"/>
              </a:schemeClr>
            </a:gs>
            <a:gs pos="15000">
              <a:schemeClr val="accent5">
                <a:alpha val="90000"/>
                <a:hueOff val="0"/>
                <a:satOff val="0"/>
                <a:lumOff val="0"/>
                <a:alphaOff val="-8000"/>
                <a:tint val="92000"/>
                <a:shade val="99000"/>
                <a:satMod val="170000"/>
              </a:schemeClr>
            </a:gs>
            <a:gs pos="62000">
              <a:schemeClr val="accent5">
                <a:alpha val="90000"/>
                <a:hueOff val="0"/>
                <a:satOff val="0"/>
                <a:lumOff val="0"/>
                <a:alphaOff val="-8000"/>
                <a:tint val="96000"/>
                <a:shade val="80000"/>
                <a:satMod val="170000"/>
              </a:schemeClr>
            </a:gs>
            <a:gs pos="97000">
              <a:schemeClr val="accent5">
                <a:alpha val="90000"/>
                <a:hueOff val="0"/>
                <a:satOff val="0"/>
                <a:lumOff val="0"/>
                <a:alphaOff val="-8000"/>
                <a:tint val="98000"/>
                <a:shade val="63000"/>
                <a:satMod val="17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800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</a:t>
          </a:r>
          <a:endParaRPr lang="en-US" sz="1400" kern="1200" dirty="0"/>
        </a:p>
      </dsp:txBody>
      <dsp:txXfrm rot="5400000">
        <a:off x="-129239" y="894214"/>
        <a:ext cx="861599" cy="603119"/>
      </dsp:txXfrm>
    </dsp:sp>
    <dsp:sp modelId="{47827F7E-62A1-4E2F-8251-188347B967AE}">
      <dsp:nvSpPr>
        <dsp:cNvPr id="0" name=""/>
        <dsp:cNvSpPr/>
      </dsp:nvSpPr>
      <dsp:spPr>
        <a:xfrm rot="5400000">
          <a:off x="3513927" y="-2145833"/>
          <a:ext cx="560039" cy="63816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imes New Roman" pitchFamily="18" charset="0"/>
              <a:cs typeface="Times New Roman" pitchFamily="18" charset="0"/>
            </a:rPr>
            <a:t>Import and Checking the Data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3513927" y="-2145833"/>
        <a:ext cx="560039" cy="6381656"/>
      </dsp:txXfrm>
    </dsp:sp>
    <dsp:sp modelId="{A51F367B-5AD9-42F7-B7EA-92BBA4B25FF9}">
      <dsp:nvSpPr>
        <dsp:cNvPr id="0" name=""/>
        <dsp:cNvSpPr/>
      </dsp:nvSpPr>
      <dsp:spPr>
        <a:xfrm rot="5400000">
          <a:off x="-129239" y="1657204"/>
          <a:ext cx="861599" cy="603119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6000"/>
                <a:tint val="92000"/>
                <a:satMod val="170000"/>
              </a:schemeClr>
            </a:gs>
            <a:gs pos="15000">
              <a:schemeClr val="accent5">
                <a:alpha val="90000"/>
                <a:hueOff val="0"/>
                <a:satOff val="0"/>
                <a:lumOff val="0"/>
                <a:alphaOff val="-16000"/>
                <a:tint val="92000"/>
                <a:shade val="99000"/>
                <a:satMod val="170000"/>
              </a:schemeClr>
            </a:gs>
            <a:gs pos="62000">
              <a:schemeClr val="accent5">
                <a:alpha val="90000"/>
                <a:hueOff val="0"/>
                <a:satOff val="0"/>
                <a:lumOff val="0"/>
                <a:alphaOff val="-16000"/>
                <a:tint val="96000"/>
                <a:shade val="80000"/>
                <a:satMod val="170000"/>
              </a:schemeClr>
            </a:gs>
            <a:gs pos="97000">
              <a:schemeClr val="accent5">
                <a:alpha val="90000"/>
                <a:hueOff val="0"/>
                <a:satOff val="0"/>
                <a:lumOff val="0"/>
                <a:alphaOff val="-16000"/>
                <a:tint val="98000"/>
                <a:shade val="63000"/>
                <a:satMod val="17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600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endParaRPr lang="en-US" sz="1700" kern="1200" dirty="0"/>
        </a:p>
      </dsp:txBody>
      <dsp:txXfrm rot="5400000">
        <a:off x="-129239" y="1657204"/>
        <a:ext cx="861599" cy="603119"/>
      </dsp:txXfrm>
    </dsp:sp>
    <dsp:sp modelId="{14682615-81BA-41C1-81B0-FAB5811C3D5B}">
      <dsp:nvSpPr>
        <dsp:cNvPr id="0" name=""/>
        <dsp:cNvSpPr/>
      </dsp:nvSpPr>
      <dsp:spPr>
        <a:xfrm rot="5400000">
          <a:off x="3513927" y="-1382843"/>
          <a:ext cx="560039" cy="63816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imes New Roman" pitchFamily="18" charset="0"/>
              <a:cs typeface="Times New Roman" pitchFamily="18" charset="0"/>
            </a:rPr>
            <a:t>Cleaning the Dataset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3513927" y="-1382843"/>
        <a:ext cx="560039" cy="6381656"/>
      </dsp:txXfrm>
    </dsp:sp>
    <dsp:sp modelId="{1322BE60-FD21-4553-BC63-E68B38C055E4}">
      <dsp:nvSpPr>
        <dsp:cNvPr id="0" name=""/>
        <dsp:cNvSpPr/>
      </dsp:nvSpPr>
      <dsp:spPr>
        <a:xfrm rot="5400000">
          <a:off x="-129239" y="2420195"/>
          <a:ext cx="861599" cy="603119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4000"/>
                <a:tint val="92000"/>
                <a:satMod val="170000"/>
              </a:schemeClr>
            </a:gs>
            <a:gs pos="15000">
              <a:schemeClr val="accent5">
                <a:alpha val="90000"/>
                <a:hueOff val="0"/>
                <a:satOff val="0"/>
                <a:lumOff val="0"/>
                <a:alphaOff val="-24000"/>
                <a:tint val="92000"/>
                <a:shade val="99000"/>
                <a:satMod val="170000"/>
              </a:schemeClr>
            </a:gs>
            <a:gs pos="62000">
              <a:schemeClr val="accent5">
                <a:alpha val="90000"/>
                <a:hueOff val="0"/>
                <a:satOff val="0"/>
                <a:lumOff val="0"/>
                <a:alphaOff val="-24000"/>
                <a:tint val="96000"/>
                <a:shade val="80000"/>
                <a:satMod val="170000"/>
              </a:schemeClr>
            </a:gs>
            <a:gs pos="97000">
              <a:schemeClr val="accent5">
                <a:alpha val="90000"/>
                <a:hueOff val="0"/>
                <a:satOff val="0"/>
                <a:lumOff val="0"/>
                <a:alphaOff val="-24000"/>
                <a:tint val="98000"/>
                <a:shade val="63000"/>
                <a:satMod val="17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400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itchFamily="18" charset="0"/>
              <a:cs typeface="Times New Roman" pitchFamily="18" charset="0"/>
            </a:rPr>
            <a:t>4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-129239" y="2420195"/>
        <a:ext cx="861599" cy="603119"/>
      </dsp:txXfrm>
    </dsp:sp>
    <dsp:sp modelId="{4A375AE5-3353-4C67-9104-EE56A8B6DB0A}">
      <dsp:nvSpPr>
        <dsp:cNvPr id="0" name=""/>
        <dsp:cNvSpPr/>
      </dsp:nvSpPr>
      <dsp:spPr>
        <a:xfrm rot="5400000">
          <a:off x="3513927" y="-619852"/>
          <a:ext cx="560039" cy="63816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Import Models { </a:t>
          </a:r>
          <a:r>
            <a:rPr lang="en-US" sz="1400" i="1" kern="1200" dirty="0" smtClean="0"/>
            <a:t>Linear Regression, Decision Tree, Random Forest Regression and Support Vector Machines (SVM) }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3513927" y="-619852"/>
        <a:ext cx="560039" cy="6381656"/>
      </dsp:txXfrm>
    </dsp:sp>
    <dsp:sp modelId="{3CEB4227-DC38-480A-8E01-9297A305C521}">
      <dsp:nvSpPr>
        <dsp:cNvPr id="0" name=""/>
        <dsp:cNvSpPr/>
      </dsp:nvSpPr>
      <dsp:spPr>
        <a:xfrm rot="5400000">
          <a:off x="-129239" y="3183185"/>
          <a:ext cx="861599" cy="603119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2000"/>
                <a:tint val="92000"/>
                <a:satMod val="170000"/>
              </a:schemeClr>
            </a:gs>
            <a:gs pos="15000">
              <a:schemeClr val="accent5">
                <a:alpha val="90000"/>
                <a:hueOff val="0"/>
                <a:satOff val="0"/>
                <a:lumOff val="0"/>
                <a:alphaOff val="-32000"/>
                <a:tint val="92000"/>
                <a:shade val="99000"/>
                <a:satMod val="170000"/>
              </a:schemeClr>
            </a:gs>
            <a:gs pos="62000">
              <a:schemeClr val="accent5">
                <a:alpha val="90000"/>
                <a:hueOff val="0"/>
                <a:satOff val="0"/>
                <a:lumOff val="0"/>
                <a:alphaOff val="-32000"/>
                <a:tint val="96000"/>
                <a:shade val="80000"/>
                <a:satMod val="170000"/>
              </a:schemeClr>
            </a:gs>
            <a:gs pos="97000">
              <a:schemeClr val="accent5">
                <a:alpha val="90000"/>
                <a:hueOff val="0"/>
                <a:satOff val="0"/>
                <a:lumOff val="0"/>
                <a:alphaOff val="-32000"/>
                <a:tint val="98000"/>
                <a:shade val="63000"/>
                <a:satMod val="17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200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itchFamily="18" charset="0"/>
              <a:cs typeface="Times New Roman" pitchFamily="18" charset="0"/>
            </a:rPr>
            <a:t>5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-129239" y="3183185"/>
        <a:ext cx="861599" cy="603119"/>
      </dsp:txXfrm>
    </dsp:sp>
    <dsp:sp modelId="{9DFB8EC4-73D9-405D-996A-940BDBB1206E}">
      <dsp:nvSpPr>
        <dsp:cNvPr id="0" name=""/>
        <dsp:cNvSpPr/>
      </dsp:nvSpPr>
      <dsp:spPr>
        <a:xfrm rot="5400000">
          <a:off x="3513927" y="143137"/>
          <a:ext cx="560039" cy="63816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/>
            <a:t>Accuracy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3513927" y="143137"/>
        <a:ext cx="560039" cy="6381656"/>
      </dsp:txXfrm>
    </dsp:sp>
    <dsp:sp modelId="{BFA36378-1B4B-4D95-8006-DB14D1D59750}">
      <dsp:nvSpPr>
        <dsp:cNvPr id="0" name=""/>
        <dsp:cNvSpPr/>
      </dsp:nvSpPr>
      <dsp:spPr>
        <a:xfrm rot="5400000">
          <a:off x="-129239" y="3946176"/>
          <a:ext cx="861599" cy="603119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92000"/>
                <a:satMod val="170000"/>
              </a:schemeClr>
            </a:gs>
            <a:gs pos="15000">
              <a:schemeClr val="accent5">
                <a:alpha val="90000"/>
                <a:hueOff val="0"/>
                <a:satOff val="0"/>
                <a:lumOff val="0"/>
                <a:alphaOff val="-40000"/>
                <a:tint val="92000"/>
                <a:shade val="99000"/>
                <a:satMod val="170000"/>
              </a:schemeClr>
            </a:gs>
            <a:gs pos="62000">
              <a:schemeClr val="accent5">
                <a:alpha val="90000"/>
                <a:hueOff val="0"/>
                <a:satOff val="0"/>
                <a:lumOff val="0"/>
                <a:alphaOff val="-40000"/>
                <a:tint val="96000"/>
                <a:shade val="80000"/>
                <a:satMod val="170000"/>
              </a:schemeClr>
            </a:gs>
            <a:gs pos="97000">
              <a:schemeClr val="accent5">
                <a:alpha val="90000"/>
                <a:hueOff val="0"/>
                <a:satOff val="0"/>
                <a:lumOff val="0"/>
                <a:alphaOff val="-40000"/>
                <a:tint val="98000"/>
                <a:shade val="63000"/>
                <a:satMod val="17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itchFamily="18" charset="0"/>
              <a:cs typeface="Times New Roman" pitchFamily="18" charset="0"/>
            </a:rPr>
            <a:t>6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-129239" y="3946176"/>
        <a:ext cx="861599" cy="603119"/>
      </dsp:txXfrm>
    </dsp:sp>
    <dsp:sp modelId="{556156D3-411D-4D7A-A789-6F187B3742B3}">
      <dsp:nvSpPr>
        <dsp:cNvPr id="0" name=""/>
        <dsp:cNvSpPr/>
      </dsp:nvSpPr>
      <dsp:spPr>
        <a:xfrm rot="5400000">
          <a:off x="3513927" y="906128"/>
          <a:ext cx="560039" cy="63816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Times New Roman" pitchFamily="18" charset="0"/>
              <a:cs typeface="Times New Roman" pitchFamily="18" charset="0"/>
            </a:rPr>
            <a:t>Data Visualization { Matplotlib}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3513927" y="906128"/>
        <a:ext cx="560039" cy="6381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EF635-4ADF-489B-8A9A-8C43EC1BA7D2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F2FD1-0B09-4B0B-9481-E912A1ACA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C2BBE-A083-45C6-8621-C272E3D8094A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C565-CE53-4B72-8E52-2EC25B011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8C565-CE53-4B72-8E52-2EC25B0112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4F9865-9F46-42AF-80FE-3471E51379E4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CAD53-519A-438C-AC75-3954AC2E1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4F9865-9F46-42AF-80FE-3471E51379E4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CAD53-519A-438C-AC75-3954AC2E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4F9865-9F46-42AF-80FE-3471E51379E4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CAD53-519A-438C-AC75-3954AC2E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4F9865-9F46-42AF-80FE-3471E51379E4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CAD53-519A-438C-AC75-3954AC2E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4F9865-9F46-42AF-80FE-3471E51379E4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CAD53-519A-438C-AC75-3954AC2E1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4F9865-9F46-42AF-80FE-3471E51379E4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CAD53-519A-438C-AC75-3954AC2E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4F9865-9F46-42AF-80FE-3471E51379E4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CAD53-519A-438C-AC75-3954AC2E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4F9865-9F46-42AF-80FE-3471E51379E4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CAD53-519A-438C-AC75-3954AC2E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4F9865-9F46-42AF-80FE-3471E51379E4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CAD53-519A-438C-AC75-3954AC2E1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4F9865-9F46-42AF-80FE-3471E51379E4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CAD53-519A-438C-AC75-3954AC2E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4F9865-9F46-42AF-80FE-3471E51379E4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ACAD53-519A-438C-AC75-3954AC2E1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24F9865-9F46-42AF-80FE-3471E51379E4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9ACAD53-519A-438C-AC75-3954AC2E1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864" y="3068960"/>
            <a:ext cx="5065440" cy="1008112"/>
          </a:xfrm>
        </p:spPr>
        <p:txBody>
          <a:bodyPr/>
          <a:lstStyle/>
          <a:p>
            <a:r>
              <a:rPr lang="en-US" dirty="0" smtClean="0"/>
              <a:t>Car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5373216"/>
            <a:ext cx="2952328" cy="10253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Mohd Badar Ansari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MCA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2022-501-036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52120" y="5229200"/>
            <a:ext cx="3528392" cy="9361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Under the supervision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of: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Mr. Aqeel Khalique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BgImg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412776"/>
            <a:ext cx="4932000" cy="2369922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  <a:softEdge rad="12700"/>
          </a:effec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2263192" y="116632"/>
            <a:ext cx="6880808" cy="7829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Jamia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 Hamdard University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" name="Picture 9" descr="lg-removebg-pre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7986" y="188640"/>
            <a:ext cx="1263774" cy="126377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34234" y="908720"/>
            <a:ext cx="2787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( Deemed-to-be university, New Delhi )</a:t>
            </a:r>
            <a:endParaRPr lang="en-US" sz="1400" i="1" dirty="0"/>
          </a:p>
        </p:txBody>
      </p:sp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8575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We Will Discuss About</a:t>
            </a:r>
            <a:endParaRPr lang="en-US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608" y="1447800"/>
            <a:ext cx="7168840" cy="4800600"/>
          </a:xfrm>
        </p:spPr>
        <p:txBody>
          <a:bodyPr>
            <a:normAutofit lnSpcReduction="10000"/>
          </a:bodyPr>
          <a:lstStyle/>
          <a:p>
            <a:pPr marL="53975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about the project</a:t>
            </a:r>
          </a:p>
          <a:p>
            <a:pPr marL="53975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of the Project</a:t>
            </a:r>
          </a:p>
          <a:p>
            <a:pPr marL="53975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the Requirement for the project</a:t>
            </a:r>
          </a:p>
          <a:p>
            <a:pPr marL="53975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Models Used in Project</a:t>
            </a:r>
          </a:p>
          <a:p>
            <a:pPr marL="53975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Entities are required</a:t>
            </a:r>
          </a:p>
          <a:p>
            <a:pPr marL="53975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built the project step by step (Methodology)</a:t>
            </a:r>
          </a:p>
          <a:p>
            <a:pPr marL="539750" indent="-4572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of the project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1688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708920"/>
            <a:ext cx="7498080" cy="25202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is Used to predict the old car price . 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to Customers guidance, Negotiation, Research phase about car etc.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of the model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698477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 for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784" y="1772816"/>
            <a:ext cx="4936592" cy="4259560"/>
          </a:xfrm>
        </p:spPr>
        <p:txBody>
          <a:bodyPr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Pandas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SciKit Learn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Numpy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Matplotlib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Jupyter Notebook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196752"/>
            <a:ext cx="7560840" cy="5112568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used Four Different Types of Classifiers:</a:t>
            </a:r>
          </a:p>
          <a:p>
            <a:pPr marL="653796" indent="-571500" algn="just">
              <a:lnSpc>
                <a:spcPct val="120000"/>
              </a:lnSpc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 Regression :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Linear regression is a fundamental statistical method used in machine learning for predicting a continuous target variable based on one or more input features</a:t>
            </a:r>
          </a:p>
          <a:p>
            <a:pPr marL="653796" indent="-571500" algn="just">
              <a:lnSpc>
                <a:spcPct val="120000"/>
              </a:lnSpc>
              <a:buFont typeface="+mj-lt"/>
              <a:buAutoNum type="romanLcPeriod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53796" lvl="0" indent="-571500">
              <a:lnSpc>
                <a:spcPct val="120000"/>
              </a:lnSpc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Tree :</a:t>
            </a:r>
            <a:r>
              <a:rPr lang="en-US" b="1" dirty="0" smtClean="0"/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 decision tree is a popular machine learning algorithm used for both classification and regression tasks.</a:t>
            </a:r>
          </a:p>
          <a:p>
            <a:pPr marL="653796" lvl="0" indent="-571500">
              <a:lnSpc>
                <a:spcPct val="120000"/>
              </a:lnSpc>
              <a:buFont typeface="+mj-lt"/>
              <a:buAutoNum type="romanLcPeriod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53796" indent="-571500" algn="just">
              <a:lnSpc>
                <a:spcPct val="120000"/>
              </a:lnSpc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 Regression  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Random Forest Regression is an ensemble learning method that improves the accuracy and robustness of predictions by combining multiple decision trees. </a:t>
            </a:r>
          </a:p>
          <a:p>
            <a:pPr marL="653796" indent="-571500" algn="just">
              <a:lnSpc>
                <a:spcPct val="120000"/>
              </a:lnSpc>
              <a:buFont typeface="+mj-lt"/>
              <a:buAutoNum type="romanLcPeriod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53796" indent="-571500" algn="just">
              <a:lnSpc>
                <a:spcPct val="120000"/>
              </a:lnSpc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Vector Machine (SVM)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SVM are particularly effective in high-dimensional spaces and are versatile due to their use of different kernel functions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Entities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844824"/>
            <a:ext cx="5944704" cy="4475584"/>
          </a:xfrm>
        </p:spPr>
        <p:txBody>
          <a:bodyPr anchor="ctr"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entities are  to be required: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name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Company 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Year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(Market Price)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Kilometer driven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268760"/>
            <a:ext cx="7848872" cy="5256584"/>
          </a:xfrm>
        </p:spPr>
        <p:txBody>
          <a:bodyPr anchor="ctr">
            <a:normAutofit fontScale="77500" lnSpcReduction="20000"/>
          </a:bodyPr>
          <a:lstStyle/>
          <a:p>
            <a:pPr marL="653796" indent="-571500" algn="just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 previous years Dataset of cars :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Dataset is import by using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pandas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library to .ipynb file</a:t>
            </a:r>
          </a:p>
          <a:p>
            <a:pPr marL="653796" indent="-571500" algn="just">
              <a:buFont typeface="+mj-lt"/>
              <a:buAutoNum type="romanLcPeriod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653796" indent="-571500" algn="just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Clean the dataset :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Some data having missing or incorrect values, using python functions i.e. unique(), is numeric() etc.</a:t>
            </a:r>
          </a:p>
          <a:p>
            <a:pPr marL="653796" indent="-571500" algn="just">
              <a:buFont typeface="+mj-lt"/>
              <a:buAutoNum type="romanLcPeriod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653796" indent="-571500" algn="just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the Models :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Classifiers Models are used by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library. Testing &amp; Training using pipeline is mandatory .</a:t>
            </a:r>
          </a:p>
          <a:p>
            <a:pPr marL="653796" indent="-571500" algn="just">
              <a:buFont typeface="+mj-lt"/>
              <a:buAutoNum type="romanLcPeriod"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653796" indent="-571500" algn="just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Check the accuracy percentage of the model 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Accuracy of percentage must be  defined by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numpy.</a:t>
            </a:r>
          </a:p>
          <a:p>
            <a:pPr marL="653796" indent="-571500" algn="just">
              <a:buFont typeface="+mj-lt"/>
              <a:buAutoNum type="romanLcPeriod"/>
            </a:pP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53796" indent="-571500" algn="just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Visualize the model per percentage 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Model can be visualized by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 the form or bar.</a:t>
            </a:r>
          </a:p>
          <a:p>
            <a:pPr marL="653796" indent="-571500" algn="just">
              <a:buFont typeface="+mj-lt"/>
              <a:buAutoNum type="romanLcPeriod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653796" indent="-571500" algn="just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 the model which one having the best percentage :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Model can be selected by max().  Which one is having highest percentage of it select that model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63688" y="2132856"/>
            <a:ext cx="6736792" cy="288032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everything is ready in the project, place the required entities and click the 'run' button..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project's code will provide the predicted price of a car with accurate percentage to the user.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4597</TotalTime>
  <Words>454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Car Price Prediction</vt:lpstr>
      <vt:lpstr>We Will Discuss About</vt:lpstr>
      <vt:lpstr>Introduction</vt:lpstr>
      <vt:lpstr>Architecture of the model</vt:lpstr>
      <vt:lpstr>Requirement for the project</vt:lpstr>
      <vt:lpstr>Models</vt:lpstr>
      <vt:lpstr>Entities Requirement</vt:lpstr>
      <vt:lpstr>Methodology</vt:lpstr>
      <vt:lpstr>Conclusion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SCH</dc:creator>
  <cp:lastModifiedBy>SCH</cp:lastModifiedBy>
  <cp:revision>32</cp:revision>
  <dcterms:created xsi:type="dcterms:W3CDTF">2024-07-03T17:50:36Z</dcterms:created>
  <dcterms:modified xsi:type="dcterms:W3CDTF">2024-07-07T10:17:43Z</dcterms:modified>
</cp:coreProperties>
</file>