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™™™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35d568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35d568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35d568b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35d568b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835d568b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835d568b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35d568b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35d568b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835d568b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835d568b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35d568b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35d568b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35d568b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35d568b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35d568b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35d568b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155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8725" y="435050"/>
            <a:ext cx="4962600" cy="11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HELP</a:t>
            </a:r>
            <a:r>
              <a:rPr lang="en" baseline="30000">
                <a:solidFill>
                  <a:srgbClr val="FF0000"/>
                </a:solidFill>
              </a:rPr>
              <a:t>™</a:t>
            </a:r>
            <a:endParaRPr baseline="30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359175" y="1824475"/>
            <a:ext cx="6012900" cy="20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The </a:t>
            </a:r>
            <a:r>
              <a:rPr lang="en" b="1" i="1">
                <a:solidFill>
                  <a:srgbClr val="FF0000"/>
                </a:solidFill>
              </a:rPr>
              <a:t>prettyfast</a:t>
            </a:r>
            <a:r>
              <a:rPr lang="en" b="1">
                <a:solidFill>
                  <a:srgbClr val="FF0000"/>
                </a:solidFill>
              </a:rPr>
              <a:t> team</a:t>
            </a:r>
            <a:endParaRPr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9DAF8"/>
                </a:solidFill>
              </a:rPr>
              <a:t>Faizaan Chishtie</a:t>
            </a:r>
            <a:endParaRPr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Rudy Udovc</a:t>
            </a:r>
            <a:endParaRPr b="1">
              <a:solidFill>
                <a:srgbClr val="FF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Mohit Kapur</a:t>
            </a:r>
            <a:endParaRPr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FF"/>
                </a:solidFill>
              </a:rPr>
              <a:t> Alexis McCreath Frangakis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HELP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Hospital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Emergency</a:t>
            </a: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Lineup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i="1" u="sng">
                <a:solidFill>
                  <a:srgbClr val="00FFFF"/>
                </a:solidFill>
              </a:rPr>
              <a:t>Prettyfast</a:t>
            </a:r>
            <a:r>
              <a:rPr lang="en" sz="3600">
                <a:solidFill>
                  <a:srgbClr val="00FF00"/>
                </a:solidFill>
              </a:rPr>
              <a:t>™</a:t>
            </a:r>
            <a:endParaRPr sz="3600" i="1" u="sng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617075"/>
            <a:ext cx="6011700" cy="1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Most hospitals schedule doctors during the 			working day, when the Emergency Room is 			least busy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3041800"/>
            <a:ext cx="4499700" cy="11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Hospitals have to pay on call doctors whether they are called in or not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GOAL</a:t>
            </a:r>
            <a:br>
              <a:rPr lang="en"/>
            </a:b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39050" y="1096025"/>
            <a:ext cx="7025700" cy="23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en" b="1">
                <a:solidFill>
                  <a:srgbClr val="FFFFFF"/>
                </a:solidFill>
              </a:rPr>
              <a:t>Decrease wait time between triage and discharge in Emergency Rooms</a:t>
            </a:r>
            <a:endParaRPr b="1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en" b="1">
                <a:solidFill>
                  <a:srgbClr val="FFFFFF"/>
                </a:solidFill>
              </a:rPr>
              <a:t>Call in physicians based off requirement/efficiency ratio</a:t>
            </a:r>
            <a:endParaRPr b="1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romanUcPeriod"/>
            </a:pPr>
            <a:r>
              <a:rPr lang="en" b="1">
                <a:solidFill>
                  <a:srgbClr val="FFFFFF"/>
                </a:solidFill>
              </a:rPr>
              <a:t>Eliminate the need for on call doctors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Requirements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system shall: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Allow emergency room physicians to be distributed evenly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system must: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Allow users to input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system may: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Reduce wait 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Eliminate triage time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Efficiently schedule doctors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Solution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758800"/>
            <a:ext cx="8520600" cy="28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Generates TRS (Total Risk Score)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Sorts patients by their TRS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Manages proper efficiency ratio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Properly schedules health professionals to cut						 		down on the need for on call doctors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70625" y="590350"/>
            <a:ext cx="10767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1042450" y="876725"/>
            <a:ext cx="1283100" cy="88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Arrival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970450" y="876725"/>
            <a:ext cx="1554600" cy="1088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Health Card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History 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042450" y="2407250"/>
            <a:ext cx="1283100" cy="88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Triage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106200" y="2407250"/>
            <a:ext cx="1283100" cy="88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947325" y="3743050"/>
            <a:ext cx="1283100" cy="88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endParaRPr/>
          </a:p>
        </p:txBody>
      </p:sp>
      <p:cxnSp>
        <p:nvCxnSpPr>
          <p:cNvPr id="97" name="Google Shape;97;p19"/>
          <p:cNvCxnSpPr/>
          <p:nvPr/>
        </p:nvCxnSpPr>
        <p:spPr>
          <a:xfrm flipH="1">
            <a:off x="2348475" y="1873350"/>
            <a:ext cx="515400" cy="481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9"/>
          <p:cNvCxnSpPr>
            <a:stCxn id="92" idx="3"/>
            <a:endCxn id="93" idx="1"/>
          </p:cNvCxnSpPr>
          <p:nvPr/>
        </p:nvCxnSpPr>
        <p:spPr>
          <a:xfrm>
            <a:off x="2325550" y="1317725"/>
            <a:ext cx="645000" cy="103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9"/>
          <p:cNvCxnSpPr>
            <a:stCxn id="94" idx="3"/>
            <a:endCxn id="95" idx="1"/>
          </p:cNvCxnSpPr>
          <p:nvPr/>
        </p:nvCxnSpPr>
        <p:spPr>
          <a:xfrm>
            <a:off x="2325550" y="2848250"/>
            <a:ext cx="7806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9"/>
          <p:cNvCxnSpPr>
            <a:endCxn id="96" idx="0"/>
          </p:cNvCxnSpPr>
          <p:nvPr/>
        </p:nvCxnSpPr>
        <p:spPr>
          <a:xfrm flipH="1">
            <a:off x="2588875" y="3236650"/>
            <a:ext cx="458400" cy="506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Our Solution Is Better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Cause it’s </a:t>
            </a:r>
            <a:r>
              <a:rPr lang="en" sz="2400" i="1">
                <a:solidFill>
                  <a:srgbClr val="00FFFF"/>
                </a:solidFill>
              </a:rPr>
              <a:t>prettyfast™</a:t>
            </a:r>
            <a:endParaRPr sz="2400" i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-398550" y="197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1" u="sng">
                <a:solidFill>
                  <a:srgbClr val="FFFFFF"/>
                </a:solidFill>
              </a:rPr>
              <a:t>fini™</a:t>
            </a:r>
            <a:endParaRPr sz="3600" b="1" i="1" u="sng">
              <a:solidFill>
                <a:srgbClr val="FFFFFF"/>
              </a:solidFill>
            </a:endParaRPr>
          </a:p>
          <a:p>
            <a:pPr marL="0" lvl="0" indent="45720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Comic Sans MS</vt:lpstr>
      <vt:lpstr>Simple Light</vt:lpstr>
      <vt:lpstr>HELP™</vt:lpstr>
      <vt:lpstr>HELP</vt:lpstr>
      <vt:lpstr>Problem</vt:lpstr>
      <vt:lpstr>GOAL </vt:lpstr>
      <vt:lpstr>Requirements</vt:lpstr>
      <vt:lpstr>Our Solution</vt:lpstr>
      <vt:lpstr>PowerPoint Presentation</vt:lpstr>
      <vt:lpstr>Why Our Solution Is Better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HELP™</dc:title>
  <dc:creator>Rudy</dc:creator>
  <cp:lastModifiedBy>rudy udovc</cp:lastModifiedBy>
  <cp:revision>1</cp:revision>
  <dcterms:modified xsi:type="dcterms:W3CDTF">2018-11-24T21:21:03Z</dcterms:modified>
</cp:coreProperties>
</file>