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4" r:id="rId10"/>
    <p:sldId id="276" r:id="rId11"/>
    <p:sldId id="275" r:id="rId12"/>
    <p:sldId id="265" r:id="rId13"/>
    <p:sldId id="266" r:id="rId14"/>
    <p:sldId id="272" r:id="rId15"/>
    <p:sldId id="270" r:id="rId16"/>
    <p:sldId id="267" r:id="rId17"/>
    <p:sldId id="268" r:id="rId18"/>
    <p:sldId id="273" r:id="rId19"/>
    <p:sldId id="271" r:id="rId20"/>
    <p:sldId id="269" r:id="rId21"/>
    <p:sldId id="277" r:id="rId22"/>
    <p:sldId id="279" r:id="rId23"/>
    <p:sldId id="278" r:id="rId24"/>
    <p:sldId id="280" r:id="rId25"/>
    <p:sldId id="281" r:id="rId26"/>
    <p:sldId id="286" r:id="rId27"/>
    <p:sldId id="287" r:id="rId28"/>
    <p:sldId id="282" r:id="rId29"/>
    <p:sldId id="283" r:id="rId30"/>
    <p:sldId id="288" r:id="rId31"/>
    <p:sldId id="284" r:id="rId32"/>
    <p:sldId id="285" r:id="rId33"/>
    <p:sldId id="297" r:id="rId34"/>
    <p:sldId id="298" r:id="rId35"/>
    <p:sldId id="289" r:id="rId36"/>
    <p:sldId id="290" r:id="rId37"/>
    <p:sldId id="291" r:id="rId38"/>
    <p:sldId id="292" r:id="rId39"/>
    <p:sldId id="293" r:id="rId40"/>
    <p:sldId id="295" r:id="rId41"/>
    <p:sldId id="294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0055-D17F-EFB2-27E0-DDC933BF8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9501A-F60C-E307-9215-BDCEAD167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62B01-44EC-DD84-981B-2957296C4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DE5C-8017-4FDF-925B-7E0282FA83A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49168-54D8-B1D5-F1FB-079360103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DD8DC-3102-8602-A4E9-4D5CB223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85BB-ADC8-4D1C-B56D-BD357D8CE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CFE66-541B-6B11-01B7-587EBA606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E943E-A15E-4B6F-D9F4-51E906A52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EE223-2774-24CC-0161-AAAED42AF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DE5C-8017-4FDF-925B-7E0282FA83A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57E7F-0819-77DC-0C01-B611A2DD0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FFAA0-3FBD-7168-81F9-13C12711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85BB-ADC8-4D1C-B56D-BD357D8CE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3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63E70E-DDC8-72F9-DDB5-82C1B9F61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153FB-5A8D-5A3C-84AB-68A57A194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985FA-264A-ED24-6A29-3C42230D6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DE5C-8017-4FDF-925B-7E0282FA83A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CF81D-4E4C-414C-9B9E-1397C366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BB72D-299E-535A-F878-FBF46CFE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85BB-ADC8-4D1C-B56D-BD357D8CE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2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B92DE-9202-8DC0-FFBF-AE2B33E1C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8E2CF-527B-A090-BDB1-F1FE8B27E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DFF4E-77CD-8FDD-A6B7-0CB1500F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DE5C-8017-4FDF-925B-7E0282FA83A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40F7F-F98B-B601-7EAD-8A1FA519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883A4-3D58-4179-6C0A-F8A38A37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85BB-ADC8-4D1C-B56D-BD357D8CE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7002F-A43E-C061-FA5B-CCF20962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C40D3-6D0F-033C-CC65-B9D186BD0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E6F60-001C-96AC-B526-4F46C0ADC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DE5C-8017-4FDF-925B-7E0282FA83A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6913C-F4DC-DA7B-BB38-9903E9016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38F07-9CF5-E4E5-C27B-CD4B1965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85BB-ADC8-4D1C-B56D-BD357D8CE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5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CB83-BDB1-52AC-3AB7-54D8CE4B9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BF9B1-2F56-DBFC-0828-16EB76976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67112-5F9A-55EA-0E5C-FAE140E14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B9F77-465F-6AC3-23D7-85FF17455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DE5C-8017-4FDF-925B-7E0282FA83A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6E423-DA10-56AB-5B1C-C0498A4B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8EC81-C45D-7556-4AD8-894A32D2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85BB-ADC8-4D1C-B56D-BD357D8CE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6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84E30-FE3B-D50B-5F2D-E9A958D4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A08A8-566C-0C3D-1AC9-00826432D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CD79A-C361-2A5F-D960-E0DB8B431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D2DC6D-B7B2-075D-CACB-EBF5EABF9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E78280-CCB1-D90C-5368-B44208BDE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C2AF8E-B1D0-2BED-5088-DA253902E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DE5C-8017-4FDF-925B-7E0282FA83A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19013A-881F-8379-EECD-D85041C2C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2DDA8-5DF0-F585-641A-3EB7A912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85BB-ADC8-4D1C-B56D-BD357D8CE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9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495F3-5111-C0E4-736E-BDA589602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AD0D-CAA3-F797-5205-20E711AA9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DE5C-8017-4FDF-925B-7E0282FA83A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64CC3-EBD1-E619-1EF2-08D9A57B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D966D-FF7E-9DF8-A976-78091159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85BB-ADC8-4D1C-B56D-BD357D8CE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4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C35688-7139-01B5-63BB-5EE61568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DE5C-8017-4FDF-925B-7E0282FA83A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2E4322-D3C3-1D6D-21E1-65D3E7EC2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82467-2F5B-05B2-D86E-1F5C2471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85BB-ADC8-4D1C-B56D-BD357D8CE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EA66F-9907-CA71-8030-732E22AC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42058-B346-3522-179E-30F161F9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2371D-D334-BC14-20EE-43397DBF9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9B146-CB4C-6CD7-4955-C74648FDF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DE5C-8017-4FDF-925B-7E0282FA83A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9AA01-684C-BC98-FBE5-C57161C4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BEDF4-384D-9B14-C37E-8B5E51C7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85BB-ADC8-4D1C-B56D-BD357D8CE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0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8610-2C0A-BB34-D861-E38F2157B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4DEB8-9E9C-65D0-0F56-2248DFE46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F835C-C887-B3F0-773D-58354280B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7DF30-0C72-8D2D-BCC4-7D1611E2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DE5C-8017-4FDF-925B-7E0282FA83A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4DAEF-8588-E04D-CA68-61AF53B3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07F24-D4D6-3D0D-8BB7-DAE5E404A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85BB-ADC8-4D1C-B56D-BD357D8CE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1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663806-F078-EDDD-65EC-8993EBCD7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1A226-5BC8-094C-92C1-912D1B4D3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0F6F1-64DF-3B93-BED0-291A2B8E1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DDE5C-8017-4FDF-925B-7E0282FA83AF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FE429-E34A-4B9D-344B-DEEF1EBCF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FE555-3EA7-4F92-0786-E16A68F1C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485BB-ADC8-4D1C-B56D-BD357D8CE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6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F9006-0DC3-37E5-C469-F773B6D38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</p:spTree>
    <p:extLst>
      <p:ext uri="{BB962C8B-B14F-4D97-AF65-F5344CB8AC3E}">
        <p14:creationId xmlns:p14="http://schemas.microsoft.com/office/powerpoint/2010/main" val="4230600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2EBBEB-DEE9-84E1-FC15-85C4EC5C5C5D}"/>
              </a:ext>
            </a:extLst>
          </p:cNvPr>
          <p:cNvSpPr/>
          <p:nvPr/>
        </p:nvSpPr>
        <p:spPr>
          <a:xfrm>
            <a:off x="5638800" y="21302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26FB5-165D-2E34-8AA8-AA957BCE31E6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203633" y="2910786"/>
            <a:ext cx="569078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9AD481-65D1-338A-7BD4-A2E6C279C7DE}"/>
              </a:ext>
            </a:extLst>
          </p:cNvPr>
          <p:cNvSpPr/>
          <p:nvPr/>
        </p:nvSpPr>
        <p:spPr>
          <a:xfrm>
            <a:off x="4423144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E8794A-2A5E-24D9-68FA-B3EE7121553F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419289" y="2910786"/>
            <a:ext cx="569080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A225FDC-6F74-C155-8A21-A1ED5E0F17D0}"/>
              </a:ext>
            </a:extLst>
          </p:cNvPr>
          <p:cNvSpPr/>
          <p:nvPr/>
        </p:nvSpPr>
        <p:spPr>
          <a:xfrm>
            <a:off x="6854458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9DA091-9C1A-B076-27F8-9AA675C72067}"/>
              </a:ext>
            </a:extLst>
          </p:cNvPr>
          <p:cNvSpPr/>
          <p:nvPr/>
        </p:nvSpPr>
        <p:spPr>
          <a:xfrm>
            <a:off x="4289231" y="21302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</p:spTree>
    <p:extLst>
      <p:ext uri="{BB962C8B-B14F-4D97-AF65-F5344CB8AC3E}">
        <p14:creationId xmlns:p14="http://schemas.microsoft.com/office/powerpoint/2010/main" val="3986462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2EBBEB-DEE9-84E1-FC15-85C4EC5C5C5D}"/>
              </a:ext>
            </a:extLst>
          </p:cNvPr>
          <p:cNvSpPr/>
          <p:nvPr/>
        </p:nvSpPr>
        <p:spPr>
          <a:xfrm>
            <a:off x="5638800" y="21302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26FB5-165D-2E34-8AA8-AA957BCE31E6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203633" y="2910786"/>
            <a:ext cx="569078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9AD481-65D1-338A-7BD4-A2E6C279C7DE}"/>
              </a:ext>
            </a:extLst>
          </p:cNvPr>
          <p:cNvSpPr/>
          <p:nvPr/>
        </p:nvSpPr>
        <p:spPr>
          <a:xfrm>
            <a:off x="4423144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E8794A-2A5E-24D9-68FA-B3EE7121553F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419289" y="2910786"/>
            <a:ext cx="569080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A225FDC-6F74-C155-8A21-A1ED5E0F17D0}"/>
              </a:ext>
            </a:extLst>
          </p:cNvPr>
          <p:cNvSpPr/>
          <p:nvPr/>
        </p:nvSpPr>
        <p:spPr>
          <a:xfrm>
            <a:off x="6854458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9DA091-9C1A-B076-27F8-9AA675C72067}"/>
              </a:ext>
            </a:extLst>
          </p:cNvPr>
          <p:cNvSpPr/>
          <p:nvPr/>
        </p:nvSpPr>
        <p:spPr>
          <a:xfrm>
            <a:off x="8204027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</p:spTree>
    <p:extLst>
      <p:ext uri="{BB962C8B-B14F-4D97-AF65-F5344CB8AC3E}">
        <p14:creationId xmlns:p14="http://schemas.microsoft.com/office/powerpoint/2010/main" val="41616397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2EBBEB-DEE9-84E1-FC15-85C4EC5C5C5D}"/>
              </a:ext>
            </a:extLst>
          </p:cNvPr>
          <p:cNvSpPr/>
          <p:nvPr/>
        </p:nvSpPr>
        <p:spPr>
          <a:xfrm>
            <a:off x="5638800" y="21302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26FB5-165D-2E34-8AA8-AA957BCE31E6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203633" y="2910786"/>
            <a:ext cx="569078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9AD481-65D1-338A-7BD4-A2E6C279C7DE}"/>
              </a:ext>
            </a:extLst>
          </p:cNvPr>
          <p:cNvSpPr/>
          <p:nvPr/>
        </p:nvSpPr>
        <p:spPr>
          <a:xfrm>
            <a:off x="4423144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E8794A-2A5E-24D9-68FA-B3EE7121553F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419289" y="2910786"/>
            <a:ext cx="569080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A225FDC-6F74-C155-8A21-A1ED5E0F17D0}"/>
              </a:ext>
            </a:extLst>
          </p:cNvPr>
          <p:cNvSpPr/>
          <p:nvPr/>
        </p:nvSpPr>
        <p:spPr>
          <a:xfrm>
            <a:off x="6854458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9DA091-9C1A-B076-27F8-9AA675C72067}"/>
              </a:ext>
            </a:extLst>
          </p:cNvPr>
          <p:cNvSpPr/>
          <p:nvPr/>
        </p:nvSpPr>
        <p:spPr>
          <a:xfrm>
            <a:off x="577271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49B36-6769-CF46-080C-960572E9F0B1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6553200" y="4241386"/>
            <a:ext cx="435169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8715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2EBBEB-DEE9-84E1-FC15-85C4EC5C5C5D}"/>
              </a:ext>
            </a:extLst>
          </p:cNvPr>
          <p:cNvSpPr/>
          <p:nvPr/>
        </p:nvSpPr>
        <p:spPr>
          <a:xfrm>
            <a:off x="5638800" y="21302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26FB5-165D-2E34-8AA8-AA957BCE31E6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203633" y="2910786"/>
            <a:ext cx="569078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9AD481-65D1-338A-7BD4-A2E6C279C7DE}"/>
              </a:ext>
            </a:extLst>
          </p:cNvPr>
          <p:cNvSpPr/>
          <p:nvPr/>
        </p:nvSpPr>
        <p:spPr>
          <a:xfrm>
            <a:off x="4423144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E8794A-2A5E-24D9-68FA-B3EE7121553F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419289" y="2910786"/>
            <a:ext cx="569080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A225FDC-6F74-C155-8A21-A1ED5E0F17D0}"/>
              </a:ext>
            </a:extLst>
          </p:cNvPr>
          <p:cNvSpPr/>
          <p:nvPr/>
        </p:nvSpPr>
        <p:spPr>
          <a:xfrm>
            <a:off x="6854458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9DA091-9C1A-B076-27F8-9AA675C72067}"/>
              </a:ext>
            </a:extLst>
          </p:cNvPr>
          <p:cNvSpPr/>
          <p:nvPr/>
        </p:nvSpPr>
        <p:spPr>
          <a:xfrm>
            <a:off x="577271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49B36-6769-CF46-080C-960572E9F0B1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6553200" y="4241386"/>
            <a:ext cx="435169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CEFDCC8-A087-7930-B958-C5E42BCF8576}"/>
              </a:ext>
            </a:extLst>
          </p:cNvPr>
          <p:cNvSpPr/>
          <p:nvPr/>
        </p:nvSpPr>
        <p:spPr>
          <a:xfrm>
            <a:off x="838200" y="145329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E2401BCE-4A08-00B2-167A-CAF4FA1B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116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2EBBEB-DEE9-84E1-FC15-85C4EC5C5C5D}"/>
              </a:ext>
            </a:extLst>
          </p:cNvPr>
          <p:cNvSpPr/>
          <p:nvPr/>
        </p:nvSpPr>
        <p:spPr>
          <a:xfrm>
            <a:off x="5638800" y="21302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26FB5-165D-2E34-8AA8-AA957BCE31E6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203633" y="2910786"/>
            <a:ext cx="569078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9AD481-65D1-338A-7BD4-A2E6C279C7DE}"/>
              </a:ext>
            </a:extLst>
          </p:cNvPr>
          <p:cNvSpPr/>
          <p:nvPr/>
        </p:nvSpPr>
        <p:spPr>
          <a:xfrm>
            <a:off x="4423144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E8794A-2A5E-24D9-68FA-B3EE7121553F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419289" y="2910786"/>
            <a:ext cx="569080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A225FDC-6F74-C155-8A21-A1ED5E0F17D0}"/>
              </a:ext>
            </a:extLst>
          </p:cNvPr>
          <p:cNvSpPr/>
          <p:nvPr/>
        </p:nvSpPr>
        <p:spPr>
          <a:xfrm>
            <a:off x="6854458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9DA091-9C1A-B076-27F8-9AA675C72067}"/>
              </a:ext>
            </a:extLst>
          </p:cNvPr>
          <p:cNvSpPr/>
          <p:nvPr/>
        </p:nvSpPr>
        <p:spPr>
          <a:xfrm>
            <a:off x="577271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49B36-6769-CF46-080C-960572E9F0B1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6553200" y="4241386"/>
            <a:ext cx="435169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CEFDCC8-A087-7930-B958-C5E42BCF8576}"/>
              </a:ext>
            </a:extLst>
          </p:cNvPr>
          <p:cNvSpPr/>
          <p:nvPr/>
        </p:nvSpPr>
        <p:spPr>
          <a:xfrm>
            <a:off x="4289231" y="21185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</p:spTree>
    <p:extLst>
      <p:ext uri="{BB962C8B-B14F-4D97-AF65-F5344CB8AC3E}">
        <p14:creationId xmlns:p14="http://schemas.microsoft.com/office/powerpoint/2010/main" val="586713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2EBBEB-DEE9-84E1-FC15-85C4EC5C5C5D}"/>
              </a:ext>
            </a:extLst>
          </p:cNvPr>
          <p:cNvSpPr/>
          <p:nvPr/>
        </p:nvSpPr>
        <p:spPr>
          <a:xfrm>
            <a:off x="5638800" y="21302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26FB5-165D-2E34-8AA8-AA957BCE31E6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203633" y="2910786"/>
            <a:ext cx="569078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9AD481-65D1-338A-7BD4-A2E6C279C7DE}"/>
              </a:ext>
            </a:extLst>
          </p:cNvPr>
          <p:cNvSpPr/>
          <p:nvPr/>
        </p:nvSpPr>
        <p:spPr>
          <a:xfrm>
            <a:off x="4423144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E8794A-2A5E-24D9-68FA-B3EE7121553F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419289" y="2910786"/>
            <a:ext cx="569080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A225FDC-6F74-C155-8A21-A1ED5E0F17D0}"/>
              </a:ext>
            </a:extLst>
          </p:cNvPr>
          <p:cNvSpPr/>
          <p:nvPr/>
        </p:nvSpPr>
        <p:spPr>
          <a:xfrm>
            <a:off x="6854458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9DA091-9C1A-B076-27F8-9AA675C72067}"/>
              </a:ext>
            </a:extLst>
          </p:cNvPr>
          <p:cNvSpPr/>
          <p:nvPr/>
        </p:nvSpPr>
        <p:spPr>
          <a:xfrm>
            <a:off x="577271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49B36-6769-CF46-080C-960572E9F0B1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6553200" y="4241386"/>
            <a:ext cx="435169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CEFDCC8-A087-7930-B958-C5E42BCF8576}"/>
              </a:ext>
            </a:extLst>
          </p:cNvPr>
          <p:cNvSpPr/>
          <p:nvPr/>
        </p:nvSpPr>
        <p:spPr>
          <a:xfrm>
            <a:off x="8204025" y="347531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DA02EF7-4EC5-D2EA-5325-8234330E0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962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2EBBEB-DEE9-84E1-FC15-85C4EC5C5C5D}"/>
              </a:ext>
            </a:extLst>
          </p:cNvPr>
          <p:cNvSpPr/>
          <p:nvPr/>
        </p:nvSpPr>
        <p:spPr>
          <a:xfrm>
            <a:off x="5638800" y="21302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26FB5-165D-2E34-8AA8-AA957BCE31E6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203633" y="2910786"/>
            <a:ext cx="569078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9AD481-65D1-338A-7BD4-A2E6C279C7DE}"/>
              </a:ext>
            </a:extLst>
          </p:cNvPr>
          <p:cNvSpPr/>
          <p:nvPr/>
        </p:nvSpPr>
        <p:spPr>
          <a:xfrm>
            <a:off x="4423144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E8794A-2A5E-24D9-68FA-B3EE7121553F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419289" y="2910786"/>
            <a:ext cx="569080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A225FDC-6F74-C155-8A21-A1ED5E0F17D0}"/>
              </a:ext>
            </a:extLst>
          </p:cNvPr>
          <p:cNvSpPr/>
          <p:nvPr/>
        </p:nvSpPr>
        <p:spPr>
          <a:xfrm>
            <a:off x="6854458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9DA091-9C1A-B076-27F8-9AA675C72067}"/>
              </a:ext>
            </a:extLst>
          </p:cNvPr>
          <p:cNvSpPr/>
          <p:nvPr/>
        </p:nvSpPr>
        <p:spPr>
          <a:xfrm>
            <a:off x="577271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49B36-6769-CF46-080C-960572E9F0B1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6553200" y="4241386"/>
            <a:ext cx="435169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CEFDCC8-A087-7930-B958-C5E42BCF8576}"/>
              </a:ext>
            </a:extLst>
          </p:cNvPr>
          <p:cNvSpPr/>
          <p:nvPr/>
        </p:nvSpPr>
        <p:spPr>
          <a:xfrm>
            <a:off x="7902767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65FBA1-B867-9DB0-A36F-9D51F5A13C27}"/>
              </a:ext>
            </a:extLst>
          </p:cNvPr>
          <p:cNvCxnSpPr>
            <a:cxnSpLocks/>
            <a:stCxn id="7" idx="5"/>
            <a:endCxn id="15" idx="1"/>
          </p:cNvCxnSpPr>
          <p:nvPr/>
        </p:nvCxnSpPr>
        <p:spPr>
          <a:xfrm>
            <a:off x="7634947" y="4241386"/>
            <a:ext cx="401731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>
            <a:extLst>
              <a:ext uri="{FF2B5EF4-FFF2-40B4-BE49-F238E27FC236}">
                <a16:creationId xmlns:a16="http://schemas.microsoft.com/office/drawing/2014/main" id="{D481A617-E7AB-3BC2-B6E6-5D6EFC39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838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2EBBEB-DEE9-84E1-FC15-85C4EC5C5C5D}"/>
              </a:ext>
            </a:extLst>
          </p:cNvPr>
          <p:cNvSpPr/>
          <p:nvPr/>
        </p:nvSpPr>
        <p:spPr>
          <a:xfrm>
            <a:off x="5638800" y="21302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26FB5-165D-2E34-8AA8-AA957BCE31E6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203633" y="2910786"/>
            <a:ext cx="569078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9AD481-65D1-338A-7BD4-A2E6C279C7DE}"/>
              </a:ext>
            </a:extLst>
          </p:cNvPr>
          <p:cNvSpPr/>
          <p:nvPr/>
        </p:nvSpPr>
        <p:spPr>
          <a:xfrm>
            <a:off x="4423144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E8794A-2A5E-24D9-68FA-B3EE7121553F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419289" y="2910786"/>
            <a:ext cx="569080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A225FDC-6F74-C155-8A21-A1ED5E0F17D0}"/>
              </a:ext>
            </a:extLst>
          </p:cNvPr>
          <p:cNvSpPr/>
          <p:nvPr/>
        </p:nvSpPr>
        <p:spPr>
          <a:xfrm>
            <a:off x="6854458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9DA091-9C1A-B076-27F8-9AA675C72067}"/>
              </a:ext>
            </a:extLst>
          </p:cNvPr>
          <p:cNvSpPr/>
          <p:nvPr/>
        </p:nvSpPr>
        <p:spPr>
          <a:xfrm>
            <a:off x="577271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49B36-6769-CF46-080C-960572E9F0B1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6553200" y="4241386"/>
            <a:ext cx="435169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CEFDCC8-A087-7930-B958-C5E42BCF8576}"/>
              </a:ext>
            </a:extLst>
          </p:cNvPr>
          <p:cNvSpPr/>
          <p:nvPr/>
        </p:nvSpPr>
        <p:spPr>
          <a:xfrm>
            <a:off x="7902767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65FBA1-B867-9DB0-A36F-9D51F5A13C27}"/>
              </a:ext>
            </a:extLst>
          </p:cNvPr>
          <p:cNvCxnSpPr>
            <a:cxnSpLocks/>
            <a:stCxn id="7" idx="5"/>
            <a:endCxn id="15" idx="1"/>
          </p:cNvCxnSpPr>
          <p:nvPr/>
        </p:nvCxnSpPr>
        <p:spPr>
          <a:xfrm>
            <a:off x="7634947" y="4241386"/>
            <a:ext cx="401731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623E983-B729-CAF8-76A9-D7F0A708BEF7}"/>
              </a:ext>
            </a:extLst>
          </p:cNvPr>
          <p:cNvSpPr/>
          <p:nvPr/>
        </p:nvSpPr>
        <p:spPr>
          <a:xfrm>
            <a:off x="838200" y="145329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11EEC5A-683D-C3F7-0676-B4C13A9D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6790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2EBBEB-DEE9-84E1-FC15-85C4EC5C5C5D}"/>
              </a:ext>
            </a:extLst>
          </p:cNvPr>
          <p:cNvSpPr/>
          <p:nvPr/>
        </p:nvSpPr>
        <p:spPr>
          <a:xfrm>
            <a:off x="5638800" y="21302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26FB5-165D-2E34-8AA8-AA957BCE31E6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203633" y="2910786"/>
            <a:ext cx="569078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9AD481-65D1-338A-7BD4-A2E6C279C7DE}"/>
              </a:ext>
            </a:extLst>
          </p:cNvPr>
          <p:cNvSpPr/>
          <p:nvPr/>
        </p:nvSpPr>
        <p:spPr>
          <a:xfrm>
            <a:off x="4423144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E8794A-2A5E-24D9-68FA-B3EE7121553F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419289" y="2910786"/>
            <a:ext cx="569080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A225FDC-6F74-C155-8A21-A1ED5E0F17D0}"/>
              </a:ext>
            </a:extLst>
          </p:cNvPr>
          <p:cNvSpPr/>
          <p:nvPr/>
        </p:nvSpPr>
        <p:spPr>
          <a:xfrm>
            <a:off x="6854458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9DA091-9C1A-B076-27F8-9AA675C72067}"/>
              </a:ext>
            </a:extLst>
          </p:cNvPr>
          <p:cNvSpPr/>
          <p:nvPr/>
        </p:nvSpPr>
        <p:spPr>
          <a:xfrm>
            <a:off x="577271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49B36-6769-CF46-080C-960572E9F0B1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6553200" y="4241386"/>
            <a:ext cx="435169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CEFDCC8-A087-7930-B958-C5E42BCF8576}"/>
              </a:ext>
            </a:extLst>
          </p:cNvPr>
          <p:cNvSpPr/>
          <p:nvPr/>
        </p:nvSpPr>
        <p:spPr>
          <a:xfrm>
            <a:off x="7902767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65FBA1-B867-9DB0-A36F-9D51F5A13C27}"/>
              </a:ext>
            </a:extLst>
          </p:cNvPr>
          <p:cNvCxnSpPr>
            <a:cxnSpLocks/>
            <a:stCxn id="7" idx="5"/>
            <a:endCxn id="15" idx="1"/>
          </p:cNvCxnSpPr>
          <p:nvPr/>
        </p:nvCxnSpPr>
        <p:spPr>
          <a:xfrm>
            <a:off x="7634947" y="4241386"/>
            <a:ext cx="401731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623E983-B729-CAF8-76A9-D7F0A708BEF7}"/>
              </a:ext>
            </a:extLst>
          </p:cNvPr>
          <p:cNvSpPr/>
          <p:nvPr/>
        </p:nvSpPr>
        <p:spPr>
          <a:xfrm>
            <a:off x="4289231" y="21185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1569A2D4-729B-417A-CEAC-D3F6EF16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207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2EBBEB-DEE9-84E1-FC15-85C4EC5C5C5D}"/>
              </a:ext>
            </a:extLst>
          </p:cNvPr>
          <p:cNvSpPr/>
          <p:nvPr/>
        </p:nvSpPr>
        <p:spPr>
          <a:xfrm>
            <a:off x="5638800" y="21302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26FB5-165D-2E34-8AA8-AA957BCE31E6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203633" y="2910786"/>
            <a:ext cx="569078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9AD481-65D1-338A-7BD4-A2E6C279C7DE}"/>
              </a:ext>
            </a:extLst>
          </p:cNvPr>
          <p:cNvSpPr/>
          <p:nvPr/>
        </p:nvSpPr>
        <p:spPr>
          <a:xfrm>
            <a:off x="4423144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E8794A-2A5E-24D9-68FA-B3EE7121553F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419289" y="2910786"/>
            <a:ext cx="569080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A225FDC-6F74-C155-8A21-A1ED5E0F17D0}"/>
              </a:ext>
            </a:extLst>
          </p:cNvPr>
          <p:cNvSpPr/>
          <p:nvPr/>
        </p:nvSpPr>
        <p:spPr>
          <a:xfrm>
            <a:off x="6854458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9DA091-9C1A-B076-27F8-9AA675C72067}"/>
              </a:ext>
            </a:extLst>
          </p:cNvPr>
          <p:cNvSpPr/>
          <p:nvPr/>
        </p:nvSpPr>
        <p:spPr>
          <a:xfrm>
            <a:off x="577271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49B36-6769-CF46-080C-960572E9F0B1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6553200" y="4241386"/>
            <a:ext cx="435169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CEFDCC8-A087-7930-B958-C5E42BCF8576}"/>
              </a:ext>
            </a:extLst>
          </p:cNvPr>
          <p:cNvSpPr/>
          <p:nvPr/>
        </p:nvSpPr>
        <p:spPr>
          <a:xfrm>
            <a:off x="7902767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65FBA1-B867-9DB0-A36F-9D51F5A13C27}"/>
              </a:ext>
            </a:extLst>
          </p:cNvPr>
          <p:cNvCxnSpPr>
            <a:cxnSpLocks/>
            <a:stCxn id="7" idx="5"/>
            <a:endCxn id="15" idx="1"/>
          </p:cNvCxnSpPr>
          <p:nvPr/>
        </p:nvCxnSpPr>
        <p:spPr>
          <a:xfrm>
            <a:off x="7634947" y="4241386"/>
            <a:ext cx="401731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623E983-B729-CAF8-76A9-D7F0A708BEF7}"/>
              </a:ext>
            </a:extLst>
          </p:cNvPr>
          <p:cNvSpPr/>
          <p:nvPr/>
        </p:nvSpPr>
        <p:spPr>
          <a:xfrm>
            <a:off x="3073576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5AAE308D-9F11-1D94-BE1B-5018A06D3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449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D133D-5BE3-70A2-04E8-71DA0782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Input : 50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72EBBEB-DEE9-84E1-FC15-85C4EC5C5C5D}"/>
              </a:ext>
            </a:extLst>
          </p:cNvPr>
          <p:cNvSpPr/>
          <p:nvPr/>
        </p:nvSpPr>
        <p:spPr>
          <a:xfrm>
            <a:off x="5638800" y="21302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20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2EBBEB-DEE9-84E1-FC15-85C4EC5C5C5D}"/>
              </a:ext>
            </a:extLst>
          </p:cNvPr>
          <p:cNvSpPr/>
          <p:nvPr/>
        </p:nvSpPr>
        <p:spPr>
          <a:xfrm>
            <a:off x="5638800" y="21302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26FB5-165D-2E34-8AA8-AA957BCE31E6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203633" y="2910786"/>
            <a:ext cx="569078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9AD481-65D1-338A-7BD4-A2E6C279C7DE}"/>
              </a:ext>
            </a:extLst>
          </p:cNvPr>
          <p:cNvSpPr/>
          <p:nvPr/>
        </p:nvSpPr>
        <p:spPr>
          <a:xfrm>
            <a:off x="4423144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E8794A-2A5E-24D9-68FA-B3EE7121553F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419289" y="2910786"/>
            <a:ext cx="569080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A225FDC-6F74-C155-8A21-A1ED5E0F17D0}"/>
              </a:ext>
            </a:extLst>
          </p:cNvPr>
          <p:cNvSpPr/>
          <p:nvPr/>
        </p:nvSpPr>
        <p:spPr>
          <a:xfrm>
            <a:off x="6854458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9DA091-9C1A-B076-27F8-9AA675C72067}"/>
              </a:ext>
            </a:extLst>
          </p:cNvPr>
          <p:cNvSpPr/>
          <p:nvPr/>
        </p:nvSpPr>
        <p:spPr>
          <a:xfrm>
            <a:off x="577271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49B36-6769-CF46-080C-960572E9F0B1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6553200" y="4241386"/>
            <a:ext cx="435169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CEFDCC8-A087-7930-B958-C5E42BCF8576}"/>
              </a:ext>
            </a:extLst>
          </p:cNvPr>
          <p:cNvSpPr/>
          <p:nvPr/>
        </p:nvSpPr>
        <p:spPr>
          <a:xfrm>
            <a:off x="7902767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65FBA1-B867-9DB0-A36F-9D51F5A13C27}"/>
              </a:ext>
            </a:extLst>
          </p:cNvPr>
          <p:cNvCxnSpPr>
            <a:cxnSpLocks/>
            <a:stCxn id="7" idx="5"/>
            <a:endCxn id="15" idx="1"/>
          </p:cNvCxnSpPr>
          <p:nvPr/>
        </p:nvCxnSpPr>
        <p:spPr>
          <a:xfrm>
            <a:off x="7634947" y="4241386"/>
            <a:ext cx="401731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623E983-B729-CAF8-76A9-D7F0A708BEF7}"/>
              </a:ext>
            </a:extLst>
          </p:cNvPr>
          <p:cNvSpPr/>
          <p:nvPr/>
        </p:nvSpPr>
        <p:spPr>
          <a:xfrm>
            <a:off x="333685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0323FA-8767-7A39-D400-8F74DC8BF371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4117340" y="4241386"/>
            <a:ext cx="439715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07DB3F1F-1C78-0A33-94B8-1FAC0162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847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F9006-0DC3-37E5-C469-F773B6D38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Traversal</a:t>
            </a:r>
          </a:p>
        </p:txBody>
      </p:sp>
    </p:spTree>
    <p:extLst>
      <p:ext uri="{BB962C8B-B14F-4D97-AF65-F5344CB8AC3E}">
        <p14:creationId xmlns:p14="http://schemas.microsoft.com/office/powerpoint/2010/main" val="33296490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2EBBEB-DEE9-84E1-FC15-85C4EC5C5C5D}"/>
              </a:ext>
            </a:extLst>
          </p:cNvPr>
          <p:cNvSpPr/>
          <p:nvPr/>
        </p:nvSpPr>
        <p:spPr>
          <a:xfrm>
            <a:off x="5638800" y="21302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26FB5-165D-2E34-8AA8-AA957BCE31E6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203633" y="2910786"/>
            <a:ext cx="569078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9AD481-65D1-338A-7BD4-A2E6C279C7DE}"/>
              </a:ext>
            </a:extLst>
          </p:cNvPr>
          <p:cNvSpPr/>
          <p:nvPr/>
        </p:nvSpPr>
        <p:spPr>
          <a:xfrm>
            <a:off x="4423144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E8794A-2A5E-24D9-68FA-B3EE7121553F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419289" y="2910786"/>
            <a:ext cx="569080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A225FDC-6F74-C155-8A21-A1ED5E0F17D0}"/>
              </a:ext>
            </a:extLst>
          </p:cNvPr>
          <p:cNvSpPr/>
          <p:nvPr/>
        </p:nvSpPr>
        <p:spPr>
          <a:xfrm>
            <a:off x="6854458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9DA091-9C1A-B076-27F8-9AA675C72067}"/>
              </a:ext>
            </a:extLst>
          </p:cNvPr>
          <p:cNvSpPr/>
          <p:nvPr/>
        </p:nvSpPr>
        <p:spPr>
          <a:xfrm>
            <a:off x="577271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49B36-6769-CF46-080C-960572E9F0B1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6553200" y="4241386"/>
            <a:ext cx="435169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CEFDCC8-A087-7930-B958-C5E42BCF8576}"/>
              </a:ext>
            </a:extLst>
          </p:cNvPr>
          <p:cNvSpPr/>
          <p:nvPr/>
        </p:nvSpPr>
        <p:spPr>
          <a:xfrm>
            <a:off x="7902767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65FBA1-B867-9DB0-A36F-9D51F5A13C27}"/>
              </a:ext>
            </a:extLst>
          </p:cNvPr>
          <p:cNvCxnSpPr>
            <a:cxnSpLocks/>
            <a:stCxn id="7" idx="5"/>
            <a:endCxn id="15" idx="1"/>
          </p:cNvCxnSpPr>
          <p:nvPr/>
        </p:nvCxnSpPr>
        <p:spPr>
          <a:xfrm>
            <a:off x="7634947" y="4241386"/>
            <a:ext cx="401731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623E983-B729-CAF8-76A9-D7F0A708BEF7}"/>
              </a:ext>
            </a:extLst>
          </p:cNvPr>
          <p:cNvSpPr/>
          <p:nvPr/>
        </p:nvSpPr>
        <p:spPr>
          <a:xfrm>
            <a:off x="333685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0323FA-8767-7A39-D400-8F74DC8BF371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4117340" y="4241386"/>
            <a:ext cx="439715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07DB3F1F-1C78-0A33-94B8-1FAC0162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Preorder (Root, Kiri, Kanan)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2BE00E-710C-84AB-C948-F890903B5945}"/>
              </a:ext>
            </a:extLst>
          </p:cNvPr>
          <p:cNvSpPr/>
          <p:nvPr/>
        </p:nvSpPr>
        <p:spPr>
          <a:xfrm>
            <a:off x="935666" y="1308027"/>
            <a:ext cx="308344" cy="3083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91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2EBBEB-DEE9-84E1-FC15-85C4EC5C5C5D}"/>
              </a:ext>
            </a:extLst>
          </p:cNvPr>
          <p:cNvSpPr/>
          <p:nvPr/>
        </p:nvSpPr>
        <p:spPr>
          <a:xfrm>
            <a:off x="5638800" y="21302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26FB5-165D-2E34-8AA8-AA957BCE31E6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203633" y="2910786"/>
            <a:ext cx="569078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9AD481-65D1-338A-7BD4-A2E6C279C7DE}"/>
              </a:ext>
            </a:extLst>
          </p:cNvPr>
          <p:cNvSpPr/>
          <p:nvPr/>
        </p:nvSpPr>
        <p:spPr>
          <a:xfrm>
            <a:off x="4423144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E8794A-2A5E-24D9-68FA-B3EE7121553F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419289" y="2910786"/>
            <a:ext cx="569080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A225FDC-6F74-C155-8A21-A1ED5E0F17D0}"/>
              </a:ext>
            </a:extLst>
          </p:cNvPr>
          <p:cNvSpPr/>
          <p:nvPr/>
        </p:nvSpPr>
        <p:spPr>
          <a:xfrm>
            <a:off x="6854458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9DA091-9C1A-B076-27F8-9AA675C72067}"/>
              </a:ext>
            </a:extLst>
          </p:cNvPr>
          <p:cNvSpPr/>
          <p:nvPr/>
        </p:nvSpPr>
        <p:spPr>
          <a:xfrm>
            <a:off x="577271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49B36-6769-CF46-080C-960572E9F0B1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6553200" y="4241386"/>
            <a:ext cx="435169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CEFDCC8-A087-7930-B958-C5E42BCF8576}"/>
              </a:ext>
            </a:extLst>
          </p:cNvPr>
          <p:cNvSpPr/>
          <p:nvPr/>
        </p:nvSpPr>
        <p:spPr>
          <a:xfrm>
            <a:off x="7902767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65FBA1-B867-9DB0-A36F-9D51F5A13C27}"/>
              </a:ext>
            </a:extLst>
          </p:cNvPr>
          <p:cNvCxnSpPr>
            <a:cxnSpLocks/>
            <a:stCxn id="7" idx="5"/>
            <a:endCxn id="15" idx="1"/>
          </p:cNvCxnSpPr>
          <p:nvPr/>
        </p:nvCxnSpPr>
        <p:spPr>
          <a:xfrm>
            <a:off x="7634947" y="4241386"/>
            <a:ext cx="401731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623E983-B729-CAF8-76A9-D7F0A708BEF7}"/>
              </a:ext>
            </a:extLst>
          </p:cNvPr>
          <p:cNvSpPr/>
          <p:nvPr/>
        </p:nvSpPr>
        <p:spPr>
          <a:xfrm>
            <a:off x="333685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0323FA-8767-7A39-D400-8F74DC8BF371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4117340" y="4241386"/>
            <a:ext cx="439715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07DB3F1F-1C78-0A33-94B8-1FAC0162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Preorder (Root, Kiri, Kanan)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2BE00E-710C-84AB-C948-F890903B5945}"/>
              </a:ext>
            </a:extLst>
          </p:cNvPr>
          <p:cNvSpPr/>
          <p:nvPr/>
        </p:nvSpPr>
        <p:spPr>
          <a:xfrm>
            <a:off x="5179828" y="2433325"/>
            <a:ext cx="308344" cy="3083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604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2EBBEB-DEE9-84E1-FC15-85C4EC5C5C5D}"/>
              </a:ext>
            </a:extLst>
          </p:cNvPr>
          <p:cNvSpPr/>
          <p:nvPr/>
        </p:nvSpPr>
        <p:spPr>
          <a:xfrm>
            <a:off x="5638800" y="21302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26FB5-165D-2E34-8AA8-AA957BCE31E6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203633" y="2910786"/>
            <a:ext cx="569078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9AD481-65D1-338A-7BD4-A2E6C279C7DE}"/>
              </a:ext>
            </a:extLst>
          </p:cNvPr>
          <p:cNvSpPr/>
          <p:nvPr/>
        </p:nvSpPr>
        <p:spPr>
          <a:xfrm>
            <a:off x="4423144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E8794A-2A5E-24D9-68FA-B3EE7121553F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419289" y="2910786"/>
            <a:ext cx="569080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A225FDC-6F74-C155-8A21-A1ED5E0F17D0}"/>
              </a:ext>
            </a:extLst>
          </p:cNvPr>
          <p:cNvSpPr/>
          <p:nvPr/>
        </p:nvSpPr>
        <p:spPr>
          <a:xfrm>
            <a:off x="6854458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9DA091-9C1A-B076-27F8-9AA675C72067}"/>
              </a:ext>
            </a:extLst>
          </p:cNvPr>
          <p:cNvSpPr/>
          <p:nvPr/>
        </p:nvSpPr>
        <p:spPr>
          <a:xfrm>
            <a:off x="577271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49B36-6769-CF46-080C-960572E9F0B1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6553200" y="4241386"/>
            <a:ext cx="435169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CEFDCC8-A087-7930-B958-C5E42BCF8576}"/>
              </a:ext>
            </a:extLst>
          </p:cNvPr>
          <p:cNvSpPr/>
          <p:nvPr/>
        </p:nvSpPr>
        <p:spPr>
          <a:xfrm>
            <a:off x="7902767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65FBA1-B867-9DB0-A36F-9D51F5A13C27}"/>
              </a:ext>
            </a:extLst>
          </p:cNvPr>
          <p:cNvCxnSpPr>
            <a:cxnSpLocks/>
            <a:stCxn id="7" idx="5"/>
            <a:endCxn id="15" idx="1"/>
          </p:cNvCxnSpPr>
          <p:nvPr/>
        </p:nvCxnSpPr>
        <p:spPr>
          <a:xfrm>
            <a:off x="7634947" y="4241386"/>
            <a:ext cx="401731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623E983-B729-CAF8-76A9-D7F0A708BEF7}"/>
              </a:ext>
            </a:extLst>
          </p:cNvPr>
          <p:cNvSpPr/>
          <p:nvPr/>
        </p:nvSpPr>
        <p:spPr>
          <a:xfrm>
            <a:off x="333685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0323FA-8767-7A39-D400-8F74DC8BF371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4117340" y="4241386"/>
            <a:ext cx="439715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07DB3F1F-1C78-0A33-94B8-1FAC0162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Preorder (Root, Kiri, Kanan) 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2BE00E-710C-84AB-C948-F890903B5945}"/>
              </a:ext>
            </a:extLst>
          </p:cNvPr>
          <p:cNvSpPr/>
          <p:nvPr/>
        </p:nvSpPr>
        <p:spPr>
          <a:xfrm>
            <a:off x="3932274" y="3763925"/>
            <a:ext cx="308344" cy="3083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486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2EBBEB-DEE9-84E1-FC15-85C4EC5C5C5D}"/>
              </a:ext>
            </a:extLst>
          </p:cNvPr>
          <p:cNvSpPr/>
          <p:nvPr/>
        </p:nvSpPr>
        <p:spPr>
          <a:xfrm>
            <a:off x="5638800" y="21302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26FB5-165D-2E34-8AA8-AA957BCE31E6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203633" y="2910786"/>
            <a:ext cx="569078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9AD481-65D1-338A-7BD4-A2E6C279C7DE}"/>
              </a:ext>
            </a:extLst>
          </p:cNvPr>
          <p:cNvSpPr/>
          <p:nvPr/>
        </p:nvSpPr>
        <p:spPr>
          <a:xfrm>
            <a:off x="4423144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E8794A-2A5E-24D9-68FA-B3EE7121553F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419289" y="2910786"/>
            <a:ext cx="569080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A225FDC-6F74-C155-8A21-A1ED5E0F17D0}"/>
              </a:ext>
            </a:extLst>
          </p:cNvPr>
          <p:cNvSpPr/>
          <p:nvPr/>
        </p:nvSpPr>
        <p:spPr>
          <a:xfrm>
            <a:off x="6854458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9DA091-9C1A-B076-27F8-9AA675C72067}"/>
              </a:ext>
            </a:extLst>
          </p:cNvPr>
          <p:cNvSpPr/>
          <p:nvPr/>
        </p:nvSpPr>
        <p:spPr>
          <a:xfrm>
            <a:off x="577271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49B36-6769-CF46-080C-960572E9F0B1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6553200" y="4241386"/>
            <a:ext cx="435169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CEFDCC8-A087-7930-B958-C5E42BCF8576}"/>
              </a:ext>
            </a:extLst>
          </p:cNvPr>
          <p:cNvSpPr/>
          <p:nvPr/>
        </p:nvSpPr>
        <p:spPr>
          <a:xfrm>
            <a:off x="7902767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65FBA1-B867-9DB0-A36F-9D51F5A13C27}"/>
              </a:ext>
            </a:extLst>
          </p:cNvPr>
          <p:cNvCxnSpPr>
            <a:cxnSpLocks/>
            <a:stCxn id="7" idx="5"/>
            <a:endCxn id="15" idx="1"/>
          </p:cNvCxnSpPr>
          <p:nvPr/>
        </p:nvCxnSpPr>
        <p:spPr>
          <a:xfrm>
            <a:off x="7634947" y="4241386"/>
            <a:ext cx="401731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623E983-B729-CAF8-76A9-D7F0A708BEF7}"/>
              </a:ext>
            </a:extLst>
          </p:cNvPr>
          <p:cNvSpPr/>
          <p:nvPr/>
        </p:nvSpPr>
        <p:spPr>
          <a:xfrm>
            <a:off x="333685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0323FA-8767-7A39-D400-8F74DC8BF371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4117340" y="4241386"/>
            <a:ext cx="439715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07DB3F1F-1C78-0A33-94B8-1FAC0162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Preorder (Root, Kiri, Kanan)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2BE00E-710C-84AB-C948-F890903B5945}"/>
              </a:ext>
            </a:extLst>
          </p:cNvPr>
          <p:cNvSpPr/>
          <p:nvPr/>
        </p:nvSpPr>
        <p:spPr>
          <a:xfrm>
            <a:off x="2876875" y="4948348"/>
            <a:ext cx="308344" cy="3083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277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2EBBEB-DEE9-84E1-FC15-85C4EC5C5C5D}"/>
              </a:ext>
            </a:extLst>
          </p:cNvPr>
          <p:cNvSpPr/>
          <p:nvPr/>
        </p:nvSpPr>
        <p:spPr>
          <a:xfrm>
            <a:off x="5638800" y="21302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26FB5-165D-2E34-8AA8-AA957BCE31E6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203633" y="2910786"/>
            <a:ext cx="569078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9AD481-65D1-338A-7BD4-A2E6C279C7DE}"/>
              </a:ext>
            </a:extLst>
          </p:cNvPr>
          <p:cNvSpPr/>
          <p:nvPr/>
        </p:nvSpPr>
        <p:spPr>
          <a:xfrm>
            <a:off x="4423144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E8794A-2A5E-24D9-68FA-B3EE7121553F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419289" y="2910786"/>
            <a:ext cx="569080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A225FDC-6F74-C155-8A21-A1ED5E0F17D0}"/>
              </a:ext>
            </a:extLst>
          </p:cNvPr>
          <p:cNvSpPr/>
          <p:nvPr/>
        </p:nvSpPr>
        <p:spPr>
          <a:xfrm>
            <a:off x="6854458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9DA091-9C1A-B076-27F8-9AA675C72067}"/>
              </a:ext>
            </a:extLst>
          </p:cNvPr>
          <p:cNvSpPr/>
          <p:nvPr/>
        </p:nvSpPr>
        <p:spPr>
          <a:xfrm>
            <a:off x="577271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49B36-6769-CF46-080C-960572E9F0B1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6553200" y="4241386"/>
            <a:ext cx="435169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CEFDCC8-A087-7930-B958-C5E42BCF8576}"/>
              </a:ext>
            </a:extLst>
          </p:cNvPr>
          <p:cNvSpPr/>
          <p:nvPr/>
        </p:nvSpPr>
        <p:spPr>
          <a:xfrm>
            <a:off x="7902767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65FBA1-B867-9DB0-A36F-9D51F5A13C27}"/>
              </a:ext>
            </a:extLst>
          </p:cNvPr>
          <p:cNvCxnSpPr>
            <a:cxnSpLocks/>
            <a:stCxn id="7" idx="5"/>
            <a:endCxn id="15" idx="1"/>
          </p:cNvCxnSpPr>
          <p:nvPr/>
        </p:nvCxnSpPr>
        <p:spPr>
          <a:xfrm>
            <a:off x="7634947" y="4241386"/>
            <a:ext cx="401731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623E983-B729-CAF8-76A9-D7F0A708BEF7}"/>
              </a:ext>
            </a:extLst>
          </p:cNvPr>
          <p:cNvSpPr/>
          <p:nvPr/>
        </p:nvSpPr>
        <p:spPr>
          <a:xfrm>
            <a:off x="333685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0323FA-8767-7A39-D400-8F74DC8BF371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4117340" y="4241386"/>
            <a:ext cx="439715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07DB3F1F-1C78-0A33-94B8-1FAC0162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Preorder (Root, Kiri, Kanan)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2BE00E-710C-84AB-C948-F890903B5945}"/>
              </a:ext>
            </a:extLst>
          </p:cNvPr>
          <p:cNvSpPr/>
          <p:nvPr/>
        </p:nvSpPr>
        <p:spPr>
          <a:xfrm>
            <a:off x="3932274" y="3763925"/>
            <a:ext cx="308344" cy="3083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264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2EBBEB-DEE9-84E1-FC15-85C4EC5C5C5D}"/>
              </a:ext>
            </a:extLst>
          </p:cNvPr>
          <p:cNvSpPr/>
          <p:nvPr/>
        </p:nvSpPr>
        <p:spPr>
          <a:xfrm>
            <a:off x="5638800" y="21302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26FB5-165D-2E34-8AA8-AA957BCE31E6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203633" y="2910786"/>
            <a:ext cx="569078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9AD481-65D1-338A-7BD4-A2E6C279C7DE}"/>
              </a:ext>
            </a:extLst>
          </p:cNvPr>
          <p:cNvSpPr/>
          <p:nvPr/>
        </p:nvSpPr>
        <p:spPr>
          <a:xfrm>
            <a:off x="4423144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E8794A-2A5E-24D9-68FA-B3EE7121553F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419289" y="2910786"/>
            <a:ext cx="569080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A225FDC-6F74-C155-8A21-A1ED5E0F17D0}"/>
              </a:ext>
            </a:extLst>
          </p:cNvPr>
          <p:cNvSpPr/>
          <p:nvPr/>
        </p:nvSpPr>
        <p:spPr>
          <a:xfrm>
            <a:off x="6854458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9DA091-9C1A-B076-27F8-9AA675C72067}"/>
              </a:ext>
            </a:extLst>
          </p:cNvPr>
          <p:cNvSpPr/>
          <p:nvPr/>
        </p:nvSpPr>
        <p:spPr>
          <a:xfrm>
            <a:off x="577271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49B36-6769-CF46-080C-960572E9F0B1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6553200" y="4241386"/>
            <a:ext cx="435169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CEFDCC8-A087-7930-B958-C5E42BCF8576}"/>
              </a:ext>
            </a:extLst>
          </p:cNvPr>
          <p:cNvSpPr/>
          <p:nvPr/>
        </p:nvSpPr>
        <p:spPr>
          <a:xfrm>
            <a:off x="7902767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65FBA1-B867-9DB0-A36F-9D51F5A13C27}"/>
              </a:ext>
            </a:extLst>
          </p:cNvPr>
          <p:cNvCxnSpPr>
            <a:cxnSpLocks/>
            <a:stCxn id="7" idx="5"/>
            <a:endCxn id="15" idx="1"/>
          </p:cNvCxnSpPr>
          <p:nvPr/>
        </p:nvCxnSpPr>
        <p:spPr>
          <a:xfrm>
            <a:off x="7634947" y="4241386"/>
            <a:ext cx="401731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623E983-B729-CAF8-76A9-D7F0A708BEF7}"/>
              </a:ext>
            </a:extLst>
          </p:cNvPr>
          <p:cNvSpPr/>
          <p:nvPr/>
        </p:nvSpPr>
        <p:spPr>
          <a:xfrm>
            <a:off x="333685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0323FA-8767-7A39-D400-8F74DC8BF371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4117340" y="4241386"/>
            <a:ext cx="439715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07DB3F1F-1C78-0A33-94B8-1FAC0162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Preorder (Root, Kiri, Kanan)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2BE00E-710C-84AB-C948-F890903B5945}"/>
              </a:ext>
            </a:extLst>
          </p:cNvPr>
          <p:cNvSpPr/>
          <p:nvPr/>
        </p:nvSpPr>
        <p:spPr>
          <a:xfrm>
            <a:off x="5179828" y="2433325"/>
            <a:ext cx="308344" cy="3083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978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2EBBEB-DEE9-84E1-FC15-85C4EC5C5C5D}"/>
              </a:ext>
            </a:extLst>
          </p:cNvPr>
          <p:cNvSpPr/>
          <p:nvPr/>
        </p:nvSpPr>
        <p:spPr>
          <a:xfrm>
            <a:off x="5638800" y="21302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26FB5-165D-2E34-8AA8-AA957BCE31E6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203633" y="2910786"/>
            <a:ext cx="569078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9AD481-65D1-338A-7BD4-A2E6C279C7DE}"/>
              </a:ext>
            </a:extLst>
          </p:cNvPr>
          <p:cNvSpPr/>
          <p:nvPr/>
        </p:nvSpPr>
        <p:spPr>
          <a:xfrm>
            <a:off x="4423144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E8794A-2A5E-24D9-68FA-B3EE7121553F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419289" y="2910786"/>
            <a:ext cx="569080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A225FDC-6F74-C155-8A21-A1ED5E0F17D0}"/>
              </a:ext>
            </a:extLst>
          </p:cNvPr>
          <p:cNvSpPr/>
          <p:nvPr/>
        </p:nvSpPr>
        <p:spPr>
          <a:xfrm>
            <a:off x="6854458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9DA091-9C1A-B076-27F8-9AA675C72067}"/>
              </a:ext>
            </a:extLst>
          </p:cNvPr>
          <p:cNvSpPr/>
          <p:nvPr/>
        </p:nvSpPr>
        <p:spPr>
          <a:xfrm>
            <a:off x="577271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49B36-6769-CF46-080C-960572E9F0B1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6553200" y="4241386"/>
            <a:ext cx="435169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CEFDCC8-A087-7930-B958-C5E42BCF8576}"/>
              </a:ext>
            </a:extLst>
          </p:cNvPr>
          <p:cNvSpPr/>
          <p:nvPr/>
        </p:nvSpPr>
        <p:spPr>
          <a:xfrm>
            <a:off x="7902767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65FBA1-B867-9DB0-A36F-9D51F5A13C27}"/>
              </a:ext>
            </a:extLst>
          </p:cNvPr>
          <p:cNvCxnSpPr>
            <a:cxnSpLocks/>
            <a:stCxn id="7" idx="5"/>
            <a:endCxn id="15" idx="1"/>
          </p:cNvCxnSpPr>
          <p:nvPr/>
        </p:nvCxnSpPr>
        <p:spPr>
          <a:xfrm>
            <a:off x="7634947" y="4241386"/>
            <a:ext cx="401731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623E983-B729-CAF8-76A9-D7F0A708BEF7}"/>
              </a:ext>
            </a:extLst>
          </p:cNvPr>
          <p:cNvSpPr/>
          <p:nvPr/>
        </p:nvSpPr>
        <p:spPr>
          <a:xfrm>
            <a:off x="333685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0323FA-8767-7A39-D400-8F74DC8BF371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4117340" y="4241386"/>
            <a:ext cx="439715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07DB3F1F-1C78-0A33-94B8-1FAC0162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Preorder (Root, Kiri, Kanan)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2BE00E-710C-84AB-C948-F890903B5945}"/>
              </a:ext>
            </a:extLst>
          </p:cNvPr>
          <p:cNvSpPr/>
          <p:nvPr/>
        </p:nvSpPr>
        <p:spPr>
          <a:xfrm>
            <a:off x="7915944" y="3763925"/>
            <a:ext cx="308344" cy="3083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771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2EBBEB-DEE9-84E1-FC15-85C4EC5C5C5D}"/>
              </a:ext>
            </a:extLst>
          </p:cNvPr>
          <p:cNvSpPr/>
          <p:nvPr/>
        </p:nvSpPr>
        <p:spPr>
          <a:xfrm>
            <a:off x="5638800" y="21302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26FB5-165D-2E34-8AA8-AA957BCE31E6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203633" y="2910786"/>
            <a:ext cx="569078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9AD481-65D1-338A-7BD4-A2E6C279C7DE}"/>
              </a:ext>
            </a:extLst>
          </p:cNvPr>
          <p:cNvSpPr/>
          <p:nvPr/>
        </p:nvSpPr>
        <p:spPr>
          <a:xfrm>
            <a:off x="4423144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E8794A-2A5E-24D9-68FA-B3EE7121553F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419289" y="2910786"/>
            <a:ext cx="569080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A225FDC-6F74-C155-8A21-A1ED5E0F17D0}"/>
              </a:ext>
            </a:extLst>
          </p:cNvPr>
          <p:cNvSpPr/>
          <p:nvPr/>
        </p:nvSpPr>
        <p:spPr>
          <a:xfrm>
            <a:off x="6854458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9DA091-9C1A-B076-27F8-9AA675C72067}"/>
              </a:ext>
            </a:extLst>
          </p:cNvPr>
          <p:cNvSpPr/>
          <p:nvPr/>
        </p:nvSpPr>
        <p:spPr>
          <a:xfrm>
            <a:off x="577271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49B36-6769-CF46-080C-960572E9F0B1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6553200" y="4241386"/>
            <a:ext cx="435169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CEFDCC8-A087-7930-B958-C5E42BCF8576}"/>
              </a:ext>
            </a:extLst>
          </p:cNvPr>
          <p:cNvSpPr/>
          <p:nvPr/>
        </p:nvSpPr>
        <p:spPr>
          <a:xfrm>
            <a:off x="7902767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65FBA1-B867-9DB0-A36F-9D51F5A13C27}"/>
              </a:ext>
            </a:extLst>
          </p:cNvPr>
          <p:cNvCxnSpPr>
            <a:cxnSpLocks/>
            <a:stCxn id="7" idx="5"/>
            <a:endCxn id="15" idx="1"/>
          </p:cNvCxnSpPr>
          <p:nvPr/>
        </p:nvCxnSpPr>
        <p:spPr>
          <a:xfrm>
            <a:off x="7634947" y="4241386"/>
            <a:ext cx="401731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623E983-B729-CAF8-76A9-D7F0A708BEF7}"/>
              </a:ext>
            </a:extLst>
          </p:cNvPr>
          <p:cNvSpPr/>
          <p:nvPr/>
        </p:nvSpPr>
        <p:spPr>
          <a:xfrm>
            <a:off x="333685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0323FA-8767-7A39-D400-8F74DC8BF371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4117340" y="4241386"/>
            <a:ext cx="439715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07DB3F1F-1C78-0A33-94B8-1FAC0162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Preorder (Root, Kiri, Kanan)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2BE00E-710C-84AB-C948-F890903B5945}"/>
              </a:ext>
            </a:extLst>
          </p:cNvPr>
          <p:cNvSpPr/>
          <p:nvPr/>
        </p:nvSpPr>
        <p:spPr>
          <a:xfrm>
            <a:off x="5312735" y="4948348"/>
            <a:ext cx="308344" cy="3083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325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2EBBEB-DEE9-84E1-FC15-85C4EC5C5C5D}"/>
              </a:ext>
            </a:extLst>
          </p:cNvPr>
          <p:cNvSpPr/>
          <p:nvPr/>
        </p:nvSpPr>
        <p:spPr>
          <a:xfrm>
            <a:off x="5638800" y="21302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820668-C011-0A36-E888-CA3F00BC5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Jika Data pada Binary Tree </a:t>
            </a:r>
            <a:r>
              <a:rPr lang="en-US" sz="3600" dirty="0" err="1"/>
              <a:t>belum</a:t>
            </a:r>
            <a:r>
              <a:rPr lang="en-US" sz="3600" dirty="0"/>
              <a:t> </a:t>
            </a:r>
            <a:r>
              <a:rPr lang="en-US" sz="3600" dirty="0" err="1"/>
              <a:t>tersedia</a:t>
            </a:r>
            <a:r>
              <a:rPr lang="en-US" sz="3600" dirty="0"/>
              <a:t> </a:t>
            </a:r>
            <a:r>
              <a:rPr lang="en-US" sz="3600" dirty="0" err="1"/>
              <a:t>maka</a:t>
            </a:r>
            <a:r>
              <a:rPr lang="en-US" sz="3600" dirty="0"/>
              <a:t> </a:t>
            </a:r>
            <a:r>
              <a:rPr lang="en-US" sz="3600" dirty="0" err="1"/>
              <a:t>akan</a:t>
            </a:r>
            <a:r>
              <a:rPr lang="en-US" sz="3600" dirty="0"/>
              <a:t> </a:t>
            </a:r>
            <a:r>
              <a:rPr lang="en-US" sz="3600" dirty="0" err="1"/>
              <a:t>menjadi</a:t>
            </a:r>
            <a:r>
              <a:rPr lang="en-US" sz="3600" dirty="0"/>
              <a:t> data root</a:t>
            </a:r>
          </a:p>
        </p:txBody>
      </p:sp>
    </p:spTree>
    <p:extLst>
      <p:ext uri="{BB962C8B-B14F-4D97-AF65-F5344CB8AC3E}">
        <p14:creationId xmlns:p14="http://schemas.microsoft.com/office/powerpoint/2010/main" val="3465905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2EBBEB-DEE9-84E1-FC15-85C4EC5C5C5D}"/>
              </a:ext>
            </a:extLst>
          </p:cNvPr>
          <p:cNvSpPr/>
          <p:nvPr/>
        </p:nvSpPr>
        <p:spPr>
          <a:xfrm>
            <a:off x="5638800" y="21302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26FB5-165D-2E34-8AA8-AA957BCE31E6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203633" y="2910786"/>
            <a:ext cx="569078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9AD481-65D1-338A-7BD4-A2E6C279C7DE}"/>
              </a:ext>
            </a:extLst>
          </p:cNvPr>
          <p:cNvSpPr/>
          <p:nvPr/>
        </p:nvSpPr>
        <p:spPr>
          <a:xfrm>
            <a:off x="4423144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E8794A-2A5E-24D9-68FA-B3EE7121553F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419289" y="2910786"/>
            <a:ext cx="569080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A225FDC-6F74-C155-8A21-A1ED5E0F17D0}"/>
              </a:ext>
            </a:extLst>
          </p:cNvPr>
          <p:cNvSpPr/>
          <p:nvPr/>
        </p:nvSpPr>
        <p:spPr>
          <a:xfrm>
            <a:off x="6854458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9DA091-9C1A-B076-27F8-9AA675C72067}"/>
              </a:ext>
            </a:extLst>
          </p:cNvPr>
          <p:cNvSpPr/>
          <p:nvPr/>
        </p:nvSpPr>
        <p:spPr>
          <a:xfrm>
            <a:off x="577271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49B36-6769-CF46-080C-960572E9F0B1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6553200" y="4241386"/>
            <a:ext cx="435169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CEFDCC8-A087-7930-B958-C5E42BCF8576}"/>
              </a:ext>
            </a:extLst>
          </p:cNvPr>
          <p:cNvSpPr/>
          <p:nvPr/>
        </p:nvSpPr>
        <p:spPr>
          <a:xfrm>
            <a:off x="7902767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65FBA1-B867-9DB0-A36F-9D51F5A13C27}"/>
              </a:ext>
            </a:extLst>
          </p:cNvPr>
          <p:cNvCxnSpPr>
            <a:cxnSpLocks/>
            <a:stCxn id="7" idx="5"/>
            <a:endCxn id="15" idx="1"/>
          </p:cNvCxnSpPr>
          <p:nvPr/>
        </p:nvCxnSpPr>
        <p:spPr>
          <a:xfrm>
            <a:off x="7634947" y="4241386"/>
            <a:ext cx="401731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623E983-B729-CAF8-76A9-D7F0A708BEF7}"/>
              </a:ext>
            </a:extLst>
          </p:cNvPr>
          <p:cNvSpPr/>
          <p:nvPr/>
        </p:nvSpPr>
        <p:spPr>
          <a:xfrm>
            <a:off x="333685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0323FA-8767-7A39-D400-8F74DC8BF371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4117340" y="4241386"/>
            <a:ext cx="439715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07DB3F1F-1C78-0A33-94B8-1FAC0162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Preorder (Root, Kiri, Kanan)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2BE00E-710C-84AB-C948-F890903B5945}"/>
              </a:ext>
            </a:extLst>
          </p:cNvPr>
          <p:cNvSpPr/>
          <p:nvPr/>
        </p:nvSpPr>
        <p:spPr>
          <a:xfrm>
            <a:off x="7915944" y="3763925"/>
            <a:ext cx="308344" cy="3083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026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2EBBEB-DEE9-84E1-FC15-85C4EC5C5C5D}"/>
              </a:ext>
            </a:extLst>
          </p:cNvPr>
          <p:cNvSpPr/>
          <p:nvPr/>
        </p:nvSpPr>
        <p:spPr>
          <a:xfrm>
            <a:off x="5638800" y="21302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26FB5-165D-2E34-8AA8-AA957BCE31E6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203633" y="2910786"/>
            <a:ext cx="569078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9AD481-65D1-338A-7BD4-A2E6C279C7DE}"/>
              </a:ext>
            </a:extLst>
          </p:cNvPr>
          <p:cNvSpPr/>
          <p:nvPr/>
        </p:nvSpPr>
        <p:spPr>
          <a:xfrm>
            <a:off x="4423144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E8794A-2A5E-24D9-68FA-B3EE7121553F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419289" y="2910786"/>
            <a:ext cx="569080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A225FDC-6F74-C155-8A21-A1ED5E0F17D0}"/>
              </a:ext>
            </a:extLst>
          </p:cNvPr>
          <p:cNvSpPr/>
          <p:nvPr/>
        </p:nvSpPr>
        <p:spPr>
          <a:xfrm>
            <a:off x="6854458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9DA091-9C1A-B076-27F8-9AA675C72067}"/>
              </a:ext>
            </a:extLst>
          </p:cNvPr>
          <p:cNvSpPr/>
          <p:nvPr/>
        </p:nvSpPr>
        <p:spPr>
          <a:xfrm>
            <a:off x="577271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49B36-6769-CF46-080C-960572E9F0B1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6553200" y="4241386"/>
            <a:ext cx="435169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CEFDCC8-A087-7930-B958-C5E42BCF8576}"/>
              </a:ext>
            </a:extLst>
          </p:cNvPr>
          <p:cNvSpPr/>
          <p:nvPr/>
        </p:nvSpPr>
        <p:spPr>
          <a:xfrm>
            <a:off x="7902767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65FBA1-B867-9DB0-A36F-9D51F5A13C27}"/>
              </a:ext>
            </a:extLst>
          </p:cNvPr>
          <p:cNvCxnSpPr>
            <a:cxnSpLocks/>
            <a:stCxn id="7" idx="5"/>
            <a:endCxn id="15" idx="1"/>
          </p:cNvCxnSpPr>
          <p:nvPr/>
        </p:nvCxnSpPr>
        <p:spPr>
          <a:xfrm>
            <a:off x="7634947" y="4241386"/>
            <a:ext cx="401731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623E983-B729-CAF8-76A9-D7F0A708BEF7}"/>
              </a:ext>
            </a:extLst>
          </p:cNvPr>
          <p:cNvSpPr/>
          <p:nvPr/>
        </p:nvSpPr>
        <p:spPr>
          <a:xfrm>
            <a:off x="333685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0323FA-8767-7A39-D400-8F74DC8BF371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4117340" y="4241386"/>
            <a:ext cx="439715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07DB3F1F-1C78-0A33-94B8-1FAC0162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Preorder (Root, Kiri, Kanan)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2BE00E-710C-84AB-C948-F890903B5945}"/>
              </a:ext>
            </a:extLst>
          </p:cNvPr>
          <p:cNvSpPr/>
          <p:nvPr/>
        </p:nvSpPr>
        <p:spPr>
          <a:xfrm>
            <a:off x="8930815" y="4948348"/>
            <a:ext cx="308344" cy="3083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488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2EBBEB-DEE9-84E1-FC15-85C4EC5C5C5D}"/>
              </a:ext>
            </a:extLst>
          </p:cNvPr>
          <p:cNvSpPr/>
          <p:nvPr/>
        </p:nvSpPr>
        <p:spPr>
          <a:xfrm>
            <a:off x="5638800" y="21302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26FB5-165D-2E34-8AA8-AA957BCE31E6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203633" y="2910786"/>
            <a:ext cx="569078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9AD481-65D1-338A-7BD4-A2E6C279C7DE}"/>
              </a:ext>
            </a:extLst>
          </p:cNvPr>
          <p:cNvSpPr/>
          <p:nvPr/>
        </p:nvSpPr>
        <p:spPr>
          <a:xfrm>
            <a:off x="4423144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E8794A-2A5E-24D9-68FA-B3EE7121553F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419289" y="2910786"/>
            <a:ext cx="569080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A225FDC-6F74-C155-8A21-A1ED5E0F17D0}"/>
              </a:ext>
            </a:extLst>
          </p:cNvPr>
          <p:cNvSpPr/>
          <p:nvPr/>
        </p:nvSpPr>
        <p:spPr>
          <a:xfrm>
            <a:off x="6854458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9DA091-9C1A-B076-27F8-9AA675C72067}"/>
              </a:ext>
            </a:extLst>
          </p:cNvPr>
          <p:cNvSpPr/>
          <p:nvPr/>
        </p:nvSpPr>
        <p:spPr>
          <a:xfrm>
            <a:off x="577271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49B36-6769-CF46-080C-960572E9F0B1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6553200" y="4241386"/>
            <a:ext cx="435169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CEFDCC8-A087-7930-B958-C5E42BCF8576}"/>
              </a:ext>
            </a:extLst>
          </p:cNvPr>
          <p:cNvSpPr/>
          <p:nvPr/>
        </p:nvSpPr>
        <p:spPr>
          <a:xfrm>
            <a:off x="7902767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65FBA1-B867-9DB0-A36F-9D51F5A13C27}"/>
              </a:ext>
            </a:extLst>
          </p:cNvPr>
          <p:cNvCxnSpPr>
            <a:cxnSpLocks/>
            <a:stCxn id="7" idx="5"/>
            <a:endCxn id="15" idx="1"/>
          </p:cNvCxnSpPr>
          <p:nvPr/>
        </p:nvCxnSpPr>
        <p:spPr>
          <a:xfrm>
            <a:off x="7634947" y="4241386"/>
            <a:ext cx="401731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623E983-B729-CAF8-76A9-D7F0A708BEF7}"/>
              </a:ext>
            </a:extLst>
          </p:cNvPr>
          <p:cNvSpPr/>
          <p:nvPr/>
        </p:nvSpPr>
        <p:spPr>
          <a:xfrm>
            <a:off x="333685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0323FA-8767-7A39-D400-8F74DC8BF371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4117340" y="4241386"/>
            <a:ext cx="439715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07DB3F1F-1C78-0A33-94B8-1FAC0162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Inorder</a:t>
            </a:r>
            <a:r>
              <a:rPr lang="en-US" sz="2400" dirty="0"/>
              <a:t> (Kiri, Root, Kanan)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2BE00E-710C-84AB-C948-F890903B5945}"/>
              </a:ext>
            </a:extLst>
          </p:cNvPr>
          <p:cNvSpPr/>
          <p:nvPr/>
        </p:nvSpPr>
        <p:spPr>
          <a:xfrm>
            <a:off x="935666" y="1308027"/>
            <a:ext cx="308344" cy="3083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783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2EBBEB-DEE9-84E1-FC15-85C4EC5C5C5D}"/>
              </a:ext>
            </a:extLst>
          </p:cNvPr>
          <p:cNvSpPr/>
          <p:nvPr/>
        </p:nvSpPr>
        <p:spPr>
          <a:xfrm>
            <a:off x="5638800" y="21302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26FB5-165D-2E34-8AA8-AA957BCE31E6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203633" y="2910786"/>
            <a:ext cx="569078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9AD481-65D1-338A-7BD4-A2E6C279C7DE}"/>
              </a:ext>
            </a:extLst>
          </p:cNvPr>
          <p:cNvSpPr/>
          <p:nvPr/>
        </p:nvSpPr>
        <p:spPr>
          <a:xfrm>
            <a:off x="4423144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E8794A-2A5E-24D9-68FA-B3EE7121553F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419289" y="2910786"/>
            <a:ext cx="569080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A225FDC-6F74-C155-8A21-A1ED5E0F17D0}"/>
              </a:ext>
            </a:extLst>
          </p:cNvPr>
          <p:cNvSpPr/>
          <p:nvPr/>
        </p:nvSpPr>
        <p:spPr>
          <a:xfrm>
            <a:off x="6854458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9DA091-9C1A-B076-27F8-9AA675C72067}"/>
              </a:ext>
            </a:extLst>
          </p:cNvPr>
          <p:cNvSpPr/>
          <p:nvPr/>
        </p:nvSpPr>
        <p:spPr>
          <a:xfrm>
            <a:off x="577271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49B36-6769-CF46-080C-960572E9F0B1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6553200" y="4241386"/>
            <a:ext cx="435169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CEFDCC8-A087-7930-B958-C5E42BCF8576}"/>
              </a:ext>
            </a:extLst>
          </p:cNvPr>
          <p:cNvSpPr/>
          <p:nvPr/>
        </p:nvSpPr>
        <p:spPr>
          <a:xfrm>
            <a:off x="7902767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65FBA1-B867-9DB0-A36F-9D51F5A13C27}"/>
              </a:ext>
            </a:extLst>
          </p:cNvPr>
          <p:cNvCxnSpPr>
            <a:cxnSpLocks/>
            <a:stCxn id="7" idx="5"/>
            <a:endCxn id="15" idx="1"/>
          </p:cNvCxnSpPr>
          <p:nvPr/>
        </p:nvCxnSpPr>
        <p:spPr>
          <a:xfrm>
            <a:off x="7634947" y="4241386"/>
            <a:ext cx="401731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623E983-B729-CAF8-76A9-D7F0A708BEF7}"/>
              </a:ext>
            </a:extLst>
          </p:cNvPr>
          <p:cNvSpPr/>
          <p:nvPr/>
        </p:nvSpPr>
        <p:spPr>
          <a:xfrm>
            <a:off x="333685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0323FA-8767-7A39-D400-8F74DC8BF371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4117340" y="4241386"/>
            <a:ext cx="439715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07DB3F1F-1C78-0A33-94B8-1FAC0162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Inorder</a:t>
            </a:r>
            <a:r>
              <a:rPr lang="en-US" sz="2400" dirty="0"/>
              <a:t> (Kiri, Root, Kanan)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2BE00E-710C-84AB-C948-F890903B5945}"/>
              </a:ext>
            </a:extLst>
          </p:cNvPr>
          <p:cNvSpPr/>
          <p:nvPr/>
        </p:nvSpPr>
        <p:spPr>
          <a:xfrm>
            <a:off x="5112873" y="2433325"/>
            <a:ext cx="308344" cy="3083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128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2EBBEB-DEE9-84E1-FC15-85C4EC5C5C5D}"/>
              </a:ext>
            </a:extLst>
          </p:cNvPr>
          <p:cNvSpPr/>
          <p:nvPr/>
        </p:nvSpPr>
        <p:spPr>
          <a:xfrm>
            <a:off x="5638800" y="21302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26FB5-165D-2E34-8AA8-AA957BCE31E6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203633" y="2910786"/>
            <a:ext cx="569078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9AD481-65D1-338A-7BD4-A2E6C279C7DE}"/>
              </a:ext>
            </a:extLst>
          </p:cNvPr>
          <p:cNvSpPr/>
          <p:nvPr/>
        </p:nvSpPr>
        <p:spPr>
          <a:xfrm>
            <a:off x="4423144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E8794A-2A5E-24D9-68FA-B3EE7121553F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419289" y="2910786"/>
            <a:ext cx="569080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A225FDC-6F74-C155-8A21-A1ED5E0F17D0}"/>
              </a:ext>
            </a:extLst>
          </p:cNvPr>
          <p:cNvSpPr/>
          <p:nvPr/>
        </p:nvSpPr>
        <p:spPr>
          <a:xfrm>
            <a:off x="6854458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9DA091-9C1A-B076-27F8-9AA675C72067}"/>
              </a:ext>
            </a:extLst>
          </p:cNvPr>
          <p:cNvSpPr/>
          <p:nvPr/>
        </p:nvSpPr>
        <p:spPr>
          <a:xfrm>
            <a:off x="577271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49B36-6769-CF46-080C-960572E9F0B1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6553200" y="4241386"/>
            <a:ext cx="435169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CEFDCC8-A087-7930-B958-C5E42BCF8576}"/>
              </a:ext>
            </a:extLst>
          </p:cNvPr>
          <p:cNvSpPr/>
          <p:nvPr/>
        </p:nvSpPr>
        <p:spPr>
          <a:xfrm>
            <a:off x="7902767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65FBA1-B867-9DB0-A36F-9D51F5A13C27}"/>
              </a:ext>
            </a:extLst>
          </p:cNvPr>
          <p:cNvCxnSpPr>
            <a:cxnSpLocks/>
            <a:stCxn id="7" idx="5"/>
            <a:endCxn id="15" idx="1"/>
          </p:cNvCxnSpPr>
          <p:nvPr/>
        </p:nvCxnSpPr>
        <p:spPr>
          <a:xfrm>
            <a:off x="7634947" y="4241386"/>
            <a:ext cx="401731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623E983-B729-CAF8-76A9-D7F0A708BEF7}"/>
              </a:ext>
            </a:extLst>
          </p:cNvPr>
          <p:cNvSpPr/>
          <p:nvPr/>
        </p:nvSpPr>
        <p:spPr>
          <a:xfrm>
            <a:off x="333685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0323FA-8767-7A39-D400-8F74DC8BF371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4117340" y="4241386"/>
            <a:ext cx="439715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07DB3F1F-1C78-0A33-94B8-1FAC0162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Inorder</a:t>
            </a:r>
            <a:r>
              <a:rPr lang="en-US" sz="2400" dirty="0"/>
              <a:t> (Kiri, Root, Kanan)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2BE00E-710C-84AB-C948-F890903B5945}"/>
              </a:ext>
            </a:extLst>
          </p:cNvPr>
          <p:cNvSpPr/>
          <p:nvPr/>
        </p:nvSpPr>
        <p:spPr>
          <a:xfrm>
            <a:off x="3962282" y="3763925"/>
            <a:ext cx="308344" cy="3083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149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2EBBEB-DEE9-84E1-FC15-85C4EC5C5C5D}"/>
              </a:ext>
            </a:extLst>
          </p:cNvPr>
          <p:cNvSpPr/>
          <p:nvPr/>
        </p:nvSpPr>
        <p:spPr>
          <a:xfrm>
            <a:off x="5638800" y="21302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26FB5-165D-2E34-8AA8-AA957BCE31E6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203633" y="2910786"/>
            <a:ext cx="569078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9AD481-65D1-338A-7BD4-A2E6C279C7DE}"/>
              </a:ext>
            </a:extLst>
          </p:cNvPr>
          <p:cNvSpPr/>
          <p:nvPr/>
        </p:nvSpPr>
        <p:spPr>
          <a:xfrm>
            <a:off x="4423144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E8794A-2A5E-24D9-68FA-B3EE7121553F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419289" y="2910786"/>
            <a:ext cx="569080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A225FDC-6F74-C155-8A21-A1ED5E0F17D0}"/>
              </a:ext>
            </a:extLst>
          </p:cNvPr>
          <p:cNvSpPr/>
          <p:nvPr/>
        </p:nvSpPr>
        <p:spPr>
          <a:xfrm>
            <a:off x="6854458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9DA091-9C1A-B076-27F8-9AA675C72067}"/>
              </a:ext>
            </a:extLst>
          </p:cNvPr>
          <p:cNvSpPr/>
          <p:nvPr/>
        </p:nvSpPr>
        <p:spPr>
          <a:xfrm>
            <a:off x="577271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49B36-6769-CF46-080C-960572E9F0B1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6553200" y="4241386"/>
            <a:ext cx="435169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CEFDCC8-A087-7930-B958-C5E42BCF8576}"/>
              </a:ext>
            </a:extLst>
          </p:cNvPr>
          <p:cNvSpPr/>
          <p:nvPr/>
        </p:nvSpPr>
        <p:spPr>
          <a:xfrm>
            <a:off x="7902767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65FBA1-B867-9DB0-A36F-9D51F5A13C27}"/>
              </a:ext>
            </a:extLst>
          </p:cNvPr>
          <p:cNvCxnSpPr>
            <a:cxnSpLocks/>
            <a:stCxn id="7" idx="5"/>
            <a:endCxn id="15" idx="1"/>
          </p:cNvCxnSpPr>
          <p:nvPr/>
        </p:nvCxnSpPr>
        <p:spPr>
          <a:xfrm>
            <a:off x="7634947" y="4241386"/>
            <a:ext cx="401731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623E983-B729-CAF8-76A9-D7F0A708BEF7}"/>
              </a:ext>
            </a:extLst>
          </p:cNvPr>
          <p:cNvSpPr/>
          <p:nvPr/>
        </p:nvSpPr>
        <p:spPr>
          <a:xfrm>
            <a:off x="333685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0323FA-8767-7A39-D400-8F74DC8BF371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4117340" y="4241386"/>
            <a:ext cx="439715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07DB3F1F-1C78-0A33-94B8-1FAC0162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Inorder</a:t>
            </a:r>
            <a:r>
              <a:rPr lang="en-US" sz="2400" dirty="0"/>
              <a:t> (Kiri, Root, Kanan)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2BE00E-710C-84AB-C948-F890903B5945}"/>
              </a:ext>
            </a:extLst>
          </p:cNvPr>
          <p:cNvSpPr/>
          <p:nvPr/>
        </p:nvSpPr>
        <p:spPr>
          <a:xfrm>
            <a:off x="2876875" y="4948348"/>
            <a:ext cx="308344" cy="3083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563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2EBBEB-DEE9-84E1-FC15-85C4EC5C5C5D}"/>
              </a:ext>
            </a:extLst>
          </p:cNvPr>
          <p:cNvSpPr/>
          <p:nvPr/>
        </p:nvSpPr>
        <p:spPr>
          <a:xfrm>
            <a:off x="5638800" y="21302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26FB5-165D-2E34-8AA8-AA957BCE31E6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203633" y="2910786"/>
            <a:ext cx="569078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9AD481-65D1-338A-7BD4-A2E6C279C7DE}"/>
              </a:ext>
            </a:extLst>
          </p:cNvPr>
          <p:cNvSpPr/>
          <p:nvPr/>
        </p:nvSpPr>
        <p:spPr>
          <a:xfrm>
            <a:off x="4423144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E8794A-2A5E-24D9-68FA-B3EE7121553F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419289" y="2910786"/>
            <a:ext cx="569080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A225FDC-6F74-C155-8A21-A1ED5E0F17D0}"/>
              </a:ext>
            </a:extLst>
          </p:cNvPr>
          <p:cNvSpPr/>
          <p:nvPr/>
        </p:nvSpPr>
        <p:spPr>
          <a:xfrm>
            <a:off x="6854458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9DA091-9C1A-B076-27F8-9AA675C72067}"/>
              </a:ext>
            </a:extLst>
          </p:cNvPr>
          <p:cNvSpPr/>
          <p:nvPr/>
        </p:nvSpPr>
        <p:spPr>
          <a:xfrm>
            <a:off x="577271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49B36-6769-CF46-080C-960572E9F0B1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6553200" y="4241386"/>
            <a:ext cx="435169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CEFDCC8-A087-7930-B958-C5E42BCF8576}"/>
              </a:ext>
            </a:extLst>
          </p:cNvPr>
          <p:cNvSpPr/>
          <p:nvPr/>
        </p:nvSpPr>
        <p:spPr>
          <a:xfrm>
            <a:off x="7902767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65FBA1-B867-9DB0-A36F-9D51F5A13C27}"/>
              </a:ext>
            </a:extLst>
          </p:cNvPr>
          <p:cNvCxnSpPr>
            <a:cxnSpLocks/>
            <a:stCxn id="7" idx="5"/>
            <a:endCxn id="15" idx="1"/>
          </p:cNvCxnSpPr>
          <p:nvPr/>
        </p:nvCxnSpPr>
        <p:spPr>
          <a:xfrm>
            <a:off x="7634947" y="4241386"/>
            <a:ext cx="401731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623E983-B729-CAF8-76A9-D7F0A708BEF7}"/>
              </a:ext>
            </a:extLst>
          </p:cNvPr>
          <p:cNvSpPr/>
          <p:nvPr/>
        </p:nvSpPr>
        <p:spPr>
          <a:xfrm>
            <a:off x="333685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0323FA-8767-7A39-D400-8F74DC8BF371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4117340" y="4241386"/>
            <a:ext cx="439715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07DB3F1F-1C78-0A33-94B8-1FAC0162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Inorder</a:t>
            </a:r>
            <a:r>
              <a:rPr lang="en-US" sz="2400" dirty="0"/>
              <a:t> (Kiri, Root, Kanan)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2BE00E-710C-84AB-C948-F890903B5945}"/>
              </a:ext>
            </a:extLst>
          </p:cNvPr>
          <p:cNvSpPr/>
          <p:nvPr/>
        </p:nvSpPr>
        <p:spPr>
          <a:xfrm>
            <a:off x="3962282" y="3763925"/>
            <a:ext cx="308344" cy="3083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101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2EBBEB-DEE9-84E1-FC15-85C4EC5C5C5D}"/>
              </a:ext>
            </a:extLst>
          </p:cNvPr>
          <p:cNvSpPr/>
          <p:nvPr/>
        </p:nvSpPr>
        <p:spPr>
          <a:xfrm>
            <a:off x="5638800" y="21302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26FB5-165D-2E34-8AA8-AA957BCE31E6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203633" y="2910786"/>
            <a:ext cx="569078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9AD481-65D1-338A-7BD4-A2E6C279C7DE}"/>
              </a:ext>
            </a:extLst>
          </p:cNvPr>
          <p:cNvSpPr/>
          <p:nvPr/>
        </p:nvSpPr>
        <p:spPr>
          <a:xfrm>
            <a:off x="4423144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E8794A-2A5E-24D9-68FA-B3EE7121553F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419289" y="2910786"/>
            <a:ext cx="569080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A225FDC-6F74-C155-8A21-A1ED5E0F17D0}"/>
              </a:ext>
            </a:extLst>
          </p:cNvPr>
          <p:cNvSpPr/>
          <p:nvPr/>
        </p:nvSpPr>
        <p:spPr>
          <a:xfrm>
            <a:off x="6854458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9DA091-9C1A-B076-27F8-9AA675C72067}"/>
              </a:ext>
            </a:extLst>
          </p:cNvPr>
          <p:cNvSpPr/>
          <p:nvPr/>
        </p:nvSpPr>
        <p:spPr>
          <a:xfrm>
            <a:off x="577271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49B36-6769-CF46-080C-960572E9F0B1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6553200" y="4241386"/>
            <a:ext cx="435169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CEFDCC8-A087-7930-B958-C5E42BCF8576}"/>
              </a:ext>
            </a:extLst>
          </p:cNvPr>
          <p:cNvSpPr/>
          <p:nvPr/>
        </p:nvSpPr>
        <p:spPr>
          <a:xfrm>
            <a:off x="7902767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65FBA1-B867-9DB0-A36F-9D51F5A13C27}"/>
              </a:ext>
            </a:extLst>
          </p:cNvPr>
          <p:cNvCxnSpPr>
            <a:cxnSpLocks/>
            <a:stCxn id="7" idx="5"/>
            <a:endCxn id="15" idx="1"/>
          </p:cNvCxnSpPr>
          <p:nvPr/>
        </p:nvCxnSpPr>
        <p:spPr>
          <a:xfrm>
            <a:off x="7634947" y="4241386"/>
            <a:ext cx="401731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623E983-B729-CAF8-76A9-D7F0A708BEF7}"/>
              </a:ext>
            </a:extLst>
          </p:cNvPr>
          <p:cNvSpPr/>
          <p:nvPr/>
        </p:nvSpPr>
        <p:spPr>
          <a:xfrm>
            <a:off x="333685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0323FA-8767-7A39-D400-8F74DC8BF371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4117340" y="4241386"/>
            <a:ext cx="439715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07DB3F1F-1C78-0A33-94B8-1FAC0162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Inorder</a:t>
            </a:r>
            <a:r>
              <a:rPr lang="en-US" sz="2400" dirty="0"/>
              <a:t> (Kiri, Root, Kanan)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2BE00E-710C-84AB-C948-F890903B5945}"/>
              </a:ext>
            </a:extLst>
          </p:cNvPr>
          <p:cNvSpPr/>
          <p:nvPr/>
        </p:nvSpPr>
        <p:spPr>
          <a:xfrm>
            <a:off x="5112873" y="2433325"/>
            <a:ext cx="308344" cy="3083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096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2EBBEB-DEE9-84E1-FC15-85C4EC5C5C5D}"/>
              </a:ext>
            </a:extLst>
          </p:cNvPr>
          <p:cNvSpPr/>
          <p:nvPr/>
        </p:nvSpPr>
        <p:spPr>
          <a:xfrm>
            <a:off x="5638800" y="21302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26FB5-165D-2E34-8AA8-AA957BCE31E6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203633" y="2910786"/>
            <a:ext cx="569078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9AD481-65D1-338A-7BD4-A2E6C279C7DE}"/>
              </a:ext>
            </a:extLst>
          </p:cNvPr>
          <p:cNvSpPr/>
          <p:nvPr/>
        </p:nvSpPr>
        <p:spPr>
          <a:xfrm>
            <a:off x="4423144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E8794A-2A5E-24D9-68FA-B3EE7121553F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419289" y="2910786"/>
            <a:ext cx="569080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A225FDC-6F74-C155-8A21-A1ED5E0F17D0}"/>
              </a:ext>
            </a:extLst>
          </p:cNvPr>
          <p:cNvSpPr/>
          <p:nvPr/>
        </p:nvSpPr>
        <p:spPr>
          <a:xfrm>
            <a:off x="6854458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9DA091-9C1A-B076-27F8-9AA675C72067}"/>
              </a:ext>
            </a:extLst>
          </p:cNvPr>
          <p:cNvSpPr/>
          <p:nvPr/>
        </p:nvSpPr>
        <p:spPr>
          <a:xfrm>
            <a:off x="577271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49B36-6769-CF46-080C-960572E9F0B1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6553200" y="4241386"/>
            <a:ext cx="435169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CEFDCC8-A087-7930-B958-C5E42BCF8576}"/>
              </a:ext>
            </a:extLst>
          </p:cNvPr>
          <p:cNvSpPr/>
          <p:nvPr/>
        </p:nvSpPr>
        <p:spPr>
          <a:xfrm>
            <a:off x="7902767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65FBA1-B867-9DB0-A36F-9D51F5A13C27}"/>
              </a:ext>
            </a:extLst>
          </p:cNvPr>
          <p:cNvCxnSpPr>
            <a:cxnSpLocks/>
            <a:stCxn id="7" idx="5"/>
            <a:endCxn id="15" idx="1"/>
          </p:cNvCxnSpPr>
          <p:nvPr/>
        </p:nvCxnSpPr>
        <p:spPr>
          <a:xfrm>
            <a:off x="7634947" y="4241386"/>
            <a:ext cx="401731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623E983-B729-CAF8-76A9-D7F0A708BEF7}"/>
              </a:ext>
            </a:extLst>
          </p:cNvPr>
          <p:cNvSpPr/>
          <p:nvPr/>
        </p:nvSpPr>
        <p:spPr>
          <a:xfrm>
            <a:off x="333685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0323FA-8767-7A39-D400-8F74DC8BF371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4117340" y="4241386"/>
            <a:ext cx="439715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07DB3F1F-1C78-0A33-94B8-1FAC0162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Inorder</a:t>
            </a:r>
            <a:r>
              <a:rPr lang="en-US" sz="2400" dirty="0"/>
              <a:t> (Kiri, Root, Kanan)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2BE00E-710C-84AB-C948-F890903B5945}"/>
              </a:ext>
            </a:extLst>
          </p:cNvPr>
          <p:cNvSpPr/>
          <p:nvPr/>
        </p:nvSpPr>
        <p:spPr>
          <a:xfrm>
            <a:off x="6372447" y="3763925"/>
            <a:ext cx="308344" cy="3083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161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2EBBEB-DEE9-84E1-FC15-85C4EC5C5C5D}"/>
              </a:ext>
            </a:extLst>
          </p:cNvPr>
          <p:cNvSpPr/>
          <p:nvPr/>
        </p:nvSpPr>
        <p:spPr>
          <a:xfrm>
            <a:off x="5638800" y="21302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26FB5-165D-2E34-8AA8-AA957BCE31E6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203633" y="2910786"/>
            <a:ext cx="569078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9AD481-65D1-338A-7BD4-A2E6C279C7DE}"/>
              </a:ext>
            </a:extLst>
          </p:cNvPr>
          <p:cNvSpPr/>
          <p:nvPr/>
        </p:nvSpPr>
        <p:spPr>
          <a:xfrm>
            <a:off x="4423144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E8794A-2A5E-24D9-68FA-B3EE7121553F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419289" y="2910786"/>
            <a:ext cx="569080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A225FDC-6F74-C155-8A21-A1ED5E0F17D0}"/>
              </a:ext>
            </a:extLst>
          </p:cNvPr>
          <p:cNvSpPr/>
          <p:nvPr/>
        </p:nvSpPr>
        <p:spPr>
          <a:xfrm>
            <a:off x="6854458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9DA091-9C1A-B076-27F8-9AA675C72067}"/>
              </a:ext>
            </a:extLst>
          </p:cNvPr>
          <p:cNvSpPr/>
          <p:nvPr/>
        </p:nvSpPr>
        <p:spPr>
          <a:xfrm>
            <a:off x="577271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49B36-6769-CF46-080C-960572E9F0B1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6553200" y="4241386"/>
            <a:ext cx="435169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CEFDCC8-A087-7930-B958-C5E42BCF8576}"/>
              </a:ext>
            </a:extLst>
          </p:cNvPr>
          <p:cNvSpPr/>
          <p:nvPr/>
        </p:nvSpPr>
        <p:spPr>
          <a:xfrm>
            <a:off x="7902767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65FBA1-B867-9DB0-A36F-9D51F5A13C27}"/>
              </a:ext>
            </a:extLst>
          </p:cNvPr>
          <p:cNvCxnSpPr>
            <a:cxnSpLocks/>
            <a:stCxn id="7" idx="5"/>
            <a:endCxn id="15" idx="1"/>
          </p:cNvCxnSpPr>
          <p:nvPr/>
        </p:nvCxnSpPr>
        <p:spPr>
          <a:xfrm>
            <a:off x="7634947" y="4241386"/>
            <a:ext cx="401731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623E983-B729-CAF8-76A9-D7F0A708BEF7}"/>
              </a:ext>
            </a:extLst>
          </p:cNvPr>
          <p:cNvSpPr/>
          <p:nvPr/>
        </p:nvSpPr>
        <p:spPr>
          <a:xfrm>
            <a:off x="333685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0323FA-8767-7A39-D400-8F74DC8BF371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4117340" y="4241386"/>
            <a:ext cx="439715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07DB3F1F-1C78-0A33-94B8-1FAC0162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Inorder</a:t>
            </a:r>
            <a:r>
              <a:rPr lang="en-US" sz="2400" dirty="0"/>
              <a:t> (Kiri, Root, Kanan)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004DD11-3B48-3EFD-8B35-6576E3455959}"/>
              </a:ext>
            </a:extLst>
          </p:cNvPr>
          <p:cNvSpPr/>
          <p:nvPr/>
        </p:nvSpPr>
        <p:spPr>
          <a:xfrm>
            <a:off x="5302103" y="4948348"/>
            <a:ext cx="308344" cy="3083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571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2EBBEB-DEE9-84E1-FC15-85C4EC5C5C5D}"/>
              </a:ext>
            </a:extLst>
          </p:cNvPr>
          <p:cNvSpPr/>
          <p:nvPr/>
        </p:nvSpPr>
        <p:spPr>
          <a:xfrm>
            <a:off x="5638800" y="21302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820668-C011-0A36-E888-CA3F00BC5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Input : 36</a:t>
            </a:r>
          </a:p>
        </p:txBody>
      </p:sp>
    </p:spTree>
    <p:extLst>
      <p:ext uri="{BB962C8B-B14F-4D97-AF65-F5344CB8AC3E}">
        <p14:creationId xmlns:p14="http://schemas.microsoft.com/office/powerpoint/2010/main" val="28298768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2EBBEB-DEE9-84E1-FC15-85C4EC5C5C5D}"/>
              </a:ext>
            </a:extLst>
          </p:cNvPr>
          <p:cNvSpPr/>
          <p:nvPr/>
        </p:nvSpPr>
        <p:spPr>
          <a:xfrm>
            <a:off x="5638800" y="21302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26FB5-165D-2E34-8AA8-AA957BCE31E6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203633" y="2910786"/>
            <a:ext cx="569078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9AD481-65D1-338A-7BD4-A2E6C279C7DE}"/>
              </a:ext>
            </a:extLst>
          </p:cNvPr>
          <p:cNvSpPr/>
          <p:nvPr/>
        </p:nvSpPr>
        <p:spPr>
          <a:xfrm>
            <a:off x="4423144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E8794A-2A5E-24D9-68FA-B3EE7121553F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419289" y="2910786"/>
            <a:ext cx="569080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A225FDC-6F74-C155-8A21-A1ED5E0F17D0}"/>
              </a:ext>
            </a:extLst>
          </p:cNvPr>
          <p:cNvSpPr/>
          <p:nvPr/>
        </p:nvSpPr>
        <p:spPr>
          <a:xfrm>
            <a:off x="6854458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9DA091-9C1A-B076-27F8-9AA675C72067}"/>
              </a:ext>
            </a:extLst>
          </p:cNvPr>
          <p:cNvSpPr/>
          <p:nvPr/>
        </p:nvSpPr>
        <p:spPr>
          <a:xfrm>
            <a:off x="577271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49B36-6769-CF46-080C-960572E9F0B1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6553200" y="4241386"/>
            <a:ext cx="435169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CEFDCC8-A087-7930-B958-C5E42BCF8576}"/>
              </a:ext>
            </a:extLst>
          </p:cNvPr>
          <p:cNvSpPr/>
          <p:nvPr/>
        </p:nvSpPr>
        <p:spPr>
          <a:xfrm>
            <a:off x="7902767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65FBA1-B867-9DB0-A36F-9D51F5A13C27}"/>
              </a:ext>
            </a:extLst>
          </p:cNvPr>
          <p:cNvCxnSpPr>
            <a:cxnSpLocks/>
            <a:stCxn id="7" idx="5"/>
            <a:endCxn id="15" idx="1"/>
          </p:cNvCxnSpPr>
          <p:nvPr/>
        </p:nvCxnSpPr>
        <p:spPr>
          <a:xfrm>
            <a:off x="7634947" y="4241386"/>
            <a:ext cx="401731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623E983-B729-CAF8-76A9-D7F0A708BEF7}"/>
              </a:ext>
            </a:extLst>
          </p:cNvPr>
          <p:cNvSpPr/>
          <p:nvPr/>
        </p:nvSpPr>
        <p:spPr>
          <a:xfrm>
            <a:off x="333685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0323FA-8767-7A39-D400-8F74DC8BF371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4117340" y="4241386"/>
            <a:ext cx="439715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07DB3F1F-1C78-0A33-94B8-1FAC0162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Inorder</a:t>
            </a:r>
            <a:r>
              <a:rPr lang="en-US" sz="2400" dirty="0"/>
              <a:t> (Kiri, Root, Kanan)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2BE00E-710C-84AB-C948-F890903B5945}"/>
              </a:ext>
            </a:extLst>
          </p:cNvPr>
          <p:cNvSpPr/>
          <p:nvPr/>
        </p:nvSpPr>
        <p:spPr>
          <a:xfrm>
            <a:off x="6372447" y="3763925"/>
            <a:ext cx="308344" cy="3083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01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2EBBEB-DEE9-84E1-FC15-85C4EC5C5C5D}"/>
              </a:ext>
            </a:extLst>
          </p:cNvPr>
          <p:cNvSpPr/>
          <p:nvPr/>
        </p:nvSpPr>
        <p:spPr>
          <a:xfrm>
            <a:off x="5638800" y="21302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26FB5-165D-2E34-8AA8-AA957BCE31E6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203633" y="2910786"/>
            <a:ext cx="569078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9AD481-65D1-338A-7BD4-A2E6C279C7DE}"/>
              </a:ext>
            </a:extLst>
          </p:cNvPr>
          <p:cNvSpPr/>
          <p:nvPr/>
        </p:nvSpPr>
        <p:spPr>
          <a:xfrm>
            <a:off x="4423144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E8794A-2A5E-24D9-68FA-B3EE7121553F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419289" y="2910786"/>
            <a:ext cx="569080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A225FDC-6F74-C155-8A21-A1ED5E0F17D0}"/>
              </a:ext>
            </a:extLst>
          </p:cNvPr>
          <p:cNvSpPr/>
          <p:nvPr/>
        </p:nvSpPr>
        <p:spPr>
          <a:xfrm>
            <a:off x="6854458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9DA091-9C1A-B076-27F8-9AA675C72067}"/>
              </a:ext>
            </a:extLst>
          </p:cNvPr>
          <p:cNvSpPr/>
          <p:nvPr/>
        </p:nvSpPr>
        <p:spPr>
          <a:xfrm>
            <a:off x="577271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49B36-6769-CF46-080C-960572E9F0B1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6553200" y="4241386"/>
            <a:ext cx="435169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CEFDCC8-A087-7930-B958-C5E42BCF8576}"/>
              </a:ext>
            </a:extLst>
          </p:cNvPr>
          <p:cNvSpPr/>
          <p:nvPr/>
        </p:nvSpPr>
        <p:spPr>
          <a:xfrm>
            <a:off x="7902767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65FBA1-B867-9DB0-A36F-9D51F5A13C27}"/>
              </a:ext>
            </a:extLst>
          </p:cNvPr>
          <p:cNvCxnSpPr>
            <a:cxnSpLocks/>
            <a:stCxn id="7" idx="5"/>
            <a:endCxn id="15" idx="1"/>
          </p:cNvCxnSpPr>
          <p:nvPr/>
        </p:nvCxnSpPr>
        <p:spPr>
          <a:xfrm>
            <a:off x="7634947" y="4241386"/>
            <a:ext cx="401731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623E983-B729-CAF8-76A9-D7F0A708BEF7}"/>
              </a:ext>
            </a:extLst>
          </p:cNvPr>
          <p:cNvSpPr/>
          <p:nvPr/>
        </p:nvSpPr>
        <p:spPr>
          <a:xfrm>
            <a:off x="333685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0323FA-8767-7A39-D400-8F74DC8BF371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4117340" y="4241386"/>
            <a:ext cx="439715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07DB3F1F-1C78-0A33-94B8-1FAC0162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Inorder</a:t>
            </a:r>
            <a:r>
              <a:rPr lang="en-US" sz="2400" dirty="0"/>
              <a:t> (Kiri, Root, Kanan)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004DD11-3B48-3EFD-8B35-6576E3455959}"/>
              </a:ext>
            </a:extLst>
          </p:cNvPr>
          <p:cNvSpPr/>
          <p:nvPr/>
        </p:nvSpPr>
        <p:spPr>
          <a:xfrm>
            <a:off x="7447337" y="4948348"/>
            <a:ext cx="308344" cy="3083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242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2EBBEB-DEE9-84E1-FC15-85C4EC5C5C5D}"/>
              </a:ext>
            </a:extLst>
          </p:cNvPr>
          <p:cNvSpPr/>
          <p:nvPr/>
        </p:nvSpPr>
        <p:spPr>
          <a:xfrm>
            <a:off x="5638800" y="21302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26FB5-165D-2E34-8AA8-AA957BCE31E6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203633" y="2910786"/>
            <a:ext cx="569078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9AD481-65D1-338A-7BD4-A2E6C279C7DE}"/>
              </a:ext>
            </a:extLst>
          </p:cNvPr>
          <p:cNvSpPr/>
          <p:nvPr/>
        </p:nvSpPr>
        <p:spPr>
          <a:xfrm>
            <a:off x="4423144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E8794A-2A5E-24D9-68FA-B3EE7121553F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419289" y="2910786"/>
            <a:ext cx="569080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A225FDC-6F74-C155-8A21-A1ED5E0F17D0}"/>
              </a:ext>
            </a:extLst>
          </p:cNvPr>
          <p:cNvSpPr/>
          <p:nvPr/>
        </p:nvSpPr>
        <p:spPr>
          <a:xfrm>
            <a:off x="6854458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9DA091-9C1A-B076-27F8-9AA675C72067}"/>
              </a:ext>
            </a:extLst>
          </p:cNvPr>
          <p:cNvSpPr/>
          <p:nvPr/>
        </p:nvSpPr>
        <p:spPr>
          <a:xfrm>
            <a:off x="577271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49B36-6769-CF46-080C-960572E9F0B1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6553200" y="4241386"/>
            <a:ext cx="435169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CEFDCC8-A087-7930-B958-C5E42BCF8576}"/>
              </a:ext>
            </a:extLst>
          </p:cNvPr>
          <p:cNvSpPr/>
          <p:nvPr/>
        </p:nvSpPr>
        <p:spPr>
          <a:xfrm>
            <a:off x="7902767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65FBA1-B867-9DB0-A36F-9D51F5A13C27}"/>
              </a:ext>
            </a:extLst>
          </p:cNvPr>
          <p:cNvCxnSpPr>
            <a:cxnSpLocks/>
            <a:stCxn id="7" idx="5"/>
            <a:endCxn id="15" idx="1"/>
          </p:cNvCxnSpPr>
          <p:nvPr/>
        </p:nvCxnSpPr>
        <p:spPr>
          <a:xfrm>
            <a:off x="7634947" y="4241386"/>
            <a:ext cx="401731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623E983-B729-CAF8-76A9-D7F0A708BEF7}"/>
              </a:ext>
            </a:extLst>
          </p:cNvPr>
          <p:cNvSpPr/>
          <p:nvPr/>
        </p:nvSpPr>
        <p:spPr>
          <a:xfrm>
            <a:off x="333685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0323FA-8767-7A39-D400-8F74DC8BF371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4117340" y="4241386"/>
            <a:ext cx="439715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07DB3F1F-1C78-0A33-94B8-1FAC0162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Postorder</a:t>
            </a:r>
            <a:r>
              <a:rPr lang="en-US" sz="2400" dirty="0"/>
              <a:t> (Kiri, Kanan, Root)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2BE00E-710C-84AB-C948-F890903B5945}"/>
              </a:ext>
            </a:extLst>
          </p:cNvPr>
          <p:cNvSpPr/>
          <p:nvPr/>
        </p:nvSpPr>
        <p:spPr>
          <a:xfrm>
            <a:off x="935666" y="1308027"/>
            <a:ext cx="308344" cy="3083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85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2EBBEB-DEE9-84E1-FC15-85C4EC5C5C5D}"/>
              </a:ext>
            </a:extLst>
          </p:cNvPr>
          <p:cNvSpPr/>
          <p:nvPr/>
        </p:nvSpPr>
        <p:spPr>
          <a:xfrm>
            <a:off x="5638800" y="21302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26FB5-165D-2E34-8AA8-AA957BCE31E6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203633" y="2910786"/>
            <a:ext cx="569078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9AD481-65D1-338A-7BD4-A2E6C279C7DE}"/>
              </a:ext>
            </a:extLst>
          </p:cNvPr>
          <p:cNvSpPr/>
          <p:nvPr/>
        </p:nvSpPr>
        <p:spPr>
          <a:xfrm>
            <a:off x="4423144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E8794A-2A5E-24D9-68FA-B3EE7121553F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419289" y="2910786"/>
            <a:ext cx="569080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A225FDC-6F74-C155-8A21-A1ED5E0F17D0}"/>
              </a:ext>
            </a:extLst>
          </p:cNvPr>
          <p:cNvSpPr/>
          <p:nvPr/>
        </p:nvSpPr>
        <p:spPr>
          <a:xfrm>
            <a:off x="6854458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9DA091-9C1A-B076-27F8-9AA675C72067}"/>
              </a:ext>
            </a:extLst>
          </p:cNvPr>
          <p:cNvSpPr/>
          <p:nvPr/>
        </p:nvSpPr>
        <p:spPr>
          <a:xfrm>
            <a:off x="577271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49B36-6769-CF46-080C-960572E9F0B1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6553200" y="4241386"/>
            <a:ext cx="435169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CEFDCC8-A087-7930-B958-C5E42BCF8576}"/>
              </a:ext>
            </a:extLst>
          </p:cNvPr>
          <p:cNvSpPr/>
          <p:nvPr/>
        </p:nvSpPr>
        <p:spPr>
          <a:xfrm>
            <a:off x="7902767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65FBA1-B867-9DB0-A36F-9D51F5A13C27}"/>
              </a:ext>
            </a:extLst>
          </p:cNvPr>
          <p:cNvCxnSpPr>
            <a:cxnSpLocks/>
            <a:stCxn id="7" idx="5"/>
            <a:endCxn id="15" idx="1"/>
          </p:cNvCxnSpPr>
          <p:nvPr/>
        </p:nvCxnSpPr>
        <p:spPr>
          <a:xfrm>
            <a:off x="7634947" y="4241386"/>
            <a:ext cx="401731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623E983-B729-CAF8-76A9-D7F0A708BEF7}"/>
              </a:ext>
            </a:extLst>
          </p:cNvPr>
          <p:cNvSpPr/>
          <p:nvPr/>
        </p:nvSpPr>
        <p:spPr>
          <a:xfrm>
            <a:off x="333685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0323FA-8767-7A39-D400-8F74DC8BF371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4117340" y="4241386"/>
            <a:ext cx="439715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07DB3F1F-1C78-0A33-94B8-1FAC0162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Postorder</a:t>
            </a:r>
            <a:r>
              <a:rPr lang="en-US" sz="2400" dirty="0"/>
              <a:t> (Kiri, Kanan, Root)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2BE00E-710C-84AB-C948-F890903B5945}"/>
              </a:ext>
            </a:extLst>
          </p:cNvPr>
          <p:cNvSpPr/>
          <p:nvPr/>
        </p:nvSpPr>
        <p:spPr>
          <a:xfrm>
            <a:off x="5179828" y="2433325"/>
            <a:ext cx="308344" cy="3083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386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2EBBEB-DEE9-84E1-FC15-85C4EC5C5C5D}"/>
              </a:ext>
            </a:extLst>
          </p:cNvPr>
          <p:cNvSpPr/>
          <p:nvPr/>
        </p:nvSpPr>
        <p:spPr>
          <a:xfrm>
            <a:off x="5638800" y="21302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26FB5-165D-2E34-8AA8-AA957BCE31E6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203633" y="2910786"/>
            <a:ext cx="569078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9AD481-65D1-338A-7BD4-A2E6C279C7DE}"/>
              </a:ext>
            </a:extLst>
          </p:cNvPr>
          <p:cNvSpPr/>
          <p:nvPr/>
        </p:nvSpPr>
        <p:spPr>
          <a:xfrm>
            <a:off x="4423144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E8794A-2A5E-24D9-68FA-B3EE7121553F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419289" y="2910786"/>
            <a:ext cx="569080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A225FDC-6F74-C155-8A21-A1ED5E0F17D0}"/>
              </a:ext>
            </a:extLst>
          </p:cNvPr>
          <p:cNvSpPr/>
          <p:nvPr/>
        </p:nvSpPr>
        <p:spPr>
          <a:xfrm>
            <a:off x="6854458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9DA091-9C1A-B076-27F8-9AA675C72067}"/>
              </a:ext>
            </a:extLst>
          </p:cNvPr>
          <p:cNvSpPr/>
          <p:nvPr/>
        </p:nvSpPr>
        <p:spPr>
          <a:xfrm>
            <a:off x="577271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49B36-6769-CF46-080C-960572E9F0B1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6553200" y="4241386"/>
            <a:ext cx="435169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CEFDCC8-A087-7930-B958-C5E42BCF8576}"/>
              </a:ext>
            </a:extLst>
          </p:cNvPr>
          <p:cNvSpPr/>
          <p:nvPr/>
        </p:nvSpPr>
        <p:spPr>
          <a:xfrm>
            <a:off x="7902767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65FBA1-B867-9DB0-A36F-9D51F5A13C27}"/>
              </a:ext>
            </a:extLst>
          </p:cNvPr>
          <p:cNvCxnSpPr>
            <a:cxnSpLocks/>
            <a:stCxn id="7" idx="5"/>
            <a:endCxn id="15" idx="1"/>
          </p:cNvCxnSpPr>
          <p:nvPr/>
        </p:nvCxnSpPr>
        <p:spPr>
          <a:xfrm>
            <a:off x="7634947" y="4241386"/>
            <a:ext cx="401731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623E983-B729-CAF8-76A9-D7F0A708BEF7}"/>
              </a:ext>
            </a:extLst>
          </p:cNvPr>
          <p:cNvSpPr/>
          <p:nvPr/>
        </p:nvSpPr>
        <p:spPr>
          <a:xfrm>
            <a:off x="333685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0323FA-8767-7A39-D400-8F74DC8BF371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4117340" y="4241386"/>
            <a:ext cx="439715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07DB3F1F-1C78-0A33-94B8-1FAC0162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Postorder</a:t>
            </a:r>
            <a:r>
              <a:rPr lang="en-US" sz="2400" dirty="0"/>
              <a:t> (Kiri, Kanan, Root)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2BE00E-710C-84AB-C948-F890903B5945}"/>
              </a:ext>
            </a:extLst>
          </p:cNvPr>
          <p:cNvSpPr/>
          <p:nvPr/>
        </p:nvSpPr>
        <p:spPr>
          <a:xfrm>
            <a:off x="3949759" y="3763925"/>
            <a:ext cx="308344" cy="3083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6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2EBBEB-DEE9-84E1-FC15-85C4EC5C5C5D}"/>
              </a:ext>
            </a:extLst>
          </p:cNvPr>
          <p:cNvSpPr/>
          <p:nvPr/>
        </p:nvSpPr>
        <p:spPr>
          <a:xfrm>
            <a:off x="5638800" y="21302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26FB5-165D-2E34-8AA8-AA957BCE31E6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203633" y="2910786"/>
            <a:ext cx="569078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9AD481-65D1-338A-7BD4-A2E6C279C7DE}"/>
              </a:ext>
            </a:extLst>
          </p:cNvPr>
          <p:cNvSpPr/>
          <p:nvPr/>
        </p:nvSpPr>
        <p:spPr>
          <a:xfrm>
            <a:off x="4423144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E8794A-2A5E-24D9-68FA-B3EE7121553F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419289" y="2910786"/>
            <a:ext cx="569080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A225FDC-6F74-C155-8A21-A1ED5E0F17D0}"/>
              </a:ext>
            </a:extLst>
          </p:cNvPr>
          <p:cNvSpPr/>
          <p:nvPr/>
        </p:nvSpPr>
        <p:spPr>
          <a:xfrm>
            <a:off x="6854458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9DA091-9C1A-B076-27F8-9AA675C72067}"/>
              </a:ext>
            </a:extLst>
          </p:cNvPr>
          <p:cNvSpPr/>
          <p:nvPr/>
        </p:nvSpPr>
        <p:spPr>
          <a:xfrm>
            <a:off x="577271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49B36-6769-CF46-080C-960572E9F0B1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6553200" y="4241386"/>
            <a:ext cx="435169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CEFDCC8-A087-7930-B958-C5E42BCF8576}"/>
              </a:ext>
            </a:extLst>
          </p:cNvPr>
          <p:cNvSpPr/>
          <p:nvPr/>
        </p:nvSpPr>
        <p:spPr>
          <a:xfrm>
            <a:off x="7902767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65FBA1-B867-9DB0-A36F-9D51F5A13C27}"/>
              </a:ext>
            </a:extLst>
          </p:cNvPr>
          <p:cNvCxnSpPr>
            <a:cxnSpLocks/>
            <a:stCxn id="7" idx="5"/>
            <a:endCxn id="15" idx="1"/>
          </p:cNvCxnSpPr>
          <p:nvPr/>
        </p:nvCxnSpPr>
        <p:spPr>
          <a:xfrm>
            <a:off x="7634947" y="4241386"/>
            <a:ext cx="401731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623E983-B729-CAF8-76A9-D7F0A708BEF7}"/>
              </a:ext>
            </a:extLst>
          </p:cNvPr>
          <p:cNvSpPr/>
          <p:nvPr/>
        </p:nvSpPr>
        <p:spPr>
          <a:xfrm>
            <a:off x="333685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0323FA-8767-7A39-D400-8F74DC8BF371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4117340" y="4241386"/>
            <a:ext cx="439715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07DB3F1F-1C78-0A33-94B8-1FAC0162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Postorder</a:t>
            </a:r>
            <a:r>
              <a:rPr lang="en-US" sz="2400" dirty="0"/>
              <a:t> (Kiri, Kanan, Root)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2BE00E-710C-84AB-C948-F890903B5945}"/>
              </a:ext>
            </a:extLst>
          </p:cNvPr>
          <p:cNvSpPr/>
          <p:nvPr/>
        </p:nvSpPr>
        <p:spPr>
          <a:xfrm>
            <a:off x="2894597" y="4948348"/>
            <a:ext cx="308344" cy="3083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72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2EBBEB-DEE9-84E1-FC15-85C4EC5C5C5D}"/>
              </a:ext>
            </a:extLst>
          </p:cNvPr>
          <p:cNvSpPr/>
          <p:nvPr/>
        </p:nvSpPr>
        <p:spPr>
          <a:xfrm>
            <a:off x="5638800" y="21302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26FB5-165D-2E34-8AA8-AA957BCE31E6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203633" y="2910786"/>
            <a:ext cx="569078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9AD481-65D1-338A-7BD4-A2E6C279C7DE}"/>
              </a:ext>
            </a:extLst>
          </p:cNvPr>
          <p:cNvSpPr/>
          <p:nvPr/>
        </p:nvSpPr>
        <p:spPr>
          <a:xfrm>
            <a:off x="4423144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E8794A-2A5E-24D9-68FA-B3EE7121553F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419289" y="2910786"/>
            <a:ext cx="569080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A225FDC-6F74-C155-8A21-A1ED5E0F17D0}"/>
              </a:ext>
            </a:extLst>
          </p:cNvPr>
          <p:cNvSpPr/>
          <p:nvPr/>
        </p:nvSpPr>
        <p:spPr>
          <a:xfrm>
            <a:off x="6854458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9DA091-9C1A-B076-27F8-9AA675C72067}"/>
              </a:ext>
            </a:extLst>
          </p:cNvPr>
          <p:cNvSpPr/>
          <p:nvPr/>
        </p:nvSpPr>
        <p:spPr>
          <a:xfrm>
            <a:off x="577271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49B36-6769-CF46-080C-960572E9F0B1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6553200" y="4241386"/>
            <a:ext cx="435169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CEFDCC8-A087-7930-B958-C5E42BCF8576}"/>
              </a:ext>
            </a:extLst>
          </p:cNvPr>
          <p:cNvSpPr/>
          <p:nvPr/>
        </p:nvSpPr>
        <p:spPr>
          <a:xfrm>
            <a:off x="7902767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65FBA1-B867-9DB0-A36F-9D51F5A13C27}"/>
              </a:ext>
            </a:extLst>
          </p:cNvPr>
          <p:cNvCxnSpPr>
            <a:cxnSpLocks/>
            <a:stCxn id="7" idx="5"/>
            <a:endCxn id="15" idx="1"/>
          </p:cNvCxnSpPr>
          <p:nvPr/>
        </p:nvCxnSpPr>
        <p:spPr>
          <a:xfrm>
            <a:off x="7634947" y="4241386"/>
            <a:ext cx="401731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623E983-B729-CAF8-76A9-D7F0A708BEF7}"/>
              </a:ext>
            </a:extLst>
          </p:cNvPr>
          <p:cNvSpPr/>
          <p:nvPr/>
        </p:nvSpPr>
        <p:spPr>
          <a:xfrm>
            <a:off x="333685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0323FA-8767-7A39-D400-8F74DC8BF371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4117340" y="4241386"/>
            <a:ext cx="439715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07DB3F1F-1C78-0A33-94B8-1FAC0162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Postorder</a:t>
            </a:r>
            <a:r>
              <a:rPr lang="en-US" sz="2400" dirty="0"/>
              <a:t> (Kiri, Kanan, Root)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2BE00E-710C-84AB-C948-F890903B5945}"/>
              </a:ext>
            </a:extLst>
          </p:cNvPr>
          <p:cNvSpPr/>
          <p:nvPr/>
        </p:nvSpPr>
        <p:spPr>
          <a:xfrm>
            <a:off x="3949759" y="3763925"/>
            <a:ext cx="308344" cy="3083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03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2EBBEB-DEE9-84E1-FC15-85C4EC5C5C5D}"/>
              </a:ext>
            </a:extLst>
          </p:cNvPr>
          <p:cNvSpPr/>
          <p:nvPr/>
        </p:nvSpPr>
        <p:spPr>
          <a:xfrm>
            <a:off x="5638800" y="21302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26FB5-165D-2E34-8AA8-AA957BCE31E6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203633" y="2910786"/>
            <a:ext cx="569078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9AD481-65D1-338A-7BD4-A2E6C279C7DE}"/>
              </a:ext>
            </a:extLst>
          </p:cNvPr>
          <p:cNvSpPr/>
          <p:nvPr/>
        </p:nvSpPr>
        <p:spPr>
          <a:xfrm>
            <a:off x="4423144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E8794A-2A5E-24D9-68FA-B3EE7121553F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419289" y="2910786"/>
            <a:ext cx="569080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A225FDC-6F74-C155-8A21-A1ED5E0F17D0}"/>
              </a:ext>
            </a:extLst>
          </p:cNvPr>
          <p:cNvSpPr/>
          <p:nvPr/>
        </p:nvSpPr>
        <p:spPr>
          <a:xfrm>
            <a:off x="6854458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9DA091-9C1A-B076-27F8-9AA675C72067}"/>
              </a:ext>
            </a:extLst>
          </p:cNvPr>
          <p:cNvSpPr/>
          <p:nvPr/>
        </p:nvSpPr>
        <p:spPr>
          <a:xfrm>
            <a:off x="577271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49B36-6769-CF46-080C-960572E9F0B1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6553200" y="4241386"/>
            <a:ext cx="435169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CEFDCC8-A087-7930-B958-C5E42BCF8576}"/>
              </a:ext>
            </a:extLst>
          </p:cNvPr>
          <p:cNvSpPr/>
          <p:nvPr/>
        </p:nvSpPr>
        <p:spPr>
          <a:xfrm>
            <a:off x="7902767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65FBA1-B867-9DB0-A36F-9D51F5A13C27}"/>
              </a:ext>
            </a:extLst>
          </p:cNvPr>
          <p:cNvCxnSpPr>
            <a:cxnSpLocks/>
            <a:stCxn id="7" idx="5"/>
            <a:endCxn id="15" idx="1"/>
          </p:cNvCxnSpPr>
          <p:nvPr/>
        </p:nvCxnSpPr>
        <p:spPr>
          <a:xfrm>
            <a:off x="7634947" y="4241386"/>
            <a:ext cx="401731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623E983-B729-CAF8-76A9-D7F0A708BEF7}"/>
              </a:ext>
            </a:extLst>
          </p:cNvPr>
          <p:cNvSpPr/>
          <p:nvPr/>
        </p:nvSpPr>
        <p:spPr>
          <a:xfrm>
            <a:off x="333685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0323FA-8767-7A39-D400-8F74DC8BF371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4117340" y="4241386"/>
            <a:ext cx="439715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07DB3F1F-1C78-0A33-94B8-1FAC0162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Postorder</a:t>
            </a:r>
            <a:r>
              <a:rPr lang="en-US" sz="2400" dirty="0"/>
              <a:t> (Kiri, Kanan, Root)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2BE00E-710C-84AB-C948-F890903B5945}"/>
              </a:ext>
            </a:extLst>
          </p:cNvPr>
          <p:cNvSpPr/>
          <p:nvPr/>
        </p:nvSpPr>
        <p:spPr>
          <a:xfrm>
            <a:off x="5179828" y="2433325"/>
            <a:ext cx="308344" cy="3083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244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2EBBEB-DEE9-84E1-FC15-85C4EC5C5C5D}"/>
              </a:ext>
            </a:extLst>
          </p:cNvPr>
          <p:cNvSpPr/>
          <p:nvPr/>
        </p:nvSpPr>
        <p:spPr>
          <a:xfrm>
            <a:off x="5638800" y="21302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26FB5-165D-2E34-8AA8-AA957BCE31E6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203633" y="2910786"/>
            <a:ext cx="569078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9AD481-65D1-338A-7BD4-A2E6C279C7DE}"/>
              </a:ext>
            </a:extLst>
          </p:cNvPr>
          <p:cNvSpPr/>
          <p:nvPr/>
        </p:nvSpPr>
        <p:spPr>
          <a:xfrm>
            <a:off x="4423144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E8794A-2A5E-24D9-68FA-B3EE7121553F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419289" y="2910786"/>
            <a:ext cx="569080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A225FDC-6F74-C155-8A21-A1ED5E0F17D0}"/>
              </a:ext>
            </a:extLst>
          </p:cNvPr>
          <p:cNvSpPr/>
          <p:nvPr/>
        </p:nvSpPr>
        <p:spPr>
          <a:xfrm>
            <a:off x="6854458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9DA091-9C1A-B076-27F8-9AA675C72067}"/>
              </a:ext>
            </a:extLst>
          </p:cNvPr>
          <p:cNvSpPr/>
          <p:nvPr/>
        </p:nvSpPr>
        <p:spPr>
          <a:xfrm>
            <a:off x="577271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49B36-6769-CF46-080C-960572E9F0B1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6553200" y="4241386"/>
            <a:ext cx="435169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CEFDCC8-A087-7930-B958-C5E42BCF8576}"/>
              </a:ext>
            </a:extLst>
          </p:cNvPr>
          <p:cNvSpPr/>
          <p:nvPr/>
        </p:nvSpPr>
        <p:spPr>
          <a:xfrm>
            <a:off x="7902767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65FBA1-B867-9DB0-A36F-9D51F5A13C27}"/>
              </a:ext>
            </a:extLst>
          </p:cNvPr>
          <p:cNvCxnSpPr>
            <a:cxnSpLocks/>
            <a:stCxn id="7" idx="5"/>
            <a:endCxn id="15" idx="1"/>
          </p:cNvCxnSpPr>
          <p:nvPr/>
        </p:nvCxnSpPr>
        <p:spPr>
          <a:xfrm>
            <a:off x="7634947" y="4241386"/>
            <a:ext cx="401731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623E983-B729-CAF8-76A9-D7F0A708BEF7}"/>
              </a:ext>
            </a:extLst>
          </p:cNvPr>
          <p:cNvSpPr/>
          <p:nvPr/>
        </p:nvSpPr>
        <p:spPr>
          <a:xfrm>
            <a:off x="333685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0323FA-8767-7A39-D400-8F74DC8BF371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4117340" y="4241386"/>
            <a:ext cx="439715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07DB3F1F-1C78-0A33-94B8-1FAC0162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Postorder</a:t>
            </a:r>
            <a:r>
              <a:rPr lang="en-US" sz="2400" dirty="0"/>
              <a:t> (Kiri, Kanan, Root)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2BE00E-710C-84AB-C948-F890903B5945}"/>
              </a:ext>
            </a:extLst>
          </p:cNvPr>
          <p:cNvSpPr/>
          <p:nvPr/>
        </p:nvSpPr>
        <p:spPr>
          <a:xfrm>
            <a:off x="6395485" y="3763925"/>
            <a:ext cx="308344" cy="3083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30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2EBBEB-DEE9-84E1-FC15-85C4EC5C5C5D}"/>
              </a:ext>
            </a:extLst>
          </p:cNvPr>
          <p:cNvSpPr/>
          <p:nvPr/>
        </p:nvSpPr>
        <p:spPr>
          <a:xfrm>
            <a:off x="5638800" y="21302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26FB5-165D-2E34-8AA8-AA957BCE31E6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203633" y="2910786"/>
            <a:ext cx="569078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9AD481-65D1-338A-7BD4-A2E6C279C7DE}"/>
              </a:ext>
            </a:extLst>
          </p:cNvPr>
          <p:cNvSpPr/>
          <p:nvPr/>
        </p:nvSpPr>
        <p:spPr>
          <a:xfrm>
            <a:off x="4423144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E8794A-2A5E-24D9-68FA-B3EE7121553F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419289" y="2910786"/>
            <a:ext cx="569080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A225FDC-6F74-C155-8A21-A1ED5E0F17D0}"/>
              </a:ext>
            </a:extLst>
          </p:cNvPr>
          <p:cNvSpPr/>
          <p:nvPr/>
        </p:nvSpPr>
        <p:spPr>
          <a:xfrm>
            <a:off x="6854458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9DA091-9C1A-B076-27F8-9AA675C72067}"/>
              </a:ext>
            </a:extLst>
          </p:cNvPr>
          <p:cNvSpPr/>
          <p:nvPr/>
        </p:nvSpPr>
        <p:spPr>
          <a:xfrm>
            <a:off x="577271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49B36-6769-CF46-080C-960572E9F0B1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6553200" y="4241386"/>
            <a:ext cx="435169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CEFDCC8-A087-7930-B958-C5E42BCF8576}"/>
              </a:ext>
            </a:extLst>
          </p:cNvPr>
          <p:cNvSpPr/>
          <p:nvPr/>
        </p:nvSpPr>
        <p:spPr>
          <a:xfrm>
            <a:off x="7902767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65FBA1-B867-9DB0-A36F-9D51F5A13C27}"/>
              </a:ext>
            </a:extLst>
          </p:cNvPr>
          <p:cNvCxnSpPr>
            <a:cxnSpLocks/>
            <a:stCxn id="7" idx="5"/>
            <a:endCxn id="15" idx="1"/>
          </p:cNvCxnSpPr>
          <p:nvPr/>
        </p:nvCxnSpPr>
        <p:spPr>
          <a:xfrm>
            <a:off x="7634947" y="4241386"/>
            <a:ext cx="401731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623E983-B729-CAF8-76A9-D7F0A708BEF7}"/>
              </a:ext>
            </a:extLst>
          </p:cNvPr>
          <p:cNvSpPr/>
          <p:nvPr/>
        </p:nvSpPr>
        <p:spPr>
          <a:xfrm>
            <a:off x="333685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0323FA-8767-7A39-D400-8F74DC8BF371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4117340" y="4241386"/>
            <a:ext cx="439715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07DB3F1F-1C78-0A33-94B8-1FAC0162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Postorder</a:t>
            </a:r>
            <a:r>
              <a:rPr lang="en-US" sz="2400" dirty="0"/>
              <a:t> (Kiri, Kanan, Root)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2BE00E-710C-84AB-C948-F890903B5945}"/>
              </a:ext>
            </a:extLst>
          </p:cNvPr>
          <p:cNvSpPr/>
          <p:nvPr/>
        </p:nvSpPr>
        <p:spPr>
          <a:xfrm>
            <a:off x="5312735" y="4948348"/>
            <a:ext cx="308344" cy="3083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9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2EBBEB-DEE9-84E1-FC15-85C4EC5C5C5D}"/>
              </a:ext>
            </a:extLst>
          </p:cNvPr>
          <p:cNvSpPr/>
          <p:nvPr/>
        </p:nvSpPr>
        <p:spPr>
          <a:xfrm>
            <a:off x="5638800" y="21302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820668-C011-0A36-E888-CA3F00BC5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Input : 36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26FB5-165D-2E34-8AA8-AA957BCE31E6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203633" y="2910786"/>
            <a:ext cx="569078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9AD481-65D1-338A-7BD4-A2E6C279C7DE}"/>
              </a:ext>
            </a:extLst>
          </p:cNvPr>
          <p:cNvSpPr/>
          <p:nvPr/>
        </p:nvSpPr>
        <p:spPr>
          <a:xfrm>
            <a:off x="4423144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4C0FC231-3930-F32A-022E-EFF9F3BFD515}"/>
              </a:ext>
            </a:extLst>
          </p:cNvPr>
          <p:cNvSpPr txBox="1">
            <a:spLocks/>
          </p:cNvSpPr>
          <p:nvPr/>
        </p:nvSpPr>
        <p:spPr>
          <a:xfrm>
            <a:off x="838200" y="10741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Jika data </a:t>
            </a:r>
            <a:r>
              <a:rPr lang="en-US" sz="2800" dirty="0" err="1"/>
              <a:t>selanjutnya</a:t>
            </a:r>
            <a:r>
              <a:rPr lang="en-US" sz="2800" dirty="0"/>
              <a:t> </a:t>
            </a:r>
            <a:r>
              <a:rPr lang="en-US" sz="2800" dirty="0" err="1"/>
              <a:t>bernilai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kecil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pada </a:t>
            </a:r>
            <a:r>
              <a:rPr lang="en-US" sz="2800" dirty="0" err="1"/>
              <a:t>rootnya</a:t>
            </a:r>
            <a:r>
              <a:rPr lang="en-US" sz="2800" dirty="0"/>
              <a:t>,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diletakan</a:t>
            </a:r>
            <a:r>
              <a:rPr lang="en-US" sz="2800" dirty="0"/>
              <a:t> pada </a:t>
            </a:r>
            <a:r>
              <a:rPr lang="en-US" sz="2800" dirty="0" err="1"/>
              <a:t>sebelah</a:t>
            </a:r>
            <a:r>
              <a:rPr lang="en-US" sz="2800" dirty="0"/>
              <a:t> </a:t>
            </a:r>
            <a:r>
              <a:rPr lang="en-US" sz="2800" dirty="0" err="1"/>
              <a:t>kiri</a:t>
            </a:r>
            <a:r>
              <a:rPr lang="en-US" sz="2800" dirty="0"/>
              <a:t> root.</a:t>
            </a:r>
          </a:p>
        </p:txBody>
      </p:sp>
    </p:spTree>
    <p:extLst>
      <p:ext uri="{BB962C8B-B14F-4D97-AF65-F5344CB8AC3E}">
        <p14:creationId xmlns:p14="http://schemas.microsoft.com/office/powerpoint/2010/main" val="29954494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2EBBEB-DEE9-84E1-FC15-85C4EC5C5C5D}"/>
              </a:ext>
            </a:extLst>
          </p:cNvPr>
          <p:cNvSpPr/>
          <p:nvPr/>
        </p:nvSpPr>
        <p:spPr>
          <a:xfrm>
            <a:off x="5638800" y="21302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26FB5-165D-2E34-8AA8-AA957BCE31E6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203633" y="2910786"/>
            <a:ext cx="569078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9AD481-65D1-338A-7BD4-A2E6C279C7DE}"/>
              </a:ext>
            </a:extLst>
          </p:cNvPr>
          <p:cNvSpPr/>
          <p:nvPr/>
        </p:nvSpPr>
        <p:spPr>
          <a:xfrm>
            <a:off x="4423144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E8794A-2A5E-24D9-68FA-B3EE7121553F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419289" y="2910786"/>
            <a:ext cx="569080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A225FDC-6F74-C155-8A21-A1ED5E0F17D0}"/>
              </a:ext>
            </a:extLst>
          </p:cNvPr>
          <p:cNvSpPr/>
          <p:nvPr/>
        </p:nvSpPr>
        <p:spPr>
          <a:xfrm>
            <a:off x="6854458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9DA091-9C1A-B076-27F8-9AA675C72067}"/>
              </a:ext>
            </a:extLst>
          </p:cNvPr>
          <p:cNvSpPr/>
          <p:nvPr/>
        </p:nvSpPr>
        <p:spPr>
          <a:xfrm>
            <a:off x="577271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49B36-6769-CF46-080C-960572E9F0B1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6553200" y="4241386"/>
            <a:ext cx="435169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CEFDCC8-A087-7930-B958-C5E42BCF8576}"/>
              </a:ext>
            </a:extLst>
          </p:cNvPr>
          <p:cNvSpPr/>
          <p:nvPr/>
        </p:nvSpPr>
        <p:spPr>
          <a:xfrm>
            <a:off x="7902767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65FBA1-B867-9DB0-A36F-9D51F5A13C27}"/>
              </a:ext>
            </a:extLst>
          </p:cNvPr>
          <p:cNvCxnSpPr>
            <a:cxnSpLocks/>
            <a:stCxn id="7" idx="5"/>
            <a:endCxn id="15" idx="1"/>
          </p:cNvCxnSpPr>
          <p:nvPr/>
        </p:nvCxnSpPr>
        <p:spPr>
          <a:xfrm>
            <a:off x="7634947" y="4241386"/>
            <a:ext cx="401731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623E983-B729-CAF8-76A9-D7F0A708BEF7}"/>
              </a:ext>
            </a:extLst>
          </p:cNvPr>
          <p:cNvSpPr/>
          <p:nvPr/>
        </p:nvSpPr>
        <p:spPr>
          <a:xfrm>
            <a:off x="333685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0323FA-8767-7A39-D400-8F74DC8BF371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4117340" y="4241386"/>
            <a:ext cx="439715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07DB3F1F-1C78-0A33-94B8-1FAC0162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Postorder</a:t>
            </a:r>
            <a:r>
              <a:rPr lang="en-US" sz="2400" dirty="0"/>
              <a:t> (Kiri, Kanan, Root)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2BE00E-710C-84AB-C948-F890903B5945}"/>
              </a:ext>
            </a:extLst>
          </p:cNvPr>
          <p:cNvSpPr/>
          <p:nvPr/>
        </p:nvSpPr>
        <p:spPr>
          <a:xfrm>
            <a:off x="6395485" y="3763925"/>
            <a:ext cx="308344" cy="3083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430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2EBBEB-DEE9-84E1-FC15-85C4EC5C5C5D}"/>
              </a:ext>
            </a:extLst>
          </p:cNvPr>
          <p:cNvSpPr/>
          <p:nvPr/>
        </p:nvSpPr>
        <p:spPr>
          <a:xfrm>
            <a:off x="5638800" y="21302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26FB5-165D-2E34-8AA8-AA957BCE31E6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203633" y="2910786"/>
            <a:ext cx="569078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9AD481-65D1-338A-7BD4-A2E6C279C7DE}"/>
              </a:ext>
            </a:extLst>
          </p:cNvPr>
          <p:cNvSpPr/>
          <p:nvPr/>
        </p:nvSpPr>
        <p:spPr>
          <a:xfrm>
            <a:off x="4423144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E8794A-2A5E-24D9-68FA-B3EE7121553F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419289" y="2910786"/>
            <a:ext cx="569080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A225FDC-6F74-C155-8A21-A1ED5E0F17D0}"/>
              </a:ext>
            </a:extLst>
          </p:cNvPr>
          <p:cNvSpPr/>
          <p:nvPr/>
        </p:nvSpPr>
        <p:spPr>
          <a:xfrm>
            <a:off x="6854458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9DA091-9C1A-B076-27F8-9AA675C72067}"/>
              </a:ext>
            </a:extLst>
          </p:cNvPr>
          <p:cNvSpPr/>
          <p:nvPr/>
        </p:nvSpPr>
        <p:spPr>
          <a:xfrm>
            <a:off x="577271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49B36-6769-CF46-080C-960572E9F0B1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6553200" y="4241386"/>
            <a:ext cx="435169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CEFDCC8-A087-7930-B958-C5E42BCF8576}"/>
              </a:ext>
            </a:extLst>
          </p:cNvPr>
          <p:cNvSpPr/>
          <p:nvPr/>
        </p:nvSpPr>
        <p:spPr>
          <a:xfrm>
            <a:off x="7902767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65FBA1-B867-9DB0-A36F-9D51F5A13C27}"/>
              </a:ext>
            </a:extLst>
          </p:cNvPr>
          <p:cNvCxnSpPr>
            <a:cxnSpLocks/>
            <a:stCxn id="7" idx="5"/>
            <a:endCxn id="15" idx="1"/>
          </p:cNvCxnSpPr>
          <p:nvPr/>
        </p:nvCxnSpPr>
        <p:spPr>
          <a:xfrm>
            <a:off x="7634947" y="4241386"/>
            <a:ext cx="401731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623E983-B729-CAF8-76A9-D7F0A708BEF7}"/>
              </a:ext>
            </a:extLst>
          </p:cNvPr>
          <p:cNvSpPr/>
          <p:nvPr/>
        </p:nvSpPr>
        <p:spPr>
          <a:xfrm>
            <a:off x="333685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0323FA-8767-7A39-D400-8F74DC8BF371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4117340" y="4241386"/>
            <a:ext cx="439715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07DB3F1F-1C78-0A33-94B8-1FAC0162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Postorder</a:t>
            </a:r>
            <a:r>
              <a:rPr lang="en-US" sz="2400" dirty="0"/>
              <a:t> (Kiri, Kanan, Root)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2BE00E-710C-84AB-C948-F890903B5945}"/>
              </a:ext>
            </a:extLst>
          </p:cNvPr>
          <p:cNvSpPr/>
          <p:nvPr/>
        </p:nvSpPr>
        <p:spPr>
          <a:xfrm>
            <a:off x="7460513" y="5001614"/>
            <a:ext cx="308344" cy="3083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40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2EBBEB-DEE9-84E1-FC15-85C4EC5C5C5D}"/>
              </a:ext>
            </a:extLst>
          </p:cNvPr>
          <p:cNvSpPr/>
          <p:nvPr/>
        </p:nvSpPr>
        <p:spPr>
          <a:xfrm>
            <a:off x="5638800" y="21302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26FB5-165D-2E34-8AA8-AA957BCE31E6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203633" y="2910786"/>
            <a:ext cx="569078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9AD481-65D1-338A-7BD4-A2E6C279C7DE}"/>
              </a:ext>
            </a:extLst>
          </p:cNvPr>
          <p:cNvSpPr/>
          <p:nvPr/>
        </p:nvSpPr>
        <p:spPr>
          <a:xfrm>
            <a:off x="4423144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E8794A-2A5E-24D9-68FA-B3EE7121553F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419289" y="2910786"/>
            <a:ext cx="569080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A225FDC-6F74-C155-8A21-A1ED5E0F17D0}"/>
              </a:ext>
            </a:extLst>
          </p:cNvPr>
          <p:cNvSpPr/>
          <p:nvPr/>
        </p:nvSpPr>
        <p:spPr>
          <a:xfrm>
            <a:off x="6854458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9DA091-9C1A-B076-27F8-9AA675C72067}"/>
              </a:ext>
            </a:extLst>
          </p:cNvPr>
          <p:cNvSpPr/>
          <p:nvPr/>
        </p:nvSpPr>
        <p:spPr>
          <a:xfrm>
            <a:off x="577271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49B36-6769-CF46-080C-960572E9F0B1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6553200" y="4241386"/>
            <a:ext cx="435169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CEFDCC8-A087-7930-B958-C5E42BCF8576}"/>
              </a:ext>
            </a:extLst>
          </p:cNvPr>
          <p:cNvSpPr/>
          <p:nvPr/>
        </p:nvSpPr>
        <p:spPr>
          <a:xfrm>
            <a:off x="7902767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65FBA1-B867-9DB0-A36F-9D51F5A13C27}"/>
              </a:ext>
            </a:extLst>
          </p:cNvPr>
          <p:cNvCxnSpPr>
            <a:cxnSpLocks/>
            <a:stCxn id="7" idx="5"/>
            <a:endCxn id="15" idx="1"/>
          </p:cNvCxnSpPr>
          <p:nvPr/>
        </p:nvCxnSpPr>
        <p:spPr>
          <a:xfrm>
            <a:off x="7634947" y="4241386"/>
            <a:ext cx="401731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623E983-B729-CAF8-76A9-D7F0A708BEF7}"/>
              </a:ext>
            </a:extLst>
          </p:cNvPr>
          <p:cNvSpPr/>
          <p:nvPr/>
        </p:nvSpPr>
        <p:spPr>
          <a:xfrm>
            <a:off x="333685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0323FA-8767-7A39-D400-8F74DC8BF371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4117340" y="4241386"/>
            <a:ext cx="439715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07DB3F1F-1C78-0A33-94B8-1FAC0162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Postorder</a:t>
            </a:r>
            <a:r>
              <a:rPr lang="en-US" sz="2400" dirty="0"/>
              <a:t> (Kiri, Kanan, Root)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2BE00E-710C-84AB-C948-F890903B5945}"/>
              </a:ext>
            </a:extLst>
          </p:cNvPr>
          <p:cNvSpPr/>
          <p:nvPr/>
        </p:nvSpPr>
        <p:spPr>
          <a:xfrm>
            <a:off x="6395485" y="3763925"/>
            <a:ext cx="308344" cy="3083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835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2EBBEB-DEE9-84E1-FC15-85C4EC5C5C5D}"/>
              </a:ext>
            </a:extLst>
          </p:cNvPr>
          <p:cNvSpPr/>
          <p:nvPr/>
        </p:nvSpPr>
        <p:spPr>
          <a:xfrm>
            <a:off x="5638800" y="21302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26FB5-165D-2E34-8AA8-AA957BCE31E6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203633" y="2910786"/>
            <a:ext cx="569078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9AD481-65D1-338A-7BD4-A2E6C279C7DE}"/>
              </a:ext>
            </a:extLst>
          </p:cNvPr>
          <p:cNvSpPr/>
          <p:nvPr/>
        </p:nvSpPr>
        <p:spPr>
          <a:xfrm>
            <a:off x="4423144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E8794A-2A5E-24D9-68FA-B3EE7121553F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419289" y="2910786"/>
            <a:ext cx="569080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A225FDC-6F74-C155-8A21-A1ED5E0F17D0}"/>
              </a:ext>
            </a:extLst>
          </p:cNvPr>
          <p:cNvSpPr/>
          <p:nvPr/>
        </p:nvSpPr>
        <p:spPr>
          <a:xfrm>
            <a:off x="6854458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9DA091-9C1A-B076-27F8-9AA675C72067}"/>
              </a:ext>
            </a:extLst>
          </p:cNvPr>
          <p:cNvSpPr/>
          <p:nvPr/>
        </p:nvSpPr>
        <p:spPr>
          <a:xfrm>
            <a:off x="577271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49B36-6769-CF46-080C-960572E9F0B1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6553200" y="4241386"/>
            <a:ext cx="435169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CEFDCC8-A087-7930-B958-C5E42BCF8576}"/>
              </a:ext>
            </a:extLst>
          </p:cNvPr>
          <p:cNvSpPr/>
          <p:nvPr/>
        </p:nvSpPr>
        <p:spPr>
          <a:xfrm>
            <a:off x="7902767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65FBA1-B867-9DB0-A36F-9D51F5A13C27}"/>
              </a:ext>
            </a:extLst>
          </p:cNvPr>
          <p:cNvCxnSpPr>
            <a:cxnSpLocks/>
            <a:stCxn id="7" idx="5"/>
            <a:endCxn id="15" idx="1"/>
          </p:cNvCxnSpPr>
          <p:nvPr/>
        </p:nvCxnSpPr>
        <p:spPr>
          <a:xfrm>
            <a:off x="7634947" y="4241386"/>
            <a:ext cx="401731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623E983-B729-CAF8-76A9-D7F0A708BEF7}"/>
              </a:ext>
            </a:extLst>
          </p:cNvPr>
          <p:cNvSpPr/>
          <p:nvPr/>
        </p:nvSpPr>
        <p:spPr>
          <a:xfrm>
            <a:off x="3336851" y="46453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0323FA-8767-7A39-D400-8F74DC8BF371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4117340" y="4241386"/>
            <a:ext cx="439715" cy="537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07DB3F1F-1C78-0A33-94B8-1FAC0162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Postorder</a:t>
            </a:r>
            <a:r>
              <a:rPr lang="en-US" sz="2400" dirty="0"/>
              <a:t> (Kiri, Kanan, Root)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2BE00E-710C-84AB-C948-F890903B5945}"/>
              </a:ext>
            </a:extLst>
          </p:cNvPr>
          <p:cNvSpPr/>
          <p:nvPr/>
        </p:nvSpPr>
        <p:spPr>
          <a:xfrm>
            <a:off x="5179828" y="2433325"/>
            <a:ext cx="308344" cy="3083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335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F9006-0DC3-37E5-C469-F773B6D38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Makasih</a:t>
            </a:r>
            <a:r>
              <a:rPr lang="en-US" dirty="0"/>
              <a:t>, </a:t>
            </a:r>
            <a:r>
              <a:rPr lang="en-US" dirty="0" err="1"/>
              <a:t>Weeeeeek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371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2EBBEB-DEE9-84E1-FC15-85C4EC5C5C5D}"/>
              </a:ext>
            </a:extLst>
          </p:cNvPr>
          <p:cNvSpPr/>
          <p:nvPr/>
        </p:nvSpPr>
        <p:spPr>
          <a:xfrm>
            <a:off x="5638800" y="21302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820668-C011-0A36-E888-CA3F00BC5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Input : 85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26FB5-165D-2E34-8AA8-AA957BCE31E6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203633" y="2910786"/>
            <a:ext cx="569078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9AD481-65D1-338A-7BD4-A2E6C279C7DE}"/>
              </a:ext>
            </a:extLst>
          </p:cNvPr>
          <p:cNvSpPr/>
          <p:nvPr/>
        </p:nvSpPr>
        <p:spPr>
          <a:xfrm>
            <a:off x="4423144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1505036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2EBBEB-DEE9-84E1-FC15-85C4EC5C5C5D}"/>
              </a:ext>
            </a:extLst>
          </p:cNvPr>
          <p:cNvSpPr/>
          <p:nvPr/>
        </p:nvSpPr>
        <p:spPr>
          <a:xfrm>
            <a:off x="5638800" y="21302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820668-C011-0A36-E888-CA3F00BC5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Input : 85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26FB5-165D-2E34-8AA8-AA957BCE31E6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203633" y="2910786"/>
            <a:ext cx="569078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9AD481-65D1-338A-7BD4-A2E6C279C7DE}"/>
              </a:ext>
            </a:extLst>
          </p:cNvPr>
          <p:cNvSpPr/>
          <p:nvPr/>
        </p:nvSpPr>
        <p:spPr>
          <a:xfrm>
            <a:off x="4423144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E8794A-2A5E-24D9-68FA-B3EE7121553F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419289" y="2910786"/>
            <a:ext cx="569080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A225FDC-6F74-C155-8A21-A1ED5E0F17D0}"/>
              </a:ext>
            </a:extLst>
          </p:cNvPr>
          <p:cNvSpPr/>
          <p:nvPr/>
        </p:nvSpPr>
        <p:spPr>
          <a:xfrm>
            <a:off x="6854458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6B153162-075D-2E5B-B62E-0A404FB5C245}"/>
              </a:ext>
            </a:extLst>
          </p:cNvPr>
          <p:cNvSpPr txBox="1">
            <a:spLocks/>
          </p:cNvSpPr>
          <p:nvPr/>
        </p:nvSpPr>
        <p:spPr>
          <a:xfrm>
            <a:off x="838200" y="10741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Sebaliknya</a:t>
            </a:r>
            <a:r>
              <a:rPr lang="en-US" sz="2800" dirty="0"/>
              <a:t>, </a:t>
            </a:r>
            <a:r>
              <a:rPr lang="en-US" sz="2800" dirty="0" err="1"/>
              <a:t>jika</a:t>
            </a:r>
            <a:r>
              <a:rPr lang="en-US" sz="2800" dirty="0"/>
              <a:t> data </a:t>
            </a:r>
            <a:r>
              <a:rPr lang="en-US" sz="2800" dirty="0" err="1"/>
              <a:t>selanjutnya</a:t>
            </a:r>
            <a:r>
              <a:rPr lang="en-US" sz="2800" dirty="0"/>
              <a:t> </a:t>
            </a:r>
            <a:r>
              <a:rPr lang="en-US" sz="2800" dirty="0" err="1"/>
              <a:t>bernilai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kecil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pada </a:t>
            </a:r>
            <a:r>
              <a:rPr lang="en-US" sz="2800" dirty="0" err="1"/>
              <a:t>rootnya</a:t>
            </a:r>
            <a:r>
              <a:rPr lang="en-US" sz="2800" dirty="0"/>
              <a:t>,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diletakan</a:t>
            </a:r>
            <a:r>
              <a:rPr lang="en-US" sz="2800" dirty="0"/>
              <a:t> pada </a:t>
            </a:r>
            <a:r>
              <a:rPr lang="en-US" sz="2800" dirty="0" err="1"/>
              <a:t>sebelah</a:t>
            </a:r>
            <a:r>
              <a:rPr lang="en-US" sz="2800" dirty="0"/>
              <a:t> </a:t>
            </a:r>
            <a:r>
              <a:rPr lang="en-US" sz="2800" dirty="0" err="1"/>
              <a:t>kanan</a:t>
            </a:r>
            <a:r>
              <a:rPr lang="en-US" sz="2800" dirty="0"/>
              <a:t> root.</a:t>
            </a:r>
          </a:p>
        </p:txBody>
      </p:sp>
    </p:spTree>
    <p:extLst>
      <p:ext uri="{BB962C8B-B14F-4D97-AF65-F5344CB8AC3E}">
        <p14:creationId xmlns:p14="http://schemas.microsoft.com/office/powerpoint/2010/main" val="831054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2EBBEB-DEE9-84E1-FC15-85C4EC5C5C5D}"/>
              </a:ext>
            </a:extLst>
          </p:cNvPr>
          <p:cNvSpPr/>
          <p:nvPr/>
        </p:nvSpPr>
        <p:spPr>
          <a:xfrm>
            <a:off x="5638800" y="21302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26FB5-165D-2E34-8AA8-AA957BCE31E6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203633" y="2910786"/>
            <a:ext cx="569078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9AD481-65D1-338A-7BD4-A2E6C279C7DE}"/>
              </a:ext>
            </a:extLst>
          </p:cNvPr>
          <p:cNvSpPr/>
          <p:nvPr/>
        </p:nvSpPr>
        <p:spPr>
          <a:xfrm>
            <a:off x="4423144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E8794A-2A5E-24D9-68FA-B3EE7121553F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419289" y="2910786"/>
            <a:ext cx="569080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A225FDC-6F74-C155-8A21-A1ED5E0F17D0}"/>
              </a:ext>
            </a:extLst>
          </p:cNvPr>
          <p:cNvSpPr/>
          <p:nvPr/>
        </p:nvSpPr>
        <p:spPr>
          <a:xfrm>
            <a:off x="6854458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721E20-BDEB-C093-328B-380EE4582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B65961B3-4A43-95EF-AE26-598D8D177308}"/>
              </a:ext>
            </a:extLst>
          </p:cNvPr>
          <p:cNvSpPr txBox="1">
            <a:spLocks/>
          </p:cNvSpPr>
          <p:nvPr/>
        </p:nvSpPr>
        <p:spPr>
          <a:xfrm>
            <a:off x="838200" y="3724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Selebihnya</a:t>
            </a:r>
            <a:r>
              <a:rPr lang="en-US" sz="2800" dirty="0"/>
              <a:t>,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ingin</a:t>
            </a:r>
            <a:r>
              <a:rPr lang="en-US" sz="2800" dirty="0"/>
              <a:t> </a:t>
            </a:r>
            <a:r>
              <a:rPr lang="en-US" sz="2800" dirty="0" err="1"/>
              <a:t>menambahkan</a:t>
            </a:r>
            <a:r>
              <a:rPr lang="en-US" sz="2800" dirty="0"/>
              <a:t> data </a:t>
            </a:r>
            <a:r>
              <a:rPr lang="en-US" sz="2800" dirty="0" err="1"/>
              <a:t>lagi</a:t>
            </a:r>
            <a:r>
              <a:rPr lang="en-US" sz="2800" dirty="0"/>
              <a:t>, </a:t>
            </a:r>
            <a:r>
              <a:rPr lang="en-US" sz="2800" dirty="0" err="1"/>
              <a:t>maka</a:t>
            </a:r>
            <a:r>
              <a:rPr lang="en-US" sz="2800" dirty="0"/>
              <a:t> proses yang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dijalankan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97972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2EBBEB-DEE9-84E1-FC15-85C4EC5C5C5D}"/>
              </a:ext>
            </a:extLst>
          </p:cNvPr>
          <p:cNvSpPr/>
          <p:nvPr/>
        </p:nvSpPr>
        <p:spPr>
          <a:xfrm>
            <a:off x="5638800" y="21302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26FB5-165D-2E34-8AA8-AA957BCE31E6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203633" y="2910786"/>
            <a:ext cx="569078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E9AD481-65D1-338A-7BD4-A2E6C279C7DE}"/>
              </a:ext>
            </a:extLst>
          </p:cNvPr>
          <p:cNvSpPr/>
          <p:nvPr/>
        </p:nvSpPr>
        <p:spPr>
          <a:xfrm>
            <a:off x="4423144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E8794A-2A5E-24D9-68FA-B3EE7121553F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419289" y="2910786"/>
            <a:ext cx="569080" cy="68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A225FDC-6F74-C155-8A21-A1ED5E0F17D0}"/>
              </a:ext>
            </a:extLst>
          </p:cNvPr>
          <p:cNvSpPr/>
          <p:nvPr/>
        </p:nvSpPr>
        <p:spPr>
          <a:xfrm>
            <a:off x="6854458" y="346089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F8627D-0D33-A5C0-69FB-BDCBFDA8D3D1}"/>
              </a:ext>
            </a:extLst>
          </p:cNvPr>
          <p:cNvSpPr/>
          <p:nvPr/>
        </p:nvSpPr>
        <p:spPr>
          <a:xfrm>
            <a:off x="838200" y="145329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</p:spTree>
    <p:extLst>
      <p:ext uri="{BB962C8B-B14F-4D97-AF65-F5344CB8AC3E}">
        <p14:creationId xmlns:p14="http://schemas.microsoft.com/office/powerpoint/2010/main" val="13693420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606</Words>
  <Application>Microsoft Office PowerPoint</Application>
  <PresentationFormat>Widescreen</PresentationFormat>
  <Paragraphs>308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Theme</vt:lpstr>
      <vt:lpstr>Binary Tree</vt:lpstr>
      <vt:lpstr>Input : 50</vt:lpstr>
      <vt:lpstr>Jika Data pada Binary Tree belum tersedia maka akan menjadi data root</vt:lpstr>
      <vt:lpstr>Input : 36</vt:lpstr>
      <vt:lpstr>Input : 36</vt:lpstr>
      <vt:lpstr>Input : 85</vt:lpstr>
      <vt:lpstr>Input : 85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Traversal</vt:lpstr>
      <vt:lpstr>Preorder (Root, Kiri, Kanan) </vt:lpstr>
      <vt:lpstr>Preorder (Root, Kiri, Kanan) </vt:lpstr>
      <vt:lpstr>Preorder (Root, Kiri, Kanan)  </vt:lpstr>
      <vt:lpstr>Preorder (Root, Kiri, Kanan) </vt:lpstr>
      <vt:lpstr>Preorder (Root, Kiri, Kanan) </vt:lpstr>
      <vt:lpstr>Preorder (Root, Kiri, Kanan) </vt:lpstr>
      <vt:lpstr>Preorder (Root, Kiri, Kanan) </vt:lpstr>
      <vt:lpstr>Preorder (Root, Kiri, Kanan) </vt:lpstr>
      <vt:lpstr>Preorder (Root, Kiri, Kanan) </vt:lpstr>
      <vt:lpstr>Preorder (Root, Kiri, Kanan) </vt:lpstr>
      <vt:lpstr>Inorder (Kiri, Root, Kanan) </vt:lpstr>
      <vt:lpstr>Inorder (Kiri, Root, Kanan) </vt:lpstr>
      <vt:lpstr>Inorder (Kiri, Root, Kanan) </vt:lpstr>
      <vt:lpstr>Inorder (Kiri, Root, Kanan) </vt:lpstr>
      <vt:lpstr>Inorder (Kiri, Root, Kanan) </vt:lpstr>
      <vt:lpstr>Inorder (Kiri, Root, Kanan) </vt:lpstr>
      <vt:lpstr>Inorder (Kiri, Root, Kanan) </vt:lpstr>
      <vt:lpstr>Inorder (Kiri, Root, Kanan) </vt:lpstr>
      <vt:lpstr>Inorder (Kiri, Root, Kanan) </vt:lpstr>
      <vt:lpstr>Inorder (Kiri, Root, Kanan) </vt:lpstr>
      <vt:lpstr>Postorder (Kiri, Kanan, Root) </vt:lpstr>
      <vt:lpstr>Postorder (Kiri, Kanan, Root) </vt:lpstr>
      <vt:lpstr>Postorder (Kiri, Kanan, Root) </vt:lpstr>
      <vt:lpstr>Postorder (Kiri, Kanan, Root) </vt:lpstr>
      <vt:lpstr>Postorder (Kiri, Kanan, Root) </vt:lpstr>
      <vt:lpstr>Postorder (Kiri, Kanan, Root) </vt:lpstr>
      <vt:lpstr>Postorder (Kiri, Kanan, Root) </vt:lpstr>
      <vt:lpstr>Postorder (Kiri, Kanan, Root) </vt:lpstr>
      <vt:lpstr>Postorder (Kiri, Kanan, Root) </vt:lpstr>
      <vt:lpstr>Postorder (Kiri, Kanan, Root) </vt:lpstr>
      <vt:lpstr>Postorder (Kiri, Kanan, Root) </vt:lpstr>
      <vt:lpstr>Postorder (Kiri, Kanan, Root) </vt:lpstr>
      <vt:lpstr>Makasih, Weeeeeek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Tree</dc:title>
  <dc:creator>Faiz Diandra</dc:creator>
  <cp:lastModifiedBy>Faiz Diandra</cp:lastModifiedBy>
  <cp:revision>6</cp:revision>
  <dcterms:created xsi:type="dcterms:W3CDTF">2023-05-29T10:17:01Z</dcterms:created>
  <dcterms:modified xsi:type="dcterms:W3CDTF">2023-05-29T14:40:22Z</dcterms:modified>
</cp:coreProperties>
</file>