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0" r:id="rId4"/>
    <p:sldId id="281" r:id="rId5"/>
    <p:sldId id="282" r:id="rId6"/>
    <p:sldId id="283" r:id="rId7"/>
    <p:sldId id="284" r:id="rId8"/>
  </p:sldIdLst>
  <p:sldSz cx="12192000" cy="6858000"/>
  <p:notesSz cx="6858000" cy="9144000"/>
  <p:embeddedFontLst>
    <p:embeddedFont>
      <p:font typeface="Abril Fatface" panose="02000503000000020003" pitchFamily="2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ono" panose="00000009000000000000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76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0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75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48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" sz="5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SCRAPY</a:t>
            </a:r>
            <a:br>
              <a:rPr lang="en" sz="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" sz="88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OLX</a:t>
            </a:r>
            <a:r>
              <a:rPr lang="e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en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" sz="32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endParaRPr sz="50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565914" y="4994078"/>
            <a:ext cx="5734877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&lt;p&gt;</a:t>
            </a:r>
            <a:r>
              <a:rPr lang="en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 Faiz Dzakirullail - 2008107010063</a:t>
            </a:r>
            <a:r>
              <a:rPr lang="en" sz="16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&lt;/p&gt;</a:t>
            </a:r>
            <a:endParaRPr sz="1600" dirty="0">
              <a:solidFill>
                <a:schemeClr val="accent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25" y="1755894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Preperation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B6511-B48F-5777-DDB3-C70272FFA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First of all, we will create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directory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 and create 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virtual environment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for our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 </a:t>
            </a:r>
          </a:p>
          <a:p>
            <a:pPr marL="114300" indent="0">
              <a:buNone/>
            </a:pPr>
            <a:endParaRPr lang="en-ID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31328-B0D5-38F6-3A0A-8D2F53FA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61" y="2986478"/>
            <a:ext cx="3877117" cy="12989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</a:t>
            </a:r>
            <a:r>
              <a:rPr lang="en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SCRAPY</a:t>
            </a:r>
            <a:endParaRPr sz="6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1000" y="230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b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 next step is to install </a:t>
            </a:r>
            <a:r>
              <a:rPr lang="en-US" sz="1800" b="0" dirty="0">
                <a:solidFill>
                  <a:schemeClr val="accent6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scrapy</a:t>
            </a:r>
            <a:r>
              <a:rPr lang="en-US" sz="1800" b="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 that </a:t>
            </a:r>
            <a:r>
              <a:rPr lang="en-US" sz="1800" b="0" dirty="0">
                <a:solidFill>
                  <a:schemeClr val="accent6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directory</a:t>
            </a:r>
            <a:endParaRPr sz="1800" b="0" dirty="0">
              <a:solidFill>
                <a:schemeClr val="accent6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D9555-F1E8-748B-6CBB-B50CC795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94" y="3659451"/>
            <a:ext cx="7978831" cy="952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</a:t>
            </a:r>
            <a:r>
              <a:rPr lang="en" sz="6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</a:t>
            </a:r>
            <a:endParaRPr sz="6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1E78FF9-6F35-BC02-78F8-4B8222098F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1540" y="2228671"/>
            <a:ext cx="83560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using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0" dirty="0">
                <a:solidFill>
                  <a:srgbClr val="E8EAE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scrapy </a:t>
            </a:r>
            <a:r>
              <a:rPr lang="en-US" altLang="en-US" b="0" dirty="0" err="1">
                <a:solidFill>
                  <a:srgbClr val="E8EAE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startproject</a:t>
            </a:r>
            <a:r>
              <a:rPr lang="en-US" altLang="en-US" b="0" dirty="0">
                <a:solidFill>
                  <a:srgbClr val="E8EAE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[name your project]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E10A-E790-F589-D5BF-3E550EE9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992" y="3037767"/>
            <a:ext cx="8578630" cy="22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0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</a:t>
            </a:r>
            <a:r>
              <a:rPr lang="en" sz="6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Spider</a:t>
            </a:r>
            <a:endParaRPr sz="6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1E78FF9-6F35-BC02-78F8-4B8222098F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81540" y="2342829"/>
            <a:ext cx="872655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 you want, your can create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spider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manually or using a basic template by running this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command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0" dirty="0">
                <a:solidFill>
                  <a:srgbClr val="E8EAE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scrapy </a:t>
            </a:r>
            <a:r>
              <a:rPr lang="en-US" altLang="en-US" b="0" dirty="0" err="1">
                <a:solidFill>
                  <a:srgbClr val="E8EAE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genspider</a:t>
            </a:r>
            <a:r>
              <a:rPr lang="en-US" altLang="en-US" b="0" dirty="0">
                <a:solidFill>
                  <a:srgbClr val="E8EAED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[name] [link]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A147E-BD72-EAE8-E67E-DCAFB9DE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00" y="4245602"/>
            <a:ext cx="9503286" cy="66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Customize </a:t>
            </a:r>
            <a:r>
              <a:rPr lang="en-ID" sz="6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Spider</a:t>
            </a:r>
            <a:endParaRPr sz="6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1E78FF9-6F35-BC02-78F8-4B8222098F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1297" y="2404405"/>
            <a:ext cx="4313581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In this stage we will code the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spider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according to the needs of this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93009-010D-8245-ED80-910ABCF7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451" y="2404405"/>
            <a:ext cx="4087158" cy="28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5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000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Save The </a:t>
            </a:r>
            <a:r>
              <a:rPr lang="en-ID" sz="6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endParaRPr sz="6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1E78FF9-6F35-BC02-78F8-4B8222098F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41174" y="2667253"/>
            <a:ext cx="8478077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save the output that has been crawled using this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command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Scrapy crawl [spider name] –o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output.json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764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134</Words>
  <Application>Microsoft Office PowerPoint</Application>
  <PresentationFormat>Widescreen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</vt:lpstr>
      <vt:lpstr>Roboto Mono</vt:lpstr>
      <vt:lpstr>Abril Fatface</vt:lpstr>
      <vt:lpstr>Aldrich</vt:lpstr>
      <vt:lpstr>SlidesMania</vt:lpstr>
      <vt:lpstr> SCRAPY OLX   </vt:lpstr>
      <vt:lpstr>Preperation</vt:lpstr>
      <vt:lpstr>Install SCRAPY</vt:lpstr>
      <vt:lpstr>Create Project</vt:lpstr>
      <vt:lpstr>Create Spider</vt:lpstr>
      <vt:lpstr>Customize Spider</vt:lpstr>
      <vt:lpstr>Save The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SCRAPY OLX</dc:title>
  <dc:creator>Faiz Dzakirullail</dc:creator>
  <cp:lastModifiedBy>Faiz GPU3</cp:lastModifiedBy>
  <cp:revision>8</cp:revision>
  <dcterms:modified xsi:type="dcterms:W3CDTF">2023-11-09T09:15:20Z</dcterms:modified>
</cp:coreProperties>
</file>