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45a966b-0fff-4fba-b434-502924d0e22c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aWW/bOBD+K4Ze+uLu8pAoKm85WqDYJO02QYtFUQQUOXLUypJXott6i/z3HVJ2Gh+xnbjO0QYwYIkcDuf8OEP7e2DyZlCo0bHqQ7AT7FXV576qP3do0A3K6TEaak2Z5JAJxqngjIkQqaqBzauyCXa+B1bVPbDv8maoCscQBz8EhoRCggwZ0VylJGUxDYOP3UAVxRvVczSZKhroBgOom6pURf4ftCxwytZDuOgG8G1QVLVyG51YZcFt9gXJ8R0FpH9wlENpm3+BE9C2HX0Lg6q2k/du0LRPXtDpOcfMb7hflVblJTJ2Y1pzTVHblMYETBJxINKNZ3lhxyTp6MW3QY1aou6jgTPWrvmiSg0m8ELX0DTjHY5ANcPaS/5iauKkGtYa3kLmp0qb25HjUxRnB8qq4ALVf1NXaBw/fojaN7ZzhJKed96r3HYO88Z6qvPq634NOG+CHXLxEUeavOwVY2P+0PK0lVSr2klZpZ/QDE4bXFDVBuq9kVfoIK8n9mHdGZm3rQxKj5QZl1woIyMVMh2GEVUJuXcHvPmn80v5YJk+rRsWJvAqN+wjz15V5xq1nvXEflUM++W6gu+rQg8Ln/udI7DnlZlVwVFcnbqhE5oi11BPuSHoAyKZe+gBwoFbhKoN2i1zaH6oP/30boJJ6K2XddX3y8bQqnGHZUp1g1YelLgbvD8H59oPzlilyScw9WrGas2YZA17ti9ejqXmw83fqWLosRt5H+a21f97O4z0z47A5Kp85og/tkHilxkXXfN26lfGWxJ8hCzmuKeaXDuGLacGiknYz7FrLAaVPfEOPfF0K5i7I2TM2SneHhOo/qcr58GlxtsOTmerbhDhgcK0Igk3sTSSKCbVHWbUdVCwrxo480E4n0XdOwPY3S+9PzHCNgNWU5VDu3+uanvP8LpIGxfiC8Nw7OLRLQJxHZ+2waepikwqREhTQiijNCRL4HxcA770kyxTWmtDCC4RDHRChEL7LgzQ9UBRXQXFSx3WgcLjys7b5mfg45wJT/M+nO2p0jTrweNx1XlVDoa2uUTICx+w20jZKdkW5OyU+/D0plLrlCcKXZgIIrT+9d2324MzfEWF4OH5b1q4Rw662pvkCXVnIcPDLtNAZUgJSQSQNJHCrNFNnlaD47WTsRmm/w4B9Zg16slkAp//njxsmNaT0mvz/DwZgM5VYUdnfnecHEuR5VBgzYSbvf6p0bMEKq4JG3RDsBN5N7YmYC41N8bArcDdrDm9/Cot4Hoel4GzVaibE+yRo11/WNj8La5Zv4enswG7Jcu2nY6UjOBZT3hiYpUA5cToNQu9zGTKgOI0VXFIoihR4W9Q6E3VyqvrhNdDO8DOD0p7B4XCer3Z9nvE3Vqf4xHq5m6Zw7u9Xg09NXHvNhLitLJoADf4cliOc4/cIsWLvISblDNbyu8Zm99lITOzdVvKyFhAIhIWaUliHoaaxOnKUubeQ/Oh3APeHgl3S+O+DiGzrdX6A1XnzcSGk7e/ckeHO/8g3KyBmrXr27x37hkvQEWDRBar32eMUPmc0OecnhKy4z/tBd+V9cs14PeuAaPPSYhKzGiw+s6zsQgaB+MfqpbcTa60FmZKaW7GyAnNFzBa6x4W7FeAcnITe/Fgoe7WF7Y3AzpmqBKxTBIOnChNUwEPAOiW1QKbodwGV/gHuMJUX6di525cN3/FCTSFzBhCGBiiKOfkQfhtZQf0Gzpvvl31HuSSyURzKRMlDI+1libywLrMOha+2bT6Nl2seW5hpCPBaSQZM8KYmBL61An9vE7oQI06bonvg7rXEL0qn7qlp27p4ZQQd9Utgcy40owTYigxLIKErv6x91HcgD2Af68svrH1ZmdJKMI41kQZyvHbEL7yBGnOFX7PnR9xqilTseYi0joCDYSS259GOsGaJOaZxsqSuaCI0w24xRp4GmaaCZAhMSKSxNxWT05lEmaoHEtiFtNURkJvcOpGCYNEE8qEiNELYWLC23PLSKqFEsSEaSiJDBMu4w18wBmIRJA4YYIKoEICv/ekPBhh6ZHrzmluF/4c+LgTUmRJkrl/u3CQPOZC03j138i2bfLjyo36a4bHae8pBVpDh9pgoRtnlLLYHTaRpPEDMXR77/LLWJqmScypSRCLsMOElCu2GnuVl3NvaG1VzgKTx6ZFvV01tM1AaXijSljQ46HLVGnArOjz/B+tL1u8i4v/ASGiwyT+LQAA&quot;"/>
    <we:property name="creatorSessionId" value="&quot;8fa51fb5-8394-480a-ac31-150cfe2744f9&quot;"/>
    <we:property name="creatorTenantId" value="&quot;b8288e74-2c7b-4331-93fd-aed4d2b09add&quot;"/>
    <we:property name="creatorUserId" value="&quot;1003200348C94073&quot;"/>
    <we:property name="datasetId" value="&quot;46df7ff9-76d0-4b6e-9147-4ee510d1f09f&quot;"/>
    <we:property name="embedUrl" value="&quot;/reportEmbed?reportId=0e9a49f9-bf25-4967-b050-0a6e1cafa5b1&amp;config=eyJjbHVzdGVyVXJsIjoiaHR0cHM6Ly9XQUJJLVVTLUNFTlRSQUwtQS1QUklNQVJZLXJlZGlyZWN0LmFuYWx5c2lzLndpbmRvd3MubmV0IiwiZW1iZWRGZWF0dXJlcyI6eyJ1c2FnZU1ldHJpY3NWTmV4dCI6dHJ1ZSwiZGlzYWJsZUFuZ3VsYXJKU0Jvb3RzdHJhcFJlcG9ydEVtYmVkIjp0cnVlfX0%3D&amp;disableSensitivityBanner=true&amp;lrtl=true&quot;"/>
    <we:property name="initialStateBookmark" value="&quot;H4sIAAAAAAAAA+1a227bOBD9FUMvfXF3eZEoKm9O0gJFm7SbBC0WRRFQ5MhRV5a8Et3GW+Tfd0jZbX2J7cR1Lm2BAJF4Gc6cGR7O0PoSmLwZFmp8rAYQ7AX7VfXPQNX/dGjQDcpJ2+vXL496Jy/Pj3tHz7C5Gtq8Kptg70tgVd0H+zZvRqpwErDx/YduoIrijeq7t0wVDXSDIdRNVaoi/w/awdhl6xFcdQO4HBZVrZzIU6ssOLGfcDi+49r0D44rKm3zT3AK2ratJzCsajt97wZN++RVmu1zwvyCB1VpVV6iYNemNdeUQ5bSmIBJIg5EuvYsL+xkSDp+djms0R60cjx0OPTMJ1VqMIFXuoammaxwBKoZ1V7zZzMdp9Wo1nACme8qbW7HTk5RnB8qq4IrNP9NXSE4vv0VWt/YzhFqetF5p3LbeZU31o+6qD4f1ID9JtgjVx+wpcnLfjEB85uVZ62mWtVOyyr9iDA4a3BCVRuo98feoMO8nuLDunM679oY1B5HZlxyoYyMVMh0GEZUJeTeHfDm785P5YNV9rRuMCQUEmTIiOYqJSmLabjWDQcos1/VuUar5z1xUBWjQbmp4geq0KPC7/3OEdiLysyb4EZ833VDJzRFrqGecUMwAOQs99AHpAM3CU0btkvm0Hwzf/bp7ZST0FvP62rgp01YU+MKq4zqBq0+qHE3eHcBzrXvHVilyac09WIOtWYyZAM82xevx0r4cPG3qhh5lkbZr3Lb2v+lbcbxT3pIvcjcT9zoD22U+HnGhdciUIPKeCjBh8hykfuqybUT2EpqoJjG/YK4xmJU2VPv0VM/bo1wd4ZMJDvL23MC7f/43YHw1eRdR6fDqhtEeKIwrUjCTSyNJIpJdYdb6jouOFANnPsoXNxG3Ttj2N6n/p9HYLZjVlOVI3twoWp7z/y6zBoX4kvDcOLi8S0CcROftsGnqYpMKkRIU0IoozQkK/h8kt89950sU1prQwhOEQx0QoRCfJcG6GasqL5nxa82bMKFx5VdxOZHEOQChGf5AM73VWmazfjxuOq8KIcj23xlyCsfsLvYsjO6LdmzM+7D45tKrVOeKHRhIojQ+ud3X68P5/iKBsHD89+sco+cdLWH5DfrzlOGp12mgcqQEpIIIGkihdmgnDyrhscbb8ZmlP47ArRjHtTTaQc+/zV92HJbT1Ov7ffn6RB0rgo7PverY+dEiyyHAnMmXOz1D42eFVRxTdigG4K9yLuxhYC5rbk1B+6E7ubh9PqrtIDrZXwNnJ1S3YJij5ztBqPC5ic4Z/Mins4H7I6QbSsdKRnBs57wxMQqAcqJ0RsmepnJlAHFaarikERRosJfINGbyZXX5wmvR3aIlR+U9g4Shc1qs93XiL1aX+AR6vpuuYd7/X4NfTV17y42xFllEQDX+HxUTvYeucUWL/ISbpLO7Gh/z2F+l4nM3NJtKiNjAYlIWKQliXkYahKna1OZew/Nh3IReHsm7JXG/XsFmW1RGwxVnTdTDKdvL3M3Dlf+NnC7Amoe15O8f+EFL2FFg4MsZr9PGKHyKaFPOT0jZM//tRd8381fbQG/dwsYfUpCNGLOgvV3no1F0jic/FK14m5yLVq4U0pzM0FOab5E0Eb3sGA/A5TTm9irB0t1t76wvRnRMUOViGWScOBEaZoKeABEtyoX2I7ltrjCP8QZpvo8Ezt347rFK06gKWTGEMLAEEU5Jw/Cb2sroF/QeYvlqvcgl0wmmkuZKGF4rLU0kSfWVehYuLRpdTmbrHlpYaQjwWkkGTPCmJgS+rsS+nGV0KEad9wUXwd1rxn0ovxdLf2ulh5OCnFX1RLIjCvNOCGGEsMiSOj6H3sfxQ3YA/h8ZfmNrYedJaEI41gTZSjH/4bwtSdIc6Hw/8L5EaeaMhVrLiKtI9BAKLn9aaQTzElinmnMLJkLijjdQlqsgadhppkAGRIjIknMbe3kVCZhhsaxJGYxTWUk9BanbpQwSDShTIgYvRAmJry9tIykWihBTJiGksgw4TLewgecgUgEiRMmqAAqJPB735SHY0w9ct05y+3SnwMf94YUWZJk7msXDpLHXGgar/+ObNeQH1eu1V8zPE68ZwxogQ61wUQ3zihlsTtsIknjBwJ0e+/y0yBN0yTm1CTIRVhhQsoVW8+9yuu5P7K2KueJyXPTstquGtlmqDS8USUsqfHQZao0YNbUef5L6/Y2CFXKJz8Kbvrt3NXV/+Vj61EKLgAA&quot;"/>
    <we:property name="isFiltersActionButtonVisible" value="true"/>
    <we:property name="isVisualContainerHeaderHidden" value="false"/>
    <we:property name="pageDisplayName" value="&quot;Summary&quot;"/>
    <we:property name="pageName" value="&quot;ReportSection&quot;"/>
    <we:property name="reportEmbeddedTime" value="&quot;2024-03-14T04:11:34.001Z&quot;"/>
    <we:property name="reportName" value="&quot;Dashboard&quot;"/>
    <we:property name="reportState" value="&quot;CONNECTED&quot;"/>
    <we:property name="reportUrl" value="&quot;/groups/me/reports/0e9a49f9-bf25-4967-b050-0a6e1cafa5b1/ReportSection?bookmarkGuid=9f54598c-45c2-4422-ad27-b64aefeb269f&amp;bookmarkUsage=1&amp;ctid=b8288e74-2c7b-4331-93fd-aed4d2b09add&amp;fromEntryPoint=export&amp;pbi_source=storytelling_addin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faizfawwaz47</cp:lastModifiedBy>
  <cp:revision>4</cp:revision>
  <dcterms:created xsi:type="dcterms:W3CDTF">2018-06-07T21:39:02Z</dcterms:created>
  <dcterms:modified xsi:type="dcterms:W3CDTF">2024-03-14T04:13:31Z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