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0" y="14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009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46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07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4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70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387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9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9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159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082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306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29B3-E73D-464D-AC63-CB4704E60D63}" type="datetimeFigureOut">
              <a:rPr lang="id-ID" smtClean="0"/>
              <a:t>31/08/2013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4457-D483-41D0-98CE-56F57C6BD6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483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692696"/>
            <a:ext cx="108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PENGHITUNGAN</a:t>
            </a:r>
            <a:endParaRPr lang="id-ID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3635896" y="689627"/>
            <a:ext cx="108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PENGHITUNGAN</a:t>
            </a:r>
            <a:endParaRPr lang="id-ID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1772816"/>
            <a:ext cx="108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LOAD DATA</a:t>
            </a:r>
            <a:endParaRPr lang="id-ID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3635896" y="1772816"/>
            <a:ext cx="108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LOAD DATA</a:t>
            </a:r>
            <a:endParaRPr lang="id-ID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827584" y="2852936"/>
            <a:ext cx="108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</a:t>
            </a:r>
            <a:endParaRPr lang="id-ID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3635896" y="2852936"/>
            <a:ext cx="108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</a:t>
            </a:r>
            <a:endParaRPr lang="id-ID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827584" y="4005064"/>
            <a:ext cx="108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RESET DATA</a:t>
            </a:r>
            <a:endParaRPr lang="id-ID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3635896" y="4005064"/>
            <a:ext cx="108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RESET DATA</a:t>
            </a:r>
            <a:endParaRPr lang="id-ID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817878" y="5014920"/>
            <a:ext cx="108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KELUAR</a:t>
            </a:r>
            <a:endParaRPr lang="id-ID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3626190" y="5014920"/>
            <a:ext cx="108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KELUAR</a:t>
            </a:r>
            <a:endParaRPr lang="id-ID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827584" y="5805264"/>
            <a:ext cx="108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MENU</a:t>
            </a:r>
            <a:endParaRPr lang="id-ID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3635896" y="5805264"/>
            <a:ext cx="108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MENU</a:t>
            </a:r>
            <a:endParaRPr lang="id-ID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5174133" y="680706"/>
            <a:ext cx="36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8002355" y="689627"/>
            <a:ext cx="36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148064" y="1723339"/>
            <a:ext cx="72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M. ZEINDRA RAKHMAWAN</a:t>
            </a:r>
            <a:endParaRPr lang="id-ID" sz="600" dirty="0"/>
          </a:p>
        </p:txBody>
      </p:sp>
      <p:sp>
        <p:nvSpPr>
          <p:cNvPr id="19" name="Rounded Rectangle 18"/>
          <p:cNvSpPr/>
          <p:nvPr/>
        </p:nvSpPr>
        <p:spPr>
          <a:xfrm>
            <a:off x="6042416" y="1723339"/>
            <a:ext cx="72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DEMAS GALANG N</a:t>
            </a:r>
            <a:endParaRPr lang="id-ID" sz="600" dirty="0"/>
          </a:p>
        </p:txBody>
      </p:sp>
      <p:sp>
        <p:nvSpPr>
          <p:cNvPr id="20" name="Rounded Rectangle 19"/>
          <p:cNvSpPr/>
          <p:nvPr/>
        </p:nvSpPr>
        <p:spPr>
          <a:xfrm>
            <a:off x="6936768" y="1723339"/>
            <a:ext cx="72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ALGIPAHLA ISMAIL</a:t>
            </a:r>
            <a:endParaRPr lang="id-ID" sz="600" dirty="0"/>
          </a:p>
        </p:txBody>
      </p:sp>
      <p:sp>
        <p:nvSpPr>
          <p:cNvPr id="21" name="Rounded Rectangle 20"/>
          <p:cNvSpPr/>
          <p:nvPr/>
        </p:nvSpPr>
        <p:spPr>
          <a:xfrm>
            <a:off x="7831120" y="1723339"/>
            <a:ext cx="72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FARDIAZ </a:t>
            </a:r>
          </a:p>
          <a:p>
            <a:pPr algn="ctr"/>
            <a:r>
              <a:rPr lang="en-US" sz="600" dirty="0" smtClean="0"/>
              <a:t>SITI A.S.</a:t>
            </a:r>
            <a:endParaRPr lang="id-ID" sz="600" dirty="0"/>
          </a:p>
        </p:txBody>
      </p:sp>
      <p:sp>
        <p:nvSpPr>
          <p:cNvPr id="22" name="Rounded Rectangle 21"/>
          <p:cNvSpPr/>
          <p:nvPr/>
        </p:nvSpPr>
        <p:spPr>
          <a:xfrm>
            <a:off x="5148064" y="2852936"/>
            <a:ext cx="36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Wingdings" pitchFamily="2" charset="2"/>
              </a:rPr>
              <a:t>ü</a:t>
            </a:r>
            <a:endParaRPr lang="id-ID" sz="1000" dirty="0">
              <a:latin typeface="Wingdings" pitchFamily="2" charset="2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956376" y="2852936"/>
            <a:ext cx="36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Wingdings" pitchFamily="2" charset="2"/>
              </a:rPr>
              <a:t>ü</a:t>
            </a:r>
            <a:endParaRPr lang="id-ID" sz="1000" dirty="0">
              <a:latin typeface="Wingdings" pitchFamily="2" charset="2"/>
            </a:endParaRPr>
          </a:p>
        </p:txBody>
      </p:sp>
      <p:pic>
        <p:nvPicPr>
          <p:cNvPr id="1026" name="Picture 2" descr="http://www.gettingthroughthis.com/wp-content/uploads/2011/11/Home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92" y="675460"/>
            <a:ext cx="396024" cy="39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5148064" y="3429000"/>
            <a:ext cx="36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00" dirty="0">
              <a:latin typeface="Wingdings" pitchFamily="2" charset="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04824" y="3429000"/>
            <a:ext cx="36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latin typeface="Wingdings" pitchFamily="2" charset="2"/>
            </a:endParaRPr>
          </a:p>
        </p:txBody>
      </p:sp>
      <p:pic>
        <p:nvPicPr>
          <p:cNvPr id="1028" name="Picture 4" descr="http://png-4.findicons.com/files/icons/2315/default_icon/256/und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96" y="3453532"/>
            <a:ext cx="310937" cy="3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png-4.findicons.com/files/icons/2315/default_icon/256/undo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356" y="3453532"/>
            <a:ext cx="310937" cy="3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128154" y="733748"/>
            <a:ext cx="45195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/>
              <a:t>A+1</a:t>
            </a:r>
            <a:endParaRPr lang="id-ID" sz="1050" b="1" dirty="0"/>
          </a:p>
        </p:txBody>
      </p:sp>
      <p:sp>
        <p:nvSpPr>
          <p:cNvPr id="31" name="Rectangle 30"/>
          <p:cNvSpPr/>
          <p:nvPr/>
        </p:nvSpPr>
        <p:spPr>
          <a:xfrm>
            <a:off x="7956376" y="733748"/>
            <a:ext cx="45195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A+1</a:t>
            </a:r>
            <a:endParaRPr lang="id-ID" sz="1050" b="1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48064" y="3987242"/>
            <a:ext cx="108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lizardinz.co.nf</a:t>
            </a:r>
            <a:endParaRPr lang="id-ID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7956376" y="3987242"/>
            <a:ext cx="108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izardinz.co.nf</a:t>
            </a:r>
            <a:endParaRPr lang="id-ID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5148064" y="4528884"/>
            <a:ext cx="108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@</a:t>
            </a:r>
            <a:r>
              <a:rPr lang="en-US" sz="1000" dirty="0" err="1" smtClean="0"/>
              <a:t>lizardinz</a:t>
            </a:r>
            <a:endParaRPr lang="id-ID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7956376" y="4528884"/>
            <a:ext cx="108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@</a:t>
            </a:r>
            <a:r>
              <a:rPr lang="en-US" sz="1000" dirty="0" err="1" smtClean="0"/>
              <a:t>lizardinz</a:t>
            </a:r>
            <a:endParaRPr lang="id-ID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5128154" y="5041284"/>
            <a:ext cx="108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@PKSMAN5Bdg</a:t>
            </a:r>
            <a:endParaRPr lang="id-ID" sz="1000" dirty="0"/>
          </a:p>
        </p:txBody>
      </p:sp>
      <p:sp>
        <p:nvSpPr>
          <p:cNvPr id="41" name="Rounded Rectangle 40"/>
          <p:cNvSpPr/>
          <p:nvPr/>
        </p:nvSpPr>
        <p:spPr>
          <a:xfrm>
            <a:off x="7936466" y="5041284"/>
            <a:ext cx="1080000" cy="360000"/>
          </a:xfrm>
          <a:prstGeom prst="roundRect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@PKSMAN5Bdg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351786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 Rachiemy</dc:creator>
  <cp:lastModifiedBy>Faiz Rachiemy</cp:lastModifiedBy>
  <cp:revision>12</cp:revision>
  <dcterms:created xsi:type="dcterms:W3CDTF">2013-08-29T12:31:33Z</dcterms:created>
  <dcterms:modified xsi:type="dcterms:W3CDTF">2013-08-31T05:14:50Z</dcterms:modified>
</cp:coreProperties>
</file>