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0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436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1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00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957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106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40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533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216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869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13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D1E5578-C65B-4F48-B5CC-2BB87A86B632}" type="datetimeFigureOut">
              <a:rPr lang="en-ID" smtClean="0"/>
              <a:t>21/10/2016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B0B10A2-0859-4E41-9508-D7909316B8E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7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Aplikasi </a:t>
            </a:r>
            <a:r>
              <a:rPr lang="id-ID" sz="6000" dirty="0"/>
              <a:t>Pembelajaran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Kelompok 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8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Kelola Akun Admin</a:t>
            </a:r>
            <a:endParaRPr lang="en-ID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229" t="21576" r="19732" b="25813"/>
          <a:stretch/>
        </p:blipFill>
        <p:spPr bwMode="auto">
          <a:xfrm>
            <a:off x="7542934" y="1800225"/>
            <a:ext cx="4171950" cy="3257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256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Tambah Akun Admin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062" t="21872" r="19732" b="25517"/>
          <a:stretch/>
        </p:blipFill>
        <p:spPr bwMode="auto">
          <a:xfrm>
            <a:off x="6923375" y="1890712"/>
            <a:ext cx="4219575" cy="3076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07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Kelola Kelas Admin</a:t>
            </a:r>
            <a:endParaRPr lang="en-ID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228" t="21576" r="19566" b="25517"/>
          <a:stretch/>
        </p:blipFill>
        <p:spPr bwMode="auto">
          <a:xfrm>
            <a:off x="6715558" y="1947862"/>
            <a:ext cx="4219575" cy="2962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841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Ubah Kelas Admin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5730" t="21281" r="20230" b="26700"/>
          <a:stretch/>
        </p:blipFill>
        <p:spPr bwMode="auto">
          <a:xfrm>
            <a:off x="7034212" y="1914525"/>
            <a:ext cx="4219575" cy="3028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774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Kelola Pengguna Admin</a:t>
            </a:r>
            <a:endParaRPr lang="en-ID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5730" t="20985" r="18901" b="26404"/>
          <a:stretch/>
        </p:blipFill>
        <p:spPr bwMode="auto">
          <a:xfrm>
            <a:off x="6782232" y="1804987"/>
            <a:ext cx="4391025" cy="3248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944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Ubah Pengguna Admin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229" t="21576" r="19732" b="25517"/>
          <a:stretch/>
        </p:blipFill>
        <p:spPr bwMode="auto">
          <a:xfrm>
            <a:off x="6657542" y="2038350"/>
            <a:ext cx="4391025" cy="2781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811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Tambah Kelas Admin</a:t>
            </a:r>
            <a:endParaRPr lang="en-ID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5564" t="20985" r="20231" b="26108"/>
          <a:stretch/>
        </p:blipFill>
        <p:spPr bwMode="auto">
          <a:xfrm>
            <a:off x="7035078" y="1919287"/>
            <a:ext cx="4467225" cy="3019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710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Dashboard Dosen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229" t="21281" r="19732" b="25813"/>
          <a:stretch/>
        </p:blipFill>
        <p:spPr bwMode="auto">
          <a:xfrm>
            <a:off x="6767946" y="1871662"/>
            <a:ext cx="4114800" cy="3114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018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Pilih Kelas Dosen</a:t>
            </a:r>
            <a:endParaRPr lang="en-ID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5897" t="21281" r="19898" b="25813"/>
          <a:stretch/>
        </p:blipFill>
        <p:spPr bwMode="auto">
          <a:xfrm>
            <a:off x="7052830" y="1590675"/>
            <a:ext cx="4210050" cy="3676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290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Materi/Tugas/ Quiz Baru Dosen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229" t="20394" r="19732" b="26700"/>
          <a:stretch/>
        </p:blipFill>
        <p:spPr bwMode="auto">
          <a:xfrm>
            <a:off x="6961909" y="1971675"/>
            <a:ext cx="4114800" cy="2914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133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Usecase</a:t>
            </a:r>
            <a:endParaRPr lang="en-ID" dirty="0"/>
          </a:p>
        </p:txBody>
      </p:sp>
      <p:pic>
        <p:nvPicPr>
          <p:cNvPr id="5" name="image3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38273" y="1261409"/>
            <a:ext cx="9332746" cy="53056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9339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Ubah Tugas/Quiz Dosen</a:t>
            </a:r>
            <a:endParaRPr lang="en-ID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228" t="20690" r="19566" b="26699"/>
          <a:stretch/>
        </p:blipFill>
        <p:spPr bwMode="auto">
          <a:xfrm>
            <a:off x="6893502" y="1595437"/>
            <a:ext cx="4362450" cy="3667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583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Ubah Materi</a:t>
            </a:r>
          </a:p>
          <a:p>
            <a:r>
              <a:rPr lang="id-ID" sz="3200" dirty="0"/>
              <a:t>Dosen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229" t="20098" r="19732" b="26699"/>
          <a:stretch/>
        </p:blipFill>
        <p:spPr bwMode="auto">
          <a:xfrm>
            <a:off x="6567054" y="1990725"/>
            <a:ext cx="4572000" cy="2876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950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Ubah Materi</a:t>
            </a:r>
          </a:p>
          <a:p>
            <a:r>
              <a:rPr lang="id-ID" sz="3200" dirty="0"/>
              <a:t>Dosen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229" t="20098" r="19732" b="26699"/>
          <a:stretch/>
        </p:blipFill>
        <p:spPr bwMode="auto">
          <a:xfrm>
            <a:off x="6567054" y="1990725"/>
            <a:ext cx="4572000" cy="2876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33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77636" y="387927"/>
            <a:ext cx="10335491" cy="6137563"/>
          </a:xfrm>
          <a:prstGeom prst="rect">
            <a:avLst/>
          </a:prstGeom>
          <a:ln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Class Diagram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569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3" t="23351" r="18901" b="24925"/>
          <a:stretch/>
        </p:blipFill>
        <p:spPr bwMode="auto">
          <a:xfrm>
            <a:off x="6303414" y="1831830"/>
            <a:ext cx="4212590" cy="3000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Dashboard Mahasiswa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08935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Materi Mahasiswa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230" t="21576" r="19897" b="25517"/>
          <a:stretch/>
        </p:blipFill>
        <p:spPr bwMode="auto">
          <a:xfrm>
            <a:off x="6497349" y="1771650"/>
            <a:ext cx="4600575" cy="3314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315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Quiz Mahasiswa</a:t>
            </a:r>
            <a:endParaRPr lang="en-ID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561" t="21872" r="19732" b="26108"/>
          <a:stretch/>
        </p:blipFill>
        <p:spPr bwMode="auto">
          <a:xfrm>
            <a:off x="6692178" y="1728787"/>
            <a:ext cx="4543425" cy="3400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006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Pilih Kelas Mahasiswa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395" t="21576" r="19565" b="25813"/>
          <a:stretch/>
        </p:blipFill>
        <p:spPr bwMode="auto">
          <a:xfrm>
            <a:off x="6796087" y="1700212"/>
            <a:ext cx="4695825" cy="3457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943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Tugas Mahasiswa</a:t>
            </a:r>
            <a:endParaRPr lang="en-ID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228" t="21576" r="19566" b="25813"/>
          <a:stretch/>
        </p:blipFill>
        <p:spPr bwMode="auto">
          <a:xfrm>
            <a:off x="7399626" y="2005012"/>
            <a:ext cx="4181475" cy="2847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777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4322"/>
          </a:xfrm>
        </p:spPr>
        <p:txBody>
          <a:bodyPr/>
          <a:lstStyle/>
          <a:p>
            <a:r>
              <a:rPr lang="id-ID" dirty="0"/>
              <a:t>Mockup</a:t>
            </a:r>
            <a:endParaRPr lang="en-ID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524000"/>
            <a:ext cx="3833906" cy="96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Akun Mahasiswa</a:t>
            </a:r>
            <a:endParaRPr lang="en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228" t="20986" r="19566" b="25812"/>
          <a:stretch/>
        </p:blipFill>
        <p:spPr bwMode="auto">
          <a:xfrm>
            <a:off x="6950653" y="1952625"/>
            <a:ext cx="4248150" cy="2952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87521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11</TotalTime>
  <Words>79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Corbel</vt:lpstr>
      <vt:lpstr>Headlines</vt:lpstr>
      <vt:lpstr>Aplikasi Pembelajaran</vt:lpstr>
      <vt:lpstr>Usecase</vt:lpstr>
      <vt:lpstr>Class Diagram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Pembelajaran</dc:title>
  <dc:creator>Faiz Rahiemy</dc:creator>
  <cp:lastModifiedBy>Faiz Rahiemy</cp:lastModifiedBy>
  <cp:revision>17</cp:revision>
  <dcterms:created xsi:type="dcterms:W3CDTF">2016-10-21T09:13:08Z</dcterms:created>
  <dcterms:modified xsi:type="dcterms:W3CDTF">2016-10-21T09:25:05Z</dcterms:modified>
</cp:coreProperties>
</file>