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ustic Printed" charset="1" panose="000000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47.png" Type="http://schemas.openxmlformats.org/officeDocument/2006/relationships/image"/><Relationship Id="rId26" Target="../media/image48.svg" Type="http://schemas.openxmlformats.org/officeDocument/2006/relationships/image"/><Relationship Id="rId27" Target="../media/image49.png" Type="http://schemas.openxmlformats.org/officeDocument/2006/relationships/image"/><Relationship Id="rId28" Target="../media/image50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6717096" y="1042791"/>
            <a:ext cx="4950773" cy="2129984"/>
          </a:xfrm>
          <a:custGeom>
            <a:avLst/>
            <a:gdLst/>
            <a:ahLst/>
            <a:cxnLst/>
            <a:rect r="r" b="b" t="t" l="l"/>
            <a:pathLst>
              <a:path h="2129984" w="4950773">
                <a:moveTo>
                  <a:pt x="0" y="0"/>
                </a:moveTo>
                <a:lnTo>
                  <a:pt x="4950772" y="0"/>
                </a:lnTo>
                <a:lnTo>
                  <a:pt x="4950772" y="2129984"/>
                </a:lnTo>
                <a:lnTo>
                  <a:pt x="0" y="21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67238" y="3029900"/>
            <a:ext cx="915352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-21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CDCS240 - BACHELOR OF INFORMATION TECHNOLOGY ( HONS.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3088" y="3744839"/>
            <a:ext cx="15541823" cy="19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CSC 584  ENTERPRISE PROGRAMMING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7206" y="6376912"/>
            <a:ext cx="10613588" cy="205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spc="-32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LECTURER: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spc="-32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MUHAMMAD RIDHWAN BIN MOHAMMAD RAZALI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38536" y="5398450"/>
            <a:ext cx="172640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-21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NBCS2404A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28322" y="1787524"/>
            <a:ext cx="2684040" cy="2685841"/>
            <a:chOff x="0" y="0"/>
            <a:chExt cx="3784600" cy="37871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3460" y="-492"/>
              <a:ext cx="3971520" cy="3790665"/>
            </a:xfrm>
            <a:custGeom>
              <a:avLst/>
              <a:gdLst/>
              <a:ahLst/>
              <a:cxnLst/>
              <a:rect r="r" b="b" t="t" l="l"/>
              <a:pathLst>
                <a:path h="3790665" w="3971520">
                  <a:moveTo>
                    <a:pt x="1985760" y="3032"/>
                  </a:moveTo>
                  <a:cubicBezTo>
                    <a:pt x="1307690" y="0"/>
                    <a:pt x="679827" y="360005"/>
                    <a:pt x="339913" y="946731"/>
                  </a:cubicBezTo>
                  <a:cubicBezTo>
                    <a:pt x="0" y="1533456"/>
                    <a:pt x="0" y="2257208"/>
                    <a:pt x="339913" y="2843934"/>
                  </a:cubicBezTo>
                  <a:cubicBezTo>
                    <a:pt x="679827" y="3430659"/>
                    <a:pt x="1307690" y="3790665"/>
                    <a:pt x="1985760" y="3787632"/>
                  </a:cubicBezTo>
                  <a:cubicBezTo>
                    <a:pt x="2663830" y="3790665"/>
                    <a:pt x="3291693" y="3430659"/>
                    <a:pt x="3631607" y="2843934"/>
                  </a:cubicBezTo>
                  <a:cubicBezTo>
                    <a:pt x="3971520" y="2257208"/>
                    <a:pt x="3971520" y="1533456"/>
                    <a:pt x="3631607" y="946731"/>
                  </a:cubicBezTo>
                  <a:cubicBezTo>
                    <a:pt x="3291693" y="360005"/>
                    <a:pt x="2663830" y="0"/>
                    <a:pt x="1985760" y="3032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2540"/>
              <a:ext cx="3784600" cy="3784600"/>
            </a:xfrm>
            <a:custGeom>
              <a:avLst/>
              <a:gdLst/>
              <a:ahLst/>
              <a:cxnLst/>
              <a:rect r="r" b="b" t="t" l="l"/>
              <a:pathLst>
                <a:path h="3784600" w="3784600">
                  <a:moveTo>
                    <a:pt x="1892300" y="0"/>
                  </a:moveTo>
                  <a:cubicBezTo>
                    <a:pt x="847090" y="0"/>
                    <a:pt x="0" y="847090"/>
                    <a:pt x="0" y="1892300"/>
                  </a:cubicBezTo>
                  <a:cubicBezTo>
                    <a:pt x="0" y="2937510"/>
                    <a:pt x="847090" y="3784600"/>
                    <a:pt x="1892300" y="3784600"/>
                  </a:cubicBezTo>
                  <a:cubicBezTo>
                    <a:pt x="2937510" y="3784600"/>
                    <a:pt x="3784600" y="2937510"/>
                    <a:pt x="3784600" y="1892300"/>
                  </a:cubicBezTo>
                  <a:cubicBezTo>
                    <a:pt x="3784600" y="847090"/>
                    <a:pt x="2937510" y="0"/>
                    <a:pt x="1892300" y="0"/>
                  </a:cubicBezTo>
                  <a:close/>
                  <a:moveTo>
                    <a:pt x="1892300" y="3553460"/>
                  </a:moveTo>
                  <a:cubicBezTo>
                    <a:pt x="974090" y="3553460"/>
                    <a:pt x="228600" y="2807970"/>
                    <a:pt x="228600" y="1889760"/>
                  </a:cubicBezTo>
                  <a:cubicBezTo>
                    <a:pt x="228600" y="971550"/>
                    <a:pt x="974090" y="226060"/>
                    <a:pt x="1892300" y="226060"/>
                  </a:cubicBezTo>
                  <a:cubicBezTo>
                    <a:pt x="2810510" y="226060"/>
                    <a:pt x="3556000" y="971550"/>
                    <a:pt x="3556000" y="1889760"/>
                  </a:cubicBezTo>
                  <a:cubicBezTo>
                    <a:pt x="3556000" y="2807970"/>
                    <a:pt x="2810510" y="3553460"/>
                    <a:pt x="1892300" y="3553460"/>
                  </a:cubicBezTo>
                  <a:close/>
                </a:path>
              </a:pathLst>
            </a:custGeom>
            <a:blipFill>
              <a:blip r:embed="rId4"/>
              <a:stretch>
                <a:fillRect l="-26934" t="-30150" r="-27295" b="-29776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575260" y="5143500"/>
            <a:ext cx="2684040" cy="2685841"/>
            <a:chOff x="0" y="0"/>
            <a:chExt cx="3784600" cy="3787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93460" y="-492"/>
              <a:ext cx="3971520" cy="3790665"/>
            </a:xfrm>
            <a:custGeom>
              <a:avLst/>
              <a:gdLst/>
              <a:ahLst/>
              <a:cxnLst/>
              <a:rect r="r" b="b" t="t" l="l"/>
              <a:pathLst>
                <a:path h="3790665" w="3971520">
                  <a:moveTo>
                    <a:pt x="1985760" y="3032"/>
                  </a:moveTo>
                  <a:cubicBezTo>
                    <a:pt x="1307690" y="0"/>
                    <a:pt x="679827" y="360005"/>
                    <a:pt x="339913" y="946731"/>
                  </a:cubicBezTo>
                  <a:cubicBezTo>
                    <a:pt x="0" y="1533456"/>
                    <a:pt x="0" y="2257208"/>
                    <a:pt x="339913" y="2843934"/>
                  </a:cubicBezTo>
                  <a:cubicBezTo>
                    <a:pt x="679827" y="3430659"/>
                    <a:pt x="1307690" y="3790665"/>
                    <a:pt x="1985760" y="3787632"/>
                  </a:cubicBezTo>
                  <a:cubicBezTo>
                    <a:pt x="2663830" y="3790665"/>
                    <a:pt x="3291693" y="3430659"/>
                    <a:pt x="3631607" y="2843934"/>
                  </a:cubicBezTo>
                  <a:cubicBezTo>
                    <a:pt x="3971520" y="2257208"/>
                    <a:pt x="3971520" y="1533456"/>
                    <a:pt x="3631607" y="946731"/>
                  </a:cubicBezTo>
                  <a:cubicBezTo>
                    <a:pt x="3291693" y="360005"/>
                    <a:pt x="2663830" y="0"/>
                    <a:pt x="1985760" y="3032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2540"/>
              <a:ext cx="3784600" cy="3784600"/>
            </a:xfrm>
            <a:custGeom>
              <a:avLst/>
              <a:gdLst/>
              <a:ahLst/>
              <a:cxnLst/>
              <a:rect r="r" b="b" t="t" l="l"/>
              <a:pathLst>
                <a:path h="3784600" w="3784600">
                  <a:moveTo>
                    <a:pt x="1892300" y="0"/>
                  </a:moveTo>
                  <a:cubicBezTo>
                    <a:pt x="847090" y="0"/>
                    <a:pt x="0" y="847090"/>
                    <a:pt x="0" y="1892300"/>
                  </a:cubicBezTo>
                  <a:cubicBezTo>
                    <a:pt x="0" y="2937510"/>
                    <a:pt x="847090" y="3784600"/>
                    <a:pt x="1892300" y="3784600"/>
                  </a:cubicBezTo>
                  <a:cubicBezTo>
                    <a:pt x="2937510" y="3784600"/>
                    <a:pt x="3784600" y="2937510"/>
                    <a:pt x="3784600" y="1892300"/>
                  </a:cubicBezTo>
                  <a:cubicBezTo>
                    <a:pt x="3784600" y="847090"/>
                    <a:pt x="2937510" y="0"/>
                    <a:pt x="1892300" y="0"/>
                  </a:cubicBezTo>
                  <a:close/>
                  <a:moveTo>
                    <a:pt x="1892300" y="3553460"/>
                  </a:moveTo>
                  <a:cubicBezTo>
                    <a:pt x="974090" y="3553460"/>
                    <a:pt x="228600" y="2807970"/>
                    <a:pt x="228600" y="1889760"/>
                  </a:cubicBezTo>
                  <a:cubicBezTo>
                    <a:pt x="228600" y="971550"/>
                    <a:pt x="974090" y="226060"/>
                    <a:pt x="1892300" y="226060"/>
                  </a:cubicBezTo>
                  <a:cubicBezTo>
                    <a:pt x="2810510" y="226060"/>
                    <a:pt x="3556000" y="971550"/>
                    <a:pt x="3556000" y="1889760"/>
                  </a:cubicBezTo>
                  <a:cubicBezTo>
                    <a:pt x="3556000" y="2807970"/>
                    <a:pt x="2810510" y="3553460"/>
                    <a:pt x="1892300" y="3553460"/>
                  </a:cubicBezTo>
                  <a:close/>
                </a:path>
              </a:pathLst>
            </a:custGeom>
            <a:blipFill>
              <a:blip r:embed="rId4"/>
              <a:stretch>
                <a:fillRect l="-26934" t="-30150" r="-27295" b="-29776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54299" y="2032052"/>
            <a:ext cx="2684040" cy="2685841"/>
            <a:chOff x="0" y="0"/>
            <a:chExt cx="3784600" cy="37871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93460" y="-492"/>
              <a:ext cx="3971520" cy="3790665"/>
            </a:xfrm>
            <a:custGeom>
              <a:avLst/>
              <a:gdLst/>
              <a:ahLst/>
              <a:cxnLst/>
              <a:rect r="r" b="b" t="t" l="l"/>
              <a:pathLst>
                <a:path h="3790665" w="3971520">
                  <a:moveTo>
                    <a:pt x="1985760" y="3032"/>
                  </a:moveTo>
                  <a:cubicBezTo>
                    <a:pt x="1307690" y="0"/>
                    <a:pt x="679827" y="360005"/>
                    <a:pt x="339913" y="946731"/>
                  </a:cubicBezTo>
                  <a:cubicBezTo>
                    <a:pt x="0" y="1533456"/>
                    <a:pt x="0" y="2257208"/>
                    <a:pt x="339913" y="2843934"/>
                  </a:cubicBezTo>
                  <a:cubicBezTo>
                    <a:pt x="679827" y="3430659"/>
                    <a:pt x="1307690" y="3790665"/>
                    <a:pt x="1985760" y="3787632"/>
                  </a:cubicBezTo>
                  <a:cubicBezTo>
                    <a:pt x="2663830" y="3790665"/>
                    <a:pt x="3291693" y="3430659"/>
                    <a:pt x="3631607" y="2843934"/>
                  </a:cubicBezTo>
                  <a:cubicBezTo>
                    <a:pt x="3971520" y="2257208"/>
                    <a:pt x="3971520" y="1533456"/>
                    <a:pt x="3631607" y="946731"/>
                  </a:cubicBezTo>
                  <a:cubicBezTo>
                    <a:pt x="3291693" y="360005"/>
                    <a:pt x="2663830" y="0"/>
                    <a:pt x="1985760" y="3032"/>
                  </a:cubicBezTo>
                  <a:close/>
                </a:path>
              </a:pathLst>
            </a:custGeom>
            <a:blipFill>
              <a:blip r:embed="rId6"/>
              <a:stretch>
                <a:fillRect l="223" t="-17236" r="223" b="-1723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2540"/>
              <a:ext cx="3784600" cy="3784600"/>
            </a:xfrm>
            <a:custGeom>
              <a:avLst/>
              <a:gdLst/>
              <a:ahLst/>
              <a:cxnLst/>
              <a:rect r="r" b="b" t="t" l="l"/>
              <a:pathLst>
                <a:path h="3784600" w="3784600">
                  <a:moveTo>
                    <a:pt x="1892300" y="0"/>
                  </a:moveTo>
                  <a:cubicBezTo>
                    <a:pt x="847090" y="0"/>
                    <a:pt x="0" y="847090"/>
                    <a:pt x="0" y="1892300"/>
                  </a:cubicBezTo>
                  <a:cubicBezTo>
                    <a:pt x="0" y="2937510"/>
                    <a:pt x="847090" y="3784600"/>
                    <a:pt x="1892300" y="3784600"/>
                  </a:cubicBezTo>
                  <a:cubicBezTo>
                    <a:pt x="2937510" y="3784600"/>
                    <a:pt x="3784600" y="2937510"/>
                    <a:pt x="3784600" y="1892300"/>
                  </a:cubicBezTo>
                  <a:cubicBezTo>
                    <a:pt x="3784600" y="847090"/>
                    <a:pt x="2937510" y="0"/>
                    <a:pt x="1892300" y="0"/>
                  </a:cubicBezTo>
                  <a:close/>
                  <a:moveTo>
                    <a:pt x="1892300" y="3553460"/>
                  </a:moveTo>
                  <a:cubicBezTo>
                    <a:pt x="974090" y="3553460"/>
                    <a:pt x="228600" y="2807970"/>
                    <a:pt x="228600" y="1889760"/>
                  </a:cubicBezTo>
                  <a:cubicBezTo>
                    <a:pt x="228600" y="971550"/>
                    <a:pt x="974090" y="226060"/>
                    <a:pt x="1892300" y="226060"/>
                  </a:cubicBezTo>
                  <a:cubicBezTo>
                    <a:pt x="2810510" y="226060"/>
                    <a:pt x="3556000" y="971550"/>
                    <a:pt x="3556000" y="1889760"/>
                  </a:cubicBezTo>
                  <a:cubicBezTo>
                    <a:pt x="3556000" y="2807970"/>
                    <a:pt x="2810510" y="3553460"/>
                    <a:pt x="1892300" y="3553460"/>
                  </a:cubicBezTo>
                  <a:close/>
                </a:path>
              </a:pathLst>
            </a:custGeom>
            <a:blipFill>
              <a:blip r:embed="rId4"/>
              <a:stretch>
                <a:fillRect l="-26934" t="-30150" r="-27295" b="-29776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693131" y="5143500"/>
            <a:ext cx="2684040" cy="2685841"/>
            <a:chOff x="0" y="0"/>
            <a:chExt cx="3784600" cy="3787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93460" y="-492"/>
              <a:ext cx="3971520" cy="3790665"/>
            </a:xfrm>
            <a:custGeom>
              <a:avLst/>
              <a:gdLst/>
              <a:ahLst/>
              <a:cxnLst/>
              <a:rect r="r" b="b" t="t" l="l"/>
              <a:pathLst>
                <a:path h="3790665" w="3971520">
                  <a:moveTo>
                    <a:pt x="1985760" y="3032"/>
                  </a:moveTo>
                  <a:cubicBezTo>
                    <a:pt x="1307690" y="0"/>
                    <a:pt x="679827" y="360005"/>
                    <a:pt x="339913" y="946731"/>
                  </a:cubicBezTo>
                  <a:cubicBezTo>
                    <a:pt x="0" y="1533456"/>
                    <a:pt x="0" y="2257208"/>
                    <a:pt x="339913" y="2843934"/>
                  </a:cubicBezTo>
                  <a:cubicBezTo>
                    <a:pt x="679827" y="3430659"/>
                    <a:pt x="1307690" y="3790665"/>
                    <a:pt x="1985760" y="3787632"/>
                  </a:cubicBezTo>
                  <a:cubicBezTo>
                    <a:pt x="2663830" y="3790665"/>
                    <a:pt x="3291693" y="3430659"/>
                    <a:pt x="3631607" y="2843934"/>
                  </a:cubicBezTo>
                  <a:cubicBezTo>
                    <a:pt x="3971520" y="2257208"/>
                    <a:pt x="3971520" y="1533456"/>
                    <a:pt x="3631607" y="946731"/>
                  </a:cubicBezTo>
                  <a:cubicBezTo>
                    <a:pt x="3291693" y="360005"/>
                    <a:pt x="2663830" y="0"/>
                    <a:pt x="1985760" y="3032"/>
                  </a:cubicBezTo>
                  <a:close/>
                </a:path>
              </a:pathLst>
            </a:custGeom>
            <a:blipFill>
              <a:blip r:embed="rId7"/>
              <a:stretch>
                <a:fillRect l="223" t="-17343" r="223" b="-17343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2540"/>
              <a:ext cx="3784600" cy="3784600"/>
            </a:xfrm>
            <a:custGeom>
              <a:avLst/>
              <a:gdLst/>
              <a:ahLst/>
              <a:cxnLst/>
              <a:rect r="r" b="b" t="t" l="l"/>
              <a:pathLst>
                <a:path h="3784600" w="3784600">
                  <a:moveTo>
                    <a:pt x="1892300" y="0"/>
                  </a:moveTo>
                  <a:cubicBezTo>
                    <a:pt x="847090" y="0"/>
                    <a:pt x="0" y="847090"/>
                    <a:pt x="0" y="1892300"/>
                  </a:cubicBezTo>
                  <a:cubicBezTo>
                    <a:pt x="0" y="2937510"/>
                    <a:pt x="847090" y="3784600"/>
                    <a:pt x="1892300" y="3784600"/>
                  </a:cubicBezTo>
                  <a:cubicBezTo>
                    <a:pt x="2937510" y="3784600"/>
                    <a:pt x="3784600" y="2937510"/>
                    <a:pt x="3784600" y="1892300"/>
                  </a:cubicBezTo>
                  <a:cubicBezTo>
                    <a:pt x="3784600" y="847090"/>
                    <a:pt x="2937510" y="0"/>
                    <a:pt x="1892300" y="0"/>
                  </a:cubicBezTo>
                  <a:close/>
                  <a:moveTo>
                    <a:pt x="1892300" y="3553460"/>
                  </a:moveTo>
                  <a:cubicBezTo>
                    <a:pt x="974090" y="3553460"/>
                    <a:pt x="228600" y="2807970"/>
                    <a:pt x="228600" y="1889760"/>
                  </a:cubicBezTo>
                  <a:cubicBezTo>
                    <a:pt x="228600" y="971550"/>
                    <a:pt x="974090" y="226060"/>
                    <a:pt x="1892300" y="226060"/>
                  </a:cubicBezTo>
                  <a:cubicBezTo>
                    <a:pt x="2810510" y="226060"/>
                    <a:pt x="3556000" y="971550"/>
                    <a:pt x="3556000" y="1889760"/>
                  </a:cubicBezTo>
                  <a:cubicBezTo>
                    <a:pt x="3556000" y="2807970"/>
                    <a:pt x="2810510" y="3553460"/>
                    <a:pt x="1892300" y="3553460"/>
                  </a:cubicBezTo>
                  <a:close/>
                </a:path>
              </a:pathLst>
            </a:custGeom>
            <a:blipFill>
              <a:blip r:embed="rId4"/>
              <a:stretch>
                <a:fillRect l="-26934" t="-30150" r="-27295" b="-29776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044684" y="-196849"/>
            <a:ext cx="6198632" cy="19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TEAM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1293" y="4599610"/>
            <a:ext cx="42380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MUHAMMAD FAIZ BIN ABD RAZAK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2023911655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98232" y="8041131"/>
            <a:ext cx="42380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ANNA KHALILA BT KHAIRUDDIN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2023267298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96466" y="8210550"/>
            <a:ext cx="423809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MOHAMMAD ADAM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2021410664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9670" y="5057671"/>
            <a:ext cx="423809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SITI NUR UZMA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763005"/>
            <a:ext cx="8435223" cy="401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SAFE NEIGHBOURHOOD NETWORK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5734932"/>
            <a:ext cx="9709917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2000" spc="120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ENHANCING COMMUNITY SAFETY THROUGH DIGITAL CONNECTIVITY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0" y="6316628"/>
            <a:ext cx="970991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sz="2000" spc="120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The Safe Neighbourhood Network System is a web-based platform designed to enhance  community safety by facilitating effective communication and collaboration between residents and local authorities.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271895" y="2520315"/>
            <a:ext cx="4387822" cy="5246370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-7946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45135" y="2260320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5135" y="3957404"/>
            <a:ext cx="10156267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725"/>
              </a:lnSpc>
              <a:buFont typeface="Arial"/>
              <a:buChar char="•"/>
            </a:pPr>
            <a:r>
              <a:rPr lang="en-US" sz="3500" spc="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web-based platform for community safety</a:t>
            </a:r>
          </a:p>
          <a:p>
            <a:pPr algn="just" marL="755651" indent="-377825" lvl="1">
              <a:lnSpc>
                <a:spcPts val="4725"/>
              </a:lnSpc>
              <a:buFont typeface="Arial"/>
              <a:buChar char="•"/>
            </a:pPr>
            <a:r>
              <a:rPr lang="en-US" sz="3500" spc="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Enables communication between residents and authorities</a:t>
            </a:r>
          </a:p>
          <a:p>
            <a:pPr algn="just" marL="755651" indent="-377825" lvl="1">
              <a:lnSpc>
                <a:spcPts val="4725"/>
              </a:lnSpc>
              <a:buFont typeface="Arial"/>
              <a:buChar char="•"/>
            </a:pPr>
            <a:r>
              <a:rPr lang="en-US" sz="3500" spc="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Facilitates incident reporting and resource access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959989">
            <a:off x="13170008" y="6189209"/>
            <a:ext cx="4653135" cy="3086100"/>
          </a:xfrm>
          <a:custGeom>
            <a:avLst/>
            <a:gdLst/>
            <a:ahLst/>
            <a:cxnLst/>
            <a:rect r="r" b="b" t="t" l="l"/>
            <a:pathLst>
              <a:path h="3086100" w="4653135">
                <a:moveTo>
                  <a:pt x="0" y="0"/>
                </a:moveTo>
                <a:lnTo>
                  <a:pt x="4653135" y="0"/>
                </a:lnTo>
                <a:lnTo>
                  <a:pt x="4653135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82952" y="2101536"/>
            <a:ext cx="9122096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PROJECT 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1721" y="4210050"/>
            <a:ext cx="13604558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 spc="-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CREATE AN ACCESSIBLE, USER-FRIENDLY PLATFORM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 spc="-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BRIDGE THE GAP BETWEEN COMMUNITY MEMBERS AND LAW ENFORCEMENT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 spc="-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ENSURE PROMPT RESPONSE TO SAFETY CONCERNS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6982" y="1526745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1763005"/>
            <a:ext cx="7196179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FEATURES &amp; FUNCTIONALITIES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05400"/>
            <a:ext cx="9485756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Secure User Registration &amp; Authentication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Incident Reporting &amp; Management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Community Engagement &amp; Notifications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Database Connectivity for secure Data Storage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Admin Dashboard for Report &amp; User Management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TECHNOLOGIES IMPLEMENTED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555775" y="62138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244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62205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218878" y="62138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422735" y="4263524"/>
            <a:ext cx="3589494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HTML</a:t>
            </a:r>
          </a:p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50455" y="4283844"/>
            <a:ext cx="358949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JAVA SERVLETS &amp; JSP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4375" y="4283844"/>
            <a:ext cx="358949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MYSQL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80805" y="7939686"/>
            <a:ext cx="358949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JDBC FOR DATABASE INTERACTION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17702" y="7801574"/>
            <a:ext cx="3589494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USER AUTHENTICATION</a:t>
            </a:r>
          </a:p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&amp; DATA ENCRYPTION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6954" y="3222824"/>
            <a:ext cx="2343849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FRONTEND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4826" y="3222824"/>
            <a:ext cx="2200750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BACKEND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68577" y="3222824"/>
            <a:ext cx="2401088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10703" y="6700529"/>
            <a:ext cx="2172131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SECURITY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0805" y="6700529"/>
            <a:ext cx="32308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SERVER-SIDE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312" y="2019894"/>
            <a:ext cx="7669569" cy="6247213"/>
          </a:xfrm>
          <a:custGeom>
            <a:avLst/>
            <a:gdLst/>
            <a:ahLst/>
            <a:cxnLst/>
            <a:rect r="r" b="b" t="t" l="l"/>
            <a:pathLst>
              <a:path h="6247213" w="7669569">
                <a:moveTo>
                  <a:pt x="0" y="0"/>
                </a:moveTo>
                <a:lnTo>
                  <a:pt x="7669569" y="0"/>
                </a:lnTo>
                <a:lnTo>
                  <a:pt x="7669569" y="6247212"/>
                </a:lnTo>
                <a:lnTo>
                  <a:pt x="0" y="6247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9144000" y="2311717"/>
            <a:ext cx="8232032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EXPECTED IMPACT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4279941"/>
            <a:ext cx="8115300" cy="398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b="true" sz="1700" spc="102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COMMUNITY SECURITY </a:t>
            </a:r>
          </a:p>
          <a:p>
            <a:pPr algn="l">
              <a:lnSpc>
                <a:spcPts val="2295"/>
              </a:lnSpc>
            </a:pPr>
            <a:r>
              <a:rPr lang="en-US" sz="1700" spc="102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: ENABLING  BETTER COMMUNICATION BETWEEN RESIDENTS &amp; AUTHORITIES, ALLOWING FOR QUICK INCIDENT REPORTING AND RESPONSE.</a:t>
            </a:r>
          </a:p>
          <a:p>
            <a:pPr algn="l">
              <a:lnSpc>
                <a:spcPts val="2295"/>
              </a:lnSpc>
            </a:pP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b="true" sz="1700" spc="102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STRONGER RESIDENT-LAW ENFORCEMENT CONNECTION</a:t>
            </a:r>
          </a:p>
          <a:p>
            <a:pPr algn="l">
              <a:lnSpc>
                <a:spcPts val="2295"/>
              </a:lnSpc>
            </a:pPr>
            <a:r>
              <a:rPr lang="en-US" sz="1700" spc="102" u="none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: THE PLATFORM HELPS BUILD A BETTER RELATIONSHIP BETWEEN RESIDENTS AND LAW ENFORCEMENT BY IMPROVING COMMUNICATION. TRUST. AND COLLABRATION.</a:t>
            </a:r>
          </a:p>
          <a:p>
            <a:pPr algn="l">
              <a:lnSpc>
                <a:spcPts val="2295"/>
              </a:lnSpc>
            </a:pP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b="true" sz="1700" spc="102" u="non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FASTER RESPONSE TO INCIDENTS</a:t>
            </a:r>
          </a:p>
          <a:p>
            <a:pPr algn="l">
              <a:lnSpc>
                <a:spcPts val="2295"/>
              </a:lnSpc>
            </a:pPr>
            <a:r>
              <a:rPr lang="en-US" sz="1700" spc="102" u="none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: WHEN RESIDENTS REPORT ISSUES  LIKE SUSPICIOUS ACTIVITIES, CRIMES OR HARZARDS, LOCAL AUTHORITIES CAN QUICKLY RECEIVE AND ACT ON THE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901306">
            <a:off x="13837223" y="1865880"/>
            <a:ext cx="2533588" cy="2654235"/>
          </a:xfrm>
          <a:custGeom>
            <a:avLst/>
            <a:gdLst/>
            <a:ahLst/>
            <a:cxnLst/>
            <a:rect r="r" b="b" t="t" l="l"/>
            <a:pathLst>
              <a:path h="2654235" w="2533588">
                <a:moveTo>
                  <a:pt x="0" y="0"/>
                </a:moveTo>
                <a:lnTo>
                  <a:pt x="2533588" y="0"/>
                </a:lnTo>
                <a:lnTo>
                  <a:pt x="2533588" y="2654235"/>
                </a:lnTo>
                <a:lnTo>
                  <a:pt x="0" y="2654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756674" y="5114925"/>
            <a:ext cx="11576005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CONCLUSION, THE SAFE NEIGHBOURHOOD NETWORK SYSTEM IS A SIGNIFICANT STEP TOWARDS LEVERAGING TECHNOLOGY FOR PUBLIC SAFETY. THIS PLATFORM HAS IMMENSSE POTENTIAL FOR FUTURE EXPANSSION, INCORPORATING ADVANCED FEATURES TO FURTHER ENHANCE COMMUNITY SECURITY AND ENGAGEMENT.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19557" y="2537677"/>
            <a:ext cx="11248885" cy="126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8000" spc="-48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403065">
            <a:off x="1100735" y="657352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DAGuElCd1eY</dc:identifier>
  <dcterms:modified xsi:type="dcterms:W3CDTF">2011-08-01T06:04:30Z</dcterms:modified>
  <cp:revision>1</cp:revision>
  <dc:title>CDCS240 - BACHELOR OF INFORMATION TECHNOLOGY ( HONS. )</dc:title>
</cp:coreProperties>
</file>