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Roboto Medium"/>
      <p:regular r:id="rId48"/>
      <p:bold r:id="rId49"/>
      <p:italic r:id="rId50"/>
      <p:boldItalic r:id="rId51"/>
    </p:embeddedFont>
    <p:embeddedFont>
      <p:font typeface="Poppins"/>
      <p:regular r:id="rId52"/>
      <p:bold r:id="rId53"/>
      <p:italic r:id="rId54"/>
      <p:boldItalic r:id="rId55"/>
    </p:embeddedFont>
    <p:embeddedFont>
      <p:font typeface="Fira Sans Extra Condensed Medium"/>
      <p:regular r:id="rId56"/>
      <p:bold r:id="rId57"/>
      <p:italic r:id="rId58"/>
      <p:boldItalic r:id="rId59"/>
    </p:embeddedFont>
    <p:embeddedFont>
      <p:font typeface="Fira Sans Extra Condensed Light"/>
      <p:regular r:id="rId60"/>
      <p:bold r:id="rId61"/>
      <p:italic r:id="rId62"/>
      <p:boldItalic r:id="rId63"/>
    </p:embeddedFont>
    <p:embeddedFont>
      <p:font typeface="Proxima Nova Semibold"/>
      <p:regular r:id="rId64"/>
      <p:bold r:id="rId65"/>
      <p:boldItalic r:id="rId66"/>
    </p:embeddedFont>
    <p:embeddedFont>
      <p:font typeface="Fira Sans Extra Condense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FiraSansExtraCondense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ExtraCondensedLight-italic.fntdata"/><Relationship Id="rId61" Type="http://schemas.openxmlformats.org/officeDocument/2006/relationships/font" Target="fonts/FiraSansExtraCondensedLight-bold.fntdata"/><Relationship Id="rId20" Type="http://schemas.openxmlformats.org/officeDocument/2006/relationships/slide" Target="slides/slide15.xml"/><Relationship Id="rId64" Type="http://schemas.openxmlformats.org/officeDocument/2006/relationships/font" Target="fonts/ProximaNovaSemibold-regular.fntdata"/><Relationship Id="rId63" Type="http://schemas.openxmlformats.org/officeDocument/2006/relationships/font" Target="fonts/FiraSansExtraCondensedLight-boldItalic.fntdata"/><Relationship Id="rId22" Type="http://schemas.openxmlformats.org/officeDocument/2006/relationships/slide" Target="slides/slide17.xml"/><Relationship Id="rId66" Type="http://schemas.openxmlformats.org/officeDocument/2006/relationships/font" Target="fonts/ProximaNovaSemibold-boldItalic.fntdata"/><Relationship Id="rId21" Type="http://schemas.openxmlformats.org/officeDocument/2006/relationships/slide" Target="slides/slide16.xml"/><Relationship Id="rId65" Type="http://schemas.openxmlformats.org/officeDocument/2006/relationships/font" Target="fonts/ProximaNovaSemibold-bold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-bold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-regular.fntdata"/><Relationship Id="rId60" Type="http://schemas.openxmlformats.org/officeDocument/2006/relationships/font" Target="fonts/FiraSansExtraCondensed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boldItalic.fntdata"/><Relationship Id="rId50" Type="http://schemas.openxmlformats.org/officeDocument/2006/relationships/font" Target="fonts/RobotoMedium-italic.fntdata"/><Relationship Id="rId53" Type="http://schemas.openxmlformats.org/officeDocument/2006/relationships/font" Target="fonts/Poppins-bold.fntdata"/><Relationship Id="rId52" Type="http://schemas.openxmlformats.org/officeDocument/2006/relationships/font" Target="fonts/Poppins-regular.fntdata"/><Relationship Id="rId11" Type="http://schemas.openxmlformats.org/officeDocument/2006/relationships/slide" Target="slides/slide6.xml"/><Relationship Id="rId55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54" Type="http://schemas.openxmlformats.org/officeDocument/2006/relationships/font" Target="fonts/Poppins-italic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Medium-bold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Medium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Medium-boldItalic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Charts Infographics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1724988" y="1784475"/>
            <a:ext cx="56940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Here is where your presentation starts</a:t>
            </a:r>
            <a:endParaRPr sz="170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fmla="val 15028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fmla="val 10812714" name="adj1"/>
                <a:gd fmla="val 21599774" name="adj2"/>
                <a:gd fmla="val 849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rect b="b" l="l" r="r" t="t"/>
            <a:pathLst>
              <a:path extrusionOk="0" h="11520" w="11562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fmla="val 15028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fmla="val 2738786" name="adj1"/>
                <a:gd fmla="val 21599774" name="adj2"/>
                <a:gd fmla="val 8499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rect b="b" l="l" r="r" t="t"/>
              <a:pathLst>
                <a:path extrusionOk="0" h="2108" w="212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rect b="b" l="l" r="r" t="t"/>
              <a:pathLst>
                <a:path extrusionOk="0" h="4132" w="4144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rect b="b" l="l" r="r" t="t"/>
              <a:pathLst>
                <a:path extrusionOk="0" h="10634" w="11562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fmla="val 15028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fmla="val 7014339" name="adj1"/>
                <a:gd fmla="val 21599774" name="adj2"/>
                <a:gd fmla="val 8499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rect b="b" l="l" r="r" t="t"/>
              <a:pathLst>
                <a:path extrusionOk="0" h="2442" w="2442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rect b="b" l="l" r="r" t="t"/>
              <a:pathLst>
                <a:path extrusionOk="0" h="2438" w="2847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rect b="b" l="l" r="r" t="t"/>
              <a:pathLst>
                <a:path extrusionOk="0" h="2458" w="2442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rect b="b" l="l" r="r" t="t"/>
              <a:pathLst>
                <a:path extrusionOk="0" h="11074" w="7502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fmla="val 15028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fmla="val 5431384" name="adj1"/>
                <a:gd fmla="val 21599774" name="adj2"/>
                <a:gd fmla="val 849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rect b="b" l="l" r="r" t="t"/>
              <a:pathLst>
                <a:path extrusionOk="0" h="11550" w="5989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rect b="b" l="l" r="r" t="t"/>
              <a:pathLst>
                <a:path extrusionOk="0" h="5097" w="5597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rect b="b" l="l" r="r" t="t"/>
              <a:pathLst>
                <a:path extrusionOk="0" h="5097" w="5573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6212" name="adj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fmla="val 21538366" name="adj1"/>
                  <a:gd fmla="val 16198046" name="adj2"/>
                  <a:gd fmla="val 16139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6212" name="adj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fmla="val 5415375" name="adj1"/>
                  <a:gd fmla="val 16198046" name="adj2"/>
                  <a:gd fmla="val 16139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6212" name="adj"/>
                </a:avLst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fmla="val 9289951" name="adj1"/>
                  <a:gd fmla="val 16198046" name="adj2"/>
                  <a:gd fmla="val 16139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6212" name="adj"/>
                </a:avLst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fmla="val 18563123" name="adj1"/>
                  <a:gd fmla="val 16198046" name="adj2"/>
                  <a:gd fmla="val 16139" name="adj3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2991682" name="adj1"/>
                <a:gd fmla="val 11353025" name="adj2"/>
              </a:avLst>
            </a:prstGeom>
            <a:solidFill>
              <a:schemeClr val="accent5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18630211" name="adj1"/>
                <a:gd fmla="val 2992373" name="adj2"/>
              </a:avLst>
            </a:prstGeom>
            <a:solidFill>
              <a:schemeClr val="accent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15043696" name="adj1"/>
                <a:gd fmla="val 18626570" name="adj2"/>
              </a:avLst>
            </a:prstGeom>
            <a:solidFill>
              <a:schemeClr val="accent2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11361736" name="adj1"/>
                <a:gd fmla="val 15052745" name="adj2"/>
              </a:avLst>
            </a:pr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</a:t>
              </a: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fmla="val 19001718" name="adj1"/>
                  <a:gd fmla="val 2901665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fmla="val 2863663" name="adj1"/>
                  <a:gd fmla="val 8037408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fmla="val 7942849" name="adj1"/>
                  <a:gd fmla="val 1350011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</a:t>
                </a: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fmla="val 13421822" name="adj1"/>
                  <a:gd fmla="val 1906799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8248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fmla="val 21597691" name="adj1"/>
                  <a:gd fmla="val 16212183" name="adj2"/>
                  <a:gd fmla="val 8272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fmla="val 10621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fmla="val 2077565" name="adj1"/>
                <a:gd fmla="val 16217890" name="adj2"/>
                <a:gd fmla="val 10528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507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fmla="val 5423556" name="adj1"/>
                  <a:gd fmla="val 16203475" name="adj2"/>
                  <a:gd fmla="val 14985" name="adj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flipH="1" rot="10800000">
              <a:off x="792375" y="1239425"/>
              <a:ext cx="3064800" cy="3064800"/>
            </a:xfrm>
            <a:prstGeom prst="blockArc">
              <a:avLst>
                <a:gd fmla="val 5383899" name="adj1"/>
                <a:gd fmla="val 16197592" name="adj2"/>
                <a:gd fmla="val 807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flipH="1" rot="10800000">
              <a:off x="1038675" y="1485875"/>
              <a:ext cx="2572200" cy="2571900"/>
            </a:xfrm>
            <a:prstGeom prst="blockArc">
              <a:avLst>
                <a:gd fmla="val 3698438" name="adj1"/>
                <a:gd fmla="val 16196780" name="adj2"/>
                <a:gd fmla="val 9536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flipH="1" rot="10800000">
              <a:off x="1283325" y="1730375"/>
              <a:ext cx="2082900" cy="2082900"/>
            </a:xfrm>
            <a:prstGeom prst="blockArc">
              <a:avLst>
                <a:gd fmla="val 1545075" name="adj1"/>
                <a:gd fmla="val 16195235" name="adj2"/>
                <a:gd fmla="val 11901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flipH="1" rot="10800000">
              <a:off x="1528575" y="1975625"/>
              <a:ext cx="1592400" cy="1592400"/>
            </a:xfrm>
            <a:prstGeom prst="blockArc">
              <a:avLst>
                <a:gd fmla="val 19723798" name="adj1"/>
                <a:gd fmla="val 16192946" name="adj2"/>
                <a:gd fmla="val 1556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29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fmla="val 16200000" name="adj1"/>
                <a:gd fmla="val 6136707" name="adj2"/>
              </a:avLst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fmla="val 16200000" name="adj1"/>
                <a:gd fmla="val 9118718" name="adj2"/>
              </a:avLst>
            </a:prstGeom>
            <a:noFill/>
            <a:ln cap="flat" cmpd="sng" w="2286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fmla="val 16200000" name="adj1"/>
                <a:gd fmla="val 12033762" name="adj2"/>
              </a:avLst>
            </a:prstGeom>
            <a:noFill/>
            <a:ln cap="flat" cmpd="sng" w="2286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rect b="b" l="l" r="r" t="t"/>
              <a:pathLst>
                <a:path extrusionOk="0" h="11558" w="6031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rect b="b" l="l" r="r" t="t"/>
              <a:pathLst>
                <a:path extrusionOk="0" h="19066" w="19066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fmla="val 16201471" name="adj1"/>
                <a:gd fmla="val 19872" name="adj2"/>
                <a:gd fmla="val 7674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fmla="val 776" name="adj1"/>
                <a:gd fmla="val 5437771" name="adj2"/>
                <a:gd fmla="val 1253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fmla="val 10699420" name="adj1"/>
                <a:gd fmla="val 16203760" name="adj2"/>
                <a:gd fmla="val 14026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fmla="val 5397164" name="adj1"/>
                <a:gd fmla="val 10804491" name="adj2"/>
                <a:gd fmla="val 17821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fmla="val 83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2"/>
            <a:chOff x="5982800" y="1421600"/>
            <a:chExt cx="1627200" cy="3137312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798023"/>
              <a:ext cx="498600" cy="1909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rect b="b" l="l" r="r" t="t"/>
            <a:pathLst>
              <a:path extrusionOk="0" h="84539" w="224972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rect b="b" l="l" r="r" t="t"/>
            <a:pathLst>
              <a:path extrusionOk="0" h="108819" w="207029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rect b="b" l="l" r="r" t="t"/>
            <a:pathLst>
              <a:path extrusionOk="0" h="108718" w="207127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rect b="b" l="l" r="r" t="t"/>
            <a:pathLst>
              <a:path extrusionOk="0" h="87096" w="207026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6" name="Google Shape;1376;p4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</a:t>
              </a: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</a:t>
              </a: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</a:t>
              </a: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8" name="Google Shape;1438;p42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rect b="b" l="l" r="r" t="t"/>
            <a:pathLst>
              <a:path extrusionOk="0" h="65508" w="206541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rect b="b" l="l" r="r" t="t"/>
            <a:pathLst>
              <a:path extrusionOk="0" h="65308" w="206942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rect b="b" l="l" r="r" t="t"/>
            <a:pathLst>
              <a:path extrusionOk="0" h="87545" w="206341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</a:t>
              </a: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</a:t>
              </a: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</a:t>
              </a: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2" name="Google Shape;192;p1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</a:t>
              </a: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0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</a:t>
              </a: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rect b="b" l="l" r="r" t="t"/>
            <a:pathLst>
              <a:path extrusionOk="0" h="4191" w="11847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rect b="b" l="l" r="r" t="t"/>
            <a:pathLst>
              <a:path extrusionOk="0" h="5011" w="11816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rect b="b" l="l" r="r" t="t"/>
            <a:pathLst>
              <a:path extrusionOk="0" h="3939" w="7467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rect b="b" l="l" r="r" t="t"/>
            <a:pathLst>
              <a:path extrusionOk="0" h="9358" w="10555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rect b="b" l="l" r="r" t="t"/>
            <a:pathLst>
              <a:path extrusionOk="0" h="4885" w="6334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rect b="b" l="l" r="r" t="t"/>
            <a:pathLst>
              <a:path extrusionOk="0" h="11882" w="11973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rect b="b" l="l" r="r" t="t"/>
            <a:pathLst>
              <a:path extrusionOk="0" h="11816" w="10397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rect b="b" l="l" r="r" t="t"/>
            <a:pathLst>
              <a:path extrusionOk="0" h="11816" w="9043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fmla="val 25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8" name="Google Shape;418;p2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</a:t>
              </a: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