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7315200" cy="9601200"/>
  <p:embeddedFontLs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955f63f7_0_0:notes"/>
          <p:cNvSpPr txBox="1"/>
          <p:nvPr>
            <p:ph idx="1" type="body"/>
          </p:nvPr>
        </p:nvSpPr>
        <p:spPr>
          <a:xfrm>
            <a:off x="973137" y="4560887"/>
            <a:ext cx="5367300" cy="43179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4a955f63f7_0_0:notes"/>
          <p:cNvSpPr/>
          <p:nvPr>
            <p:ph idx="2" type="sldImg"/>
          </p:nvPr>
        </p:nvSpPr>
        <p:spPr>
          <a:xfrm>
            <a:off x="1268412" y="728662"/>
            <a:ext cx="47817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7" name="Google Shape;4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algn="ctr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81000" y="152400"/>
            <a:ext cx="8280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11163" y="1143000"/>
            <a:ext cx="408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rtl="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rtl="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/>
          <p:nvPr>
            <p:ph idx="2" type="clipArt"/>
          </p:nvPr>
        </p:nvSpPr>
        <p:spPr>
          <a:xfrm>
            <a:off x="4646613" y="1143000"/>
            <a:ext cx="408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body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 rot="5400000">
            <a:off x="4600576" y="2195512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1979612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/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/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Google Shape;9;p1"/>
            <p:cNvSpPr txBox="1"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1;p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/>
              <a:t>Clustering II</a:t>
            </a:r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Faisal Kamiran</a:t>
            </a:r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0" y="6324600"/>
            <a:ext cx="9144000" cy="60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65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esigning snippets\MSc Logs\ITU\TA\ITU-Lahore-Punjab.jpg" id="70" name="Google Shape;70;p16"/>
          <p:cNvPicPr preferRelativeResize="0"/>
          <p:nvPr/>
        </p:nvPicPr>
        <p:blipFill rotWithShape="1">
          <a:blip r:embed="rId3">
            <a:alphaModFix/>
          </a:blip>
          <a:srcRect b="5488" l="0" r="61473" t="1488"/>
          <a:stretch/>
        </p:blipFill>
        <p:spPr>
          <a:xfrm>
            <a:off x="4419600" y="6324600"/>
            <a:ext cx="352425" cy="4397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4741862" y="6397625"/>
            <a:ext cx="4492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rgbClr val="565656"/>
                </a:solidFill>
                <a:latin typeface="Verdana"/>
                <a:ea typeface="Verdana"/>
                <a:cs typeface="Verdana"/>
                <a:sym typeface="Verdana"/>
              </a:rPr>
              <a:t>INFORMATION TECHNOLOGY UNIVERSITY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6200" y="6397625"/>
            <a:ext cx="23748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rgbClr val="565656"/>
                </a:solidFill>
                <a:latin typeface="Verdana"/>
                <a:ea typeface="Verdana"/>
                <a:cs typeface="Verdana"/>
                <a:sym typeface="Verdana"/>
              </a:rPr>
              <a:t>DR. FAISAL KAMIRAN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275" name="Google Shape;275;p25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276" name="Google Shape;276;p25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7" name="Google Shape;277;p25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25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25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" name="Google Shape;280;p25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1" name="Google Shape;281;p25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" name="Google Shape;282;p25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25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25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25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6" name="Google Shape;286;p25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" name="Google Shape;287;p25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8" name="Google Shape;288;p25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289" name="Google Shape;289;p25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291" name="Google Shape;291;p25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292" name="Google Shape;292;p25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293" name="Google Shape;293;p25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294" name="Google Shape;294;p25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295" name="Google Shape;295;p25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296" name="Google Shape;296;p25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297" name="Google Shape;297;p25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298" name="Google Shape;298;p25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cxnSp>
        <p:nvCxnSpPr>
          <p:cNvPr id="300" name="Google Shape;300;p25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01" name="Google Shape;301;p25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  <a:endParaRPr/>
          </a:p>
        </p:txBody>
      </p:sp>
      <p:sp>
        <p:nvSpPr>
          <p:cNvPr id="302" name="Google Shape;302;p25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  <p:sp>
        <p:nvSpPr>
          <p:cNvPr descr="5%" id="303" name="Google Shape;303;p25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5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308" name="Google Shape;308;p25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5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/>
          <p:nvPr/>
        </p:nvSpPr>
        <p:spPr>
          <a:xfrm flipH="1" rot="-5400000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320" name="Google Shape;320;p26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321" name="Google Shape;321;p26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2" name="Google Shape;322;p26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3" name="Google Shape;323;p26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4" name="Google Shape;324;p26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5" name="Google Shape;325;p26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26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26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26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26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26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3" name="Google Shape;333;p26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334" name="Google Shape;334;p26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335" name="Google Shape;335;p26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336" name="Google Shape;336;p26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337" name="Google Shape;337;p26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338" name="Google Shape;338;p26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339" name="Google Shape;339;p26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340" name="Google Shape;340;p26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341" name="Google Shape;341;p26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343" name="Google Shape;343;p26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344" name="Google Shape;344;p26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descr="5%" id="345" name="Google Shape;345;p26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350" name="Google Shape;350;p26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/>
          <p:nvPr/>
        </p:nvSpPr>
        <p:spPr>
          <a:xfrm flipH="1" rot="-5400000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26"/>
          <p:cNvCxnSpPr/>
          <p:nvPr/>
        </p:nvCxnSpPr>
        <p:spPr>
          <a:xfrm flipH="1" rot="10800000">
            <a:off x="1981200" y="1600200"/>
            <a:ext cx="1524000" cy="15240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56" name="Google Shape;356;p26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363" name="Google Shape;363;p27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364" name="Google Shape;364;p27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365" name="Google Shape;365;p27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" name="Google Shape;366;p27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p27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27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27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27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1" name="Google Shape;371;p27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2" name="Google Shape;372;p27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3" name="Google Shape;373;p27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4" name="Google Shape;374;p27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" name="Google Shape;375;p27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27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7" name="Google Shape;377;p27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379" name="Google Shape;379;p27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380" name="Google Shape;380;p27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381" name="Google Shape;381;p27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382" name="Google Shape;382;p27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383" name="Google Shape;383;p27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384" name="Google Shape;384;p27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385" name="Google Shape;385;p27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386" name="Google Shape;386;p27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387" name="Google Shape;387;p27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388" name="Google Shape;388;p27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descr="5%" id="389" name="Google Shape;389;p27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394" name="Google Shape;394;p27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 flipH="1" rot="-5400000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27"/>
          <p:cNvCxnSpPr/>
          <p:nvPr/>
        </p:nvCxnSpPr>
        <p:spPr>
          <a:xfrm flipH="1" rot="10800000">
            <a:off x="914400" y="1676400"/>
            <a:ext cx="3962400" cy="22860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00" name="Google Shape;400;p27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408" name="Google Shape;408;p28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409" name="Google Shape;409;p28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28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28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28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28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28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28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28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28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28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1" name="Google Shape;421;p28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422" name="Google Shape;422;p28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423" name="Google Shape;423;p28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424" name="Google Shape;424;p28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425" name="Google Shape;425;p28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426" name="Google Shape;426;p28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427" name="Google Shape;427;p28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428" name="Google Shape;428;p28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429" name="Google Shape;429;p28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430" name="Google Shape;430;p28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431" name="Google Shape;431;p28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432" name="Google Shape;432;p28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descr="5%" id="433" name="Google Shape;433;p28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8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8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8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438" name="Google Shape;438;p28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8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8"/>
          <p:cNvSpPr/>
          <p:nvPr/>
        </p:nvSpPr>
        <p:spPr>
          <a:xfrm flipH="1" rot="-5400000">
            <a:off x="3516312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8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8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28"/>
          <p:cNvCxnSpPr/>
          <p:nvPr/>
        </p:nvCxnSpPr>
        <p:spPr>
          <a:xfrm>
            <a:off x="1828800" y="2209800"/>
            <a:ext cx="2209800" cy="76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4" name="Google Shape;444;p28"/>
          <p:cNvCxnSpPr/>
          <p:nvPr/>
        </p:nvCxnSpPr>
        <p:spPr>
          <a:xfrm flipH="1" rot="10800000">
            <a:off x="1828800" y="1676400"/>
            <a:ext cx="16764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28"/>
          <p:cNvCxnSpPr/>
          <p:nvPr/>
        </p:nvCxnSpPr>
        <p:spPr>
          <a:xfrm flipH="1" rot="10800000">
            <a:off x="1828800" y="1295400"/>
            <a:ext cx="2209800" cy="914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6" name="Google Shape;446;p28"/>
          <p:cNvCxnSpPr/>
          <p:nvPr/>
        </p:nvCxnSpPr>
        <p:spPr>
          <a:xfrm flipH="1" rot="10800000">
            <a:off x="1828800" y="1676400"/>
            <a:ext cx="30480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28"/>
          <p:cNvCxnSpPr/>
          <p:nvPr/>
        </p:nvCxnSpPr>
        <p:spPr>
          <a:xfrm>
            <a:off x="1981200" y="1828800"/>
            <a:ext cx="2057400" cy="457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28"/>
          <p:cNvCxnSpPr/>
          <p:nvPr/>
        </p:nvCxnSpPr>
        <p:spPr>
          <a:xfrm flipH="1" rot="10800000">
            <a:off x="1981200" y="1676400"/>
            <a:ext cx="15240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28"/>
          <p:cNvCxnSpPr/>
          <p:nvPr/>
        </p:nvCxnSpPr>
        <p:spPr>
          <a:xfrm flipH="1" rot="10800000">
            <a:off x="1981200" y="1295400"/>
            <a:ext cx="20574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0" name="Google Shape;450;p28"/>
          <p:cNvCxnSpPr/>
          <p:nvPr/>
        </p:nvCxnSpPr>
        <p:spPr>
          <a:xfrm flipH="1" rot="10800000">
            <a:off x="1981200" y="1676400"/>
            <a:ext cx="28956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28"/>
          <p:cNvCxnSpPr/>
          <p:nvPr/>
        </p:nvCxnSpPr>
        <p:spPr>
          <a:xfrm>
            <a:off x="914400" y="1905000"/>
            <a:ext cx="3124200" cy="3810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28"/>
          <p:cNvCxnSpPr/>
          <p:nvPr/>
        </p:nvCxnSpPr>
        <p:spPr>
          <a:xfrm flipH="1" rot="10800000">
            <a:off x="914400" y="1676400"/>
            <a:ext cx="39624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28"/>
          <p:cNvCxnSpPr/>
          <p:nvPr/>
        </p:nvCxnSpPr>
        <p:spPr>
          <a:xfrm flipH="1" rot="10800000">
            <a:off x="914400" y="1295400"/>
            <a:ext cx="3124200" cy="609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28"/>
          <p:cNvCxnSpPr/>
          <p:nvPr/>
        </p:nvCxnSpPr>
        <p:spPr>
          <a:xfrm flipH="1" rot="10800000">
            <a:off x="914400" y="1676400"/>
            <a:ext cx="25908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28"/>
          <p:cNvCxnSpPr/>
          <p:nvPr/>
        </p:nvCxnSpPr>
        <p:spPr>
          <a:xfrm>
            <a:off x="1752600" y="1447800"/>
            <a:ext cx="2286000" cy="838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28"/>
          <p:cNvCxnSpPr/>
          <p:nvPr/>
        </p:nvCxnSpPr>
        <p:spPr>
          <a:xfrm>
            <a:off x="1752600" y="1447800"/>
            <a:ext cx="17526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28"/>
          <p:cNvCxnSpPr/>
          <p:nvPr/>
        </p:nvCxnSpPr>
        <p:spPr>
          <a:xfrm flipH="1" rot="10800000">
            <a:off x="1752600" y="1295400"/>
            <a:ext cx="22860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28"/>
          <p:cNvCxnSpPr/>
          <p:nvPr/>
        </p:nvCxnSpPr>
        <p:spPr>
          <a:xfrm>
            <a:off x="1752600" y="1447800"/>
            <a:ext cx="31242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9" name="Google Shape;459;p28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460" name="Google Shape;460;p28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5" name="Google Shape;465;p29"/>
          <p:cNvCxnSpPr/>
          <p:nvPr/>
        </p:nvCxnSpPr>
        <p:spPr>
          <a:xfrm>
            <a:off x="1371600" y="1981200"/>
            <a:ext cx="2895600" cy="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descr="5%" id="466" name="Google Shape;466;p29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468" name="Google Shape;468;p29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469" name="Google Shape;469;p29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470" name="Google Shape;470;p29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29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" name="Google Shape;472;p29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3" name="Google Shape;473;p29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" name="Google Shape;474;p29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" name="Google Shape;475;p29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" name="Google Shape;476;p29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7" name="Google Shape;477;p29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8" name="Google Shape;478;p29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29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0" name="Google Shape;480;p29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1" name="Google Shape;481;p29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2" name="Google Shape;482;p29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483" name="Google Shape;483;p29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484" name="Google Shape;484;p29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485" name="Google Shape;485;p29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486" name="Google Shape;486;p29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487" name="Google Shape;487;p29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488" name="Google Shape;488;p29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489" name="Google Shape;489;p29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490" name="Google Shape;490;p29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491" name="Google Shape;491;p29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492" name="Google Shape;492;p29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493" name="Google Shape;493;p29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494" name="Google Shape;494;p29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9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9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498" name="Google Shape;498;p29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9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9"/>
          <p:cNvSpPr/>
          <p:nvPr/>
        </p:nvSpPr>
        <p:spPr>
          <a:xfrm flipH="1" rot="-5400000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9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9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504" name="Google Shape;504;p29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  <p:sp>
        <p:nvSpPr>
          <p:cNvPr id="505" name="Google Shape;505;p29"/>
          <p:cNvSpPr txBox="1"/>
          <p:nvPr/>
        </p:nvSpPr>
        <p:spPr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  <p:sp>
        <p:nvSpPr>
          <p:cNvPr id="506" name="Google Shape;506;p29"/>
          <p:cNvSpPr txBox="1"/>
          <p:nvPr/>
        </p:nvSpPr>
        <p:spPr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  <a:endParaRPr/>
          </a:p>
        </p:txBody>
      </p:sp>
      <p:sp>
        <p:nvSpPr>
          <p:cNvPr id="512" name="Google Shape;512;p3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most similar (closest) points in the different clusters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one pair of points, i.e., by one link in the proximity graph.</a:t>
            </a:r>
            <a:endParaRPr/>
          </a:p>
        </p:txBody>
      </p:sp>
      <p:grpSp>
        <p:nvGrpSpPr>
          <p:cNvPr id="513" name="Google Shape;513;p30"/>
          <p:cNvGrpSpPr/>
          <p:nvPr/>
        </p:nvGrpSpPr>
        <p:grpSpPr>
          <a:xfrm>
            <a:off x="5561012" y="3581400"/>
            <a:ext cx="2820987" cy="2562224"/>
            <a:chOff x="5740400" y="3581400"/>
            <a:chExt cx="2820987" cy="2562224"/>
          </a:xfrm>
        </p:grpSpPr>
        <p:cxnSp>
          <p:nvCxnSpPr>
            <p:cNvPr id="514" name="Google Shape;514;p30"/>
            <p:cNvCxnSpPr/>
            <p:nvPr/>
          </p:nvCxnSpPr>
          <p:spPr>
            <a:xfrm rot="10800000">
              <a:off x="5867400" y="5113337"/>
              <a:ext cx="0" cy="636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5" name="Google Shape;515;p30"/>
            <p:cNvCxnSpPr/>
            <p:nvPr/>
          </p:nvCxnSpPr>
          <p:spPr>
            <a:xfrm>
              <a:off x="5867400" y="5113337"/>
              <a:ext cx="74136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6" name="Google Shape;516;p30"/>
            <p:cNvCxnSpPr/>
            <p:nvPr/>
          </p:nvCxnSpPr>
          <p:spPr>
            <a:xfrm>
              <a:off x="6608762" y="5113337"/>
              <a:ext cx="0" cy="636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7" name="Google Shape;517;p30"/>
            <p:cNvCxnSpPr/>
            <p:nvPr/>
          </p:nvCxnSpPr>
          <p:spPr>
            <a:xfrm rot="10800000">
              <a:off x="6311900" y="4729162"/>
              <a:ext cx="0" cy="3841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8" name="Google Shape;518;p30"/>
            <p:cNvCxnSpPr/>
            <p:nvPr/>
          </p:nvCxnSpPr>
          <p:spPr>
            <a:xfrm rot="10800000">
              <a:off x="6311900" y="4602162"/>
              <a:ext cx="0" cy="127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30"/>
            <p:cNvCxnSpPr/>
            <p:nvPr/>
          </p:nvCxnSpPr>
          <p:spPr>
            <a:xfrm rot="10800000">
              <a:off x="7648575" y="4857750"/>
              <a:ext cx="0" cy="8921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0" name="Google Shape;520;p30"/>
            <p:cNvCxnSpPr/>
            <p:nvPr/>
          </p:nvCxnSpPr>
          <p:spPr>
            <a:xfrm>
              <a:off x="7648575" y="4857750"/>
              <a:ext cx="74136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1" name="Google Shape;521;p30"/>
            <p:cNvCxnSpPr/>
            <p:nvPr/>
          </p:nvCxnSpPr>
          <p:spPr>
            <a:xfrm>
              <a:off x="8389937" y="4857750"/>
              <a:ext cx="0" cy="8921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2" name="Google Shape;522;p30"/>
            <p:cNvCxnSpPr/>
            <p:nvPr/>
          </p:nvCxnSpPr>
          <p:spPr>
            <a:xfrm rot="10800000">
              <a:off x="8093075" y="4475162"/>
              <a:ext cx="0" cy="382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3" name="Google Shape;523;p30"/>
            <p:cNvCxnSpPr/>
            <p:nvPr/>
          </p:nvCxnSpPr>
          <p:spPr>
            <a:xfrm rot="10800000">
              <a:off x="8093075" y="4346575"/>
              <a:ext cx="0" cy="128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" name="Google Shape;524;p30"/>
            <p:cNvCxnSpPr/>
            <p:nvPr/>
          </p:nvCxnSpPr>
          <p:spPr>
            <a:xfrm rot="10800000">
              <a:off x="7054850" y="4602162"/>
              <a:ext cx="0" cy="11477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5" name="Google Shape;525;p30"/>
            <p:cNvCxnSpPr/>
            <p:nvPr/>
          </p:nvCxnSpPr>
          <p:spPr>
            <a:xfrm>
              <a:off x="6311900" y="4602162"/>
              <a:ext cx="7429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6" name="Google Shape;526;p30"/>
            <p:cNvCxnSpPr/>
            <p:nvPr/>
          </p:nvCxnSpPr>
          <p:spPr>
            <a:xfrm rot="10800000">
              <a:off x="6608762" y="4092575"/>
              <a:ext cx="0" cy="509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7" name="Google Shape;527;p30"/>
            <p:cNvCxnSpPr/>
            <p:nvPr/>
          </p:nvCxnSpPr>
          <p:spPr>
            <a:xfrm>
              <a:off x="6608762" y="4092575"/>
              <a:ext cx="148431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8" name="Google Shape;528;p30"/>
            <p:cNvCxnSpPr/>
            <p:nvPr/>
          </p:nvCxnSpPr>
          <p:spPr>
            <a:xfrm>
              <a:off x="8093075" y="4092575"/>
              <a:ext cx="0" cy="382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9" name="Google Shape;529;p30"/>
            <p:cNvCxnSpPr/>
            <p:nvPr/>
          </p:nvCxnSpPr>
          <p:spPr>
            <a:xfrm rot="10800000">
              <a:off x="7351712" y="3581400"/>
              <a:ext cx="0" cy="5111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0" name="Google Shape;530;p30"/>
            <p:cNvSpPr txBox="1"/>
            <p:nvPr/>
          </p:nvSpPr>
          <p:spPr>
            <a:xfrm>
              <a:off x="574040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31" name="Google Shape;531;p30"/>
            <p:cNvSpPr txBox="1"/>
            <p:nvPr/>
          </p:nvSpPr>
          <p:spPr>
            <a:xfrm>
              <a:off x="6481762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32" name="Google Shape;532;p30"/>
            <p:cNvSpPr txBox="1"/>
            <p:nvPr/>
          </p:nvSpPr>
          <p:spPr>
            <a:xfrm>
              <a:off x="692785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33" name="Google Shape;533;p30"/>
            <p:cNvSpPr txBox="1"/>
            <p:nvPr/>
          </p:nvSpPr>
          <p:spPr>
            <a:xfrm>
              <a:off x="7521575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534" name="Google Shape;534;p30"/>
            <p:cNvSpPr txBox="1"/>
            <p:nvPr/>
          </p:nvSpPr>
          <p:spPr>
            <a:xfrm>
              <a:off x="8262937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pic>
        <p:nvPicPr>
          <p:cNvPr id="535" name="Google Shape;5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86200"/>
            <a:ext cx="4087812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  <a:endParaRPr/>
          </a:p>
        </p:txBody>
      </p:sp>
      <p:pic>
        <p:nvPicPr>
          <p:cNvPr id="541" name="Google Shape;5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1138237"/>
            <a:ext cx="8639175" cy="4373562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1"/>
          <p:cNvSpPr txBox="1"/>
          <p:nvPr/>
        </p:nvSpPr>
        <p:spPr>
          <a:xfrm>
            <a:off x="7467600" y="2743200"/>
            <a:ext cx="1219200" cy="457200"/>
          </a:xfrm>
          <a:prstGeom prst="rect">
            <a:avLst/>
          </a:prstGeom>
          <a:solidFill>
            <a:schemeClr val="accent1">
              <a:alpha val="45490"/>
            </a:scheme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 txBox="1"/>
          <p:nvPr/>
        </p:nvSpPr>
        <p:spPr>
          <a:xfrm>
            <a:off x="685800" y="4876800"/>
            <a:ext cx="167640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MIN</a:t>
            </a:r>
            <a:endParaRPr/>
          </a:p>
        </p:txBody>
      </p:sp>
      <p:sp>
        <p:nvSpPr>
          <p:cNvPr id="549" name="Google Shape;549;p32"/>
          <p:cNvSpPr txBox="1"/>
          <p:nvPr/>
        </p:nvSpPr>
        <p:spPr>
          <a:xfrm>
            <a:off x="914400" y="57150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550" name="Google Shape;550;p32"/>
          <p:cNvSpPr txBox="1"/>
          <p:nvPr/>
        </p:nvSpPr>
        <p:spPr>
          <a:xfrm>
            <a:off x="5791200" y="57150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grpSp>
        <p:nvGrpSpPr>
          <p:cNvPr id="551" name="Google Shape;551;p32"/>
          <p:cNvGrpSpPr/>
          <p:nvPr/>
        </p:nvGrpSpPr>
        <p:grpSpPr>
          <a:xfrm>
            <a:off x="747712" y="1773237"/>
            <a:ext cx="3175000" cy="2790825"/>
            <a:chOff x="747712" y="1773237"/>
            <a:chExt cx="3175000" cy="2790825"/>
          </a:xfrm>
        </p:grpSpPr>
        <p:sp>
          <p:nvSpPr>
            <p:cNvPr id="552" name="Google Shape;552;p32"/>
            <p:cNvSpPr/>
            <p:nvPr/>
          </p:nvSpPr>
          <p:spPr>
            <a:xfrm>
              <a:off x="1701800" y="2873375"/>
              <a:ext cx="141287" cy="138112"/>
            </a:xfrm>
            <a:custGeom>
              <a:rect b="b" l="l" r="r" t="t"/>
              <a:pathLst>
                <a:path extrusionOk="0" h="87" w="89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006725" y="1855787"/>
              <a:ext cx="141287" cy="136525"/>
            </a:xfrm>
            <a:custGeom>
              <a:rect b="b" l="l" r="r" t="t"/>
              <a:pathLst>
                <a:path extrusionOk="0" h="86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2055812" y="4259262"/>
              <a:ext cx="141287" cy="139700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47712" y="2671762"/>
              <a:ext cx="139700" cy="139700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622550" y="3360737"/>
              <a:ext cx="139700" cy="139700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387725" y="3455987"/>
              <a:ext cx="141287" cy="141287"/>
            </a:xfrm>
            <a:custGeom>
              <a:rect b="b" l="l" r="r" t="t"/>
              <a:pathLst>
                <a:path extrusionOk="0" h="89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2"/>
            <p:cNvSpPr txBox="1"/>
            <p:nvPr/>
          </p:nvSpPr>
          <p:spPr>
            <a:xfrm>
              <a:off x="3225800" y="17732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59" name="Google Shape;559;p32"/>
            <p:cNvSpPr txBox="1"/>
            <p:nvPr/>
          </p:nvSpPr>
          <p:spPr>
            <a:xfrm>
              <a:off x="1993900" y="2800350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60" name="Google Shape;560;p32"/>
            <p:cNvSpPr txBox="1"/>
            <p:nvPr/>
          </p:nvSpPr>
          <p:spPr>
            <a:xfrm>
              <a:off x="2873375" y="32845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61" name="Google Shape;561;p32"/>
            <p:cNvSpPr txBox="1"/>
            <p:nvPr/>
          </p:nvSpPr>
          <p:spPr>
            <a:xfrm>
              <a:off x="2257425" y="4183062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562" name="Google Shape;562;p32"/>
            <p:cNvSpPr txBox="1"/>
            <p:nvPr/>
          </p:nvSpPr>
          <p:spPr>
            <a:xfrm>
              <a:off x="1028700" y="2581275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563" name="Google Shape;563;p32"/>
            <p:cNvSpPr txBox="1"/>
            <p:nvPr/>
          </p:nvSpPr>
          <p:spPr>
            <a:xfrm>
              <a:off x="3662362" y="33734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564" name="Google Shape;564;p32"/>
          <p:cNvGrpSpPr/>
          <p:nvPr/>
        </p:nvGrpSpPr>
        <p:grpSpPr>
          <a:xfrm>
            <a:off x="2495550" y="2863850"/>
            <a:ext cx="1423987" cy="914399"/>
            <a:chOff x="2495550" y="2863850"/>
            <a:chExt cx="1423987" cy="914399"/>
          </a:xfrm>
        </p:grpSpPr>
        <p:sp>
          <p:nvSpPr>
            <p:cNvPr id="565" name="Google Shape;565;p32"/>
            <p:cNvSpPr/>
            <p:nvPr/>
          </p:nvSpPr>
          <p:spPr>
            <a:xfrm>
              <a:off x="2495550" y="3182937"/>
              <a:ext cx="1423987" cy="595312"/>
            </a:xfrm>
            <a:custGeom>
              <a:rect b="b" l="l" r="r" t="t"/>
              <a:pathLst>
                <a:path extrusionOk="0" h="375" w="897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3086100" y="28638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67" name="Google Shape;567;p32"/>
          <p:cNvGrpSpPr/>
          <p:nvPr/>
        </p:nvGrpSpPr>
        <p:grpSpPr>
          <a:xfrm>
            <a:off x="527050" y="2489200"/>
            <a:ext cx="1735137" cy="1158875"/>
            <a:chOff x="527050" y="2489200"/>
            <a:chExt cx="1735137" cy="1158875"/>
          </a:xfrm>
        </p:grpSpPr>
        <p:sp>
          <p:nvSpPr>
            <p:cNvPr id="568" name="Google Shape;568;p32"/>
            <p:cNvSpPr/>
            <p:nvPr/>
          </p:nvSpPr>
          <p:spPr>
            <a:xfrm>
              <a:off x="527050" y="2489200"/>
              <a:ext cx="1735137" cy="788987"/>
            </a:xfrm>
            <a:custGeom>
              <a:rect b="b" l="l" r="r" t="t"/>
              <a:pathLst>
                <a:path extrusionOk="0" h="497" w="1093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 txBox="1"/>
            <p:nvPr/>
          </p:nvSpPr>
          <p:spPr>
            <a:xfrm>
              <a:off x="1506537" y="32575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570" name="Google Shape;570;p32"/>
          <p:cNvGrpSpPr/>
          <p:nvPr/>
        </p:nvGrpSpPr>
        <p:grpSpPr>
          <a:xfrm>
            <a:off x="444500" y="2071687"/>
            <a:ext cx="3675062" cy="2097088"/>
            <a:chOff x="444500" y="2071687"/>
            <a:chExt cx="3675062" cy="2097088"/>
          </a:xfrm>
        </p:grpSpPr>
        <p:sp>
          <p:nvSpPr>
            <p:cNvPr id="571" name="Google Shape;571;p32"/>
            <p:cNvSpPr/>
            <p:nvPr/>
          </p:nvSpPr>
          <p:spPr>
            <a:xfrm>
              <a:off x="444500" y="2085975"/>
              <a:ext cx="3675062" cy="2082800"/>
            </a:xfrm>
            <a:custGeom>
              <a:rect b="b" l="l" r="r" t="t"/>
              <a:pathLst>
                <a:path extrusionOk="0" h="1312" w="2315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 txBox="1"/>
            <p:nvPr/>
          </p:nvSpPr>
          <p:spPr>
            <a:xfrm>
              <a:off x="2206625" y="2071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573" name="Google Shape;573;p32"/>
          <p:cNvGrpSpPr/>
          <p:nvPr/>
        </p:nvGrpSpPr>
        <p:grpSpPr>
          <a:xfrm>
            <a:off x="382587" y="1951037"/>
            <a:ext cx="3795712" cy="2924175"/>
            <a:chOff x="382587" y="1951037"/>
            <a:chExt cx="3795712" cy="2924175"/>
          </a:xfrm>
        </p:grpSpPr>
        <p:sp>
          <p:nvSpPr>
            <p:cNvPr id="574" name="Google Shape;574;p32"/>
            <p:cNvSpPr/>
            <p:nvPr/>
          </p:nvSpPr>
          <p:spPr>
            <a:xfrm>
              <a:off x="382587" y="1951037"/>
              <a:ext cx="3795712" cy="2557462"/>
            </a:xfrm>
            <a:custGeom>
              <a:rect b="b" l="l" r="r" t="t"/>
              <a:pathLst>
                <a:path extrusionOk="0" h="1611" w="239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 txBox="1"/>
            <p:nvPr/>
          </p:nvSpPr>
          <p:spPr>
            <a:xfrm>
              <a:off x="1966912" y="4484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576" name="Google Shape;576;p32"/>
          <p:cNvGrpSpPr/>
          <p:nvPr/>
        </p:nvGrpSpPr>
        <p:grpSpPr>
          <a:xfrm>
            <a:off x="307975" y="1547812"/>
            <a:ext cx="4003675" cy="3530600"/>
            <a:chOff x="307975" y="1547812"/>
            <a:chExt cx="4003675" cy="3530600"/>
          </a:xfrm>
        </p:grpSpPr>
        <p:sp>
          <p:nvSpPr>
            <p:cNvPr id="577" name="Google Shape;577;p32"/>
            <p:cNvSpPr txBox="1"/>
            <p:nvPr/>
          </p:nvSpPr>
          <p:spPr>
            <a:xfrm>
              <a:off x="3394075" y="1547812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07975" y="1568450"/>
              <a:ext cx="4003675" cy="3509962"/>
            </a:xfrm>
            <a:custGeom>
              <a:rect b="b" l="l" r="r" t="t"/>
              <a:pathLst>
                <a:path extrusionOk="0" h="2211" w="2522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9" name="Google Shape;5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609600"/>
            <a:ext cx="3462337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  <a:endParaRPr/>
          </a:p>
        </p:txBody>
      </p: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057400"/>
            <a:ext cx="8534400" cy="130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3924300"/>
            <a:ext cx="36861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MIN</a:t>
            </a:r>
            <a:endParaRPr/>
          </a:p>
        </p:txBody>
      </p:sp>
      <p:sp>
        <p:nvSpPr>
          <p:cNvPr id="593" name="Google Shape;593;p34"/>
          <p:cNvSpPr txBox="1"/>
          <p:nvPr/>
        </p:nvSpPr>
        <p:spPr>
          <a:xfrm>
            <a:off x="1066800" y="42672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76800" y="1981200"/>
            <a:ext cx="4103687" cy="2652712"/>
            <a:chOff x="4876800" y="1981200"/>
            <a:chExt cx="4103687" cy="2652712"/>
          </a:xfrm>
        </p:grpSpPr>
        <p:sp>
          <p:nvSpPr>
            <p:cNvPr id="595" name="Google Shape;595;p34"/>
            <p:cNvSpPr txBox="1"/>
            <p:nvPr/>
          </p:nvSpPr>
          <p:spPr>
            <a:xfrm>
              <a:off x="5410200" y="4267200"/>
              <a:ext cx="2362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  <p:pic>
          <p:nvPicPr>
            <p:cNvPr id="596" name="Google Shape;596;p34"/>
            <p:cNvPicPr preferRelativeResize="0"/>
            <p:nvPr/>
          </p:nvPicPr>
          <p:blipFill rotWithShape="1">
            <a:blip r:embed="rId3">
              <a:alphaModFix/>
            </a:blip>
            <a:srcRect b="0" l="8927" r="7142" t="0"/>
            <a:stretch/>
          </p:blipFill>
          <p:spPr>
            <a:xfrm>
              <a:off x="4876800" y="1981200"/>
              <a:ext cx="4103687" cy="209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7" name="Google Shape;597;p34"/>
          <p:cNvPicPr preferRelativeResize="0"/>
          <p:nvPr/>
        </p:nvPicPr>
        <p:blipFill rotWithShape="1">
          <a:blip r:embed="rId4">
            <a:alphaModFix/>
          </a:blip>
          <a:srcRect b="0" l="8927" r="5356" t="0"/>
          <a:stretch/>
        </p:blipFill>
        <p:spPr>
          <a:xfrm>
            <a:off x="152400" y="1981200"/>
            <a:ext cx="4186237" cy="20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4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non-elliptical shapes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a set of nested clusters organized as a hierarchical tree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visualized as a dendrogram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tree like diagram that records the sequences of merges or splits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59212"/>
            <a:ext cx="3459162" cy="216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629025"/>
            <a:ext cx="2319337" cy="236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MIN</a:t>
            </a:r>
            <a:endParaRPr/>
          </a:p>
        </p:txBody>
      </p:sp>
      <p:sp>
        <p:nvSpPr>
          <p:cNvPr id="604" name="Google Shape;604;p35"/>
          <p:cNvSpPr txBox="1"/>
          <p:nvPr/>
        </p:nvSpPr>
        <p:spPr>
          <a:xfrm>
            <a:off x="1066800" y="47244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605" name="Google Shape;6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4268787" cy="320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" name="Google Shape;606;p35"/>
          <p:cNvGrpSpPr/>
          <p:nvPr/>
        </p:nvGrpSpPr>
        <p:grpSpPr>
          <a:xfrm>
            <a:off x="4265612" y="1524000"/>
            <a:ext cx="4268787" cy="3567112"/>
            <a:chOff x="3962400" y="1524000"/>
            <a:chExt cx="4268787" cy="3567112"/>
          </a:xfrm>
        </p:grpSpPr>
        <p:sp>
          <p:nvSpPr>
            <p:cNvPr id="607" name="Google Shape;607;p35"/>
            <p:cNvSpPr txBox="1"/>
            <p:nvPr/>
          </p:nvSpPr>
          <p:spPr>
            <a:xfrm>
              <a:off x="4876800" y="4724400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  <p:pic>
          <p:nvPicPr>
            <p:cNvPr id="608" name="Google Shape;608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2400" y="1524000"/>
              <a:ext cx="4268787" cy="3200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9" name="Google Shape;609;p35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to noise and outliers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  <a:endParaRPr/>
          </a:p>
        </p:txBody>
      </p:sp>
      <p:sp>
        <p:nvSpPr>
          <p:cNvPr id="615" name="Google Shape;615;p3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560762"/>
            <a:ext cx="4343400" cy="2459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36"/>
          <p:cNvGrpSpPr/>
          <p:nvPr/>
        </p:nvGrpSpPr>
        <p:grpSpPr>
          <a:xfrm>
            <a:off x="5715000" y="3429000"/>
            <a:ext cx="2598738" cy="2666999"/>
            <a:chOff x="5859462" y="3429000"/>
            <a:chExt cx="2598738" cy="2666999"/>
          </a:xfrm>
        </p:grpSpPr>
        <p:cxnSp>
          <p:nvCxnSpPr>
            <p:cNvPr id="618" name="Google Shape;618;p36"/>
            <p:cNvCxnSpPr/>
            <p:nvPr/>
          </p:nvCxnSpPr>
          <p:spPr>
            <a:xfrm rot="10800000">
              <a:off x="8285162" y="5029200"/>
              <a:ext cx="0" cy="6667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9" name="Google Shape;619;p36"/>
            <p:cNvCxnSpPr/>
            <p:nvPr/>
          </p:nvCxnSpPr>
          <p:spPr>
            <a:xfrm>
              <a:off x="7608887" y="5029200"/>
              <a:ext cx="67627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0" name="Google Shape;620;p36"/>
            <p:cNvCxnSpPr/>
            <p:nvPr/>
          </p:nvCxnSpPr>
          <p:spPr>
            <a:xfrm>
              <a:off x="7608887" y="5029200"/>
              <a:ext cx="0" cy="6667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1" name="Google Shape;621;p36"/>
            <p:cNvCxnSpPr/>
            <p:nvPr/>
          </p:nvCxnSpPr>
          <p:spPr>
            <a:xfrm rot="10800000">
              <a:off x="7880350" y="4629150"/>
              <a:ext cx="0" cy="4000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2" name="Google Shape;622;p36"/>
            <p:cNvCxnSpPr/>
            <p:nvPr/>
          </p:nvCxnSpPr>
          <p:spPr>
            <a:xfrm rot="10800000">
              <a:off x="7880350" y="4495800"/>
              <a:ext cx="0" cy="1333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3" name="Google Shape;623;p36"/>
            <p:cNvCxnSpPr/>
            <p:nvPr/>
          </p:nvCxnSpPr>
          <p:spPr>
            <a:xfrm rot="10800000">
              <a:off x="6662737" y="5162550"/>
              <a:ext cx="0" cy="53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36"/>
            <p:cNvCxnSpPr/>
            <p:nvPr/>
          </p:nvCxnSpPr>
          <p:spPr>
            <a:xfrm>
              <a:off x="5984875" y="5162550"/>
              <a:ext cx="67786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" name="Google Shape;625;p36"/>
            <p:cNvCxnSpPr/>
            <p:nvPr/>
          </p:nvCxnSpPr>
          <p:spPr>
            <a:xfrm>
              <a:off x="5984875" y="5162550"/>
              <a:ext cx="0" cy="53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6" name="Google Shape;626;p36"/>
            <p:cNvCxnSpPr/>
            <p:nvPr/>
          </p:nvCxnSpPr>
          <p:spPr>
            <a:xfrm rot="10800000">
              <a:off x="6256337" y="4362450"/>
              <a:ext cx="0" cy="800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7" name="Google Shape;627;p36"/>
            <p:cNvCxnSpPr/>
            <p:nvPr/>
          </p:nvCxnSpPr>
          <p:spPr>
            <a:xfrm rot="10800000">
              <a:off x="6256337" y="4229100"/>
              <a:ext cx="0" cy="1333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8" name="Google Shape;628;p36"/>
            <p:cNvCxnSpPr/>
            <p:nvPr/>
          </p:nvCxnSpPr>
          <p:spPr>
            <a:xfrm rot="10800000">
              <a:off x="7202487" y="4495800"/>
              <a:ext cx="0" cy="1200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9" name="Google Shape;629;p36"/>
            <p:cNvCxnSpPr/>
            <p:nvPr/>
          </p:nvCxnSpPr>
          <p:spPr>
            <a:xfrm>
              <a:off x="7202487" y="4495800"/>
              <a:ext cx="67786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0" name="Google Shape;630;p36"/>
            <p:cNvCxnSpPr/>
            <p:nvPr/>
          </p:nvCxnSpPr>
          <p:spPr>
            <a:xfrm rot="10800000">
              <a:off x="7608887" y="3962400"/>
              <a:ext cx="0" cy="53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1" name="Google Shape;631;p36"/>
            <p:cNvCxnSpPr/>
            <p:nvPr/>
          </p:nvCxnSpPr>
          <p:spPr>
            <a:xfrm>
              <a:off x="6256337" y="3962400"/>
              <a:ext cx="13525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2" name="Google Shape;632;p36"/>
            <p:cNvCxnSpPr/>
            <p:nvPr/>
          </p:nvCxnSpPr>
          <p:spPr>
            <a:xfrm>
              <a:off x="6256337" y="3962400"/>
              <a:ext cx="0" cy="4000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3" name="Google Shape;633;p36"/>
            <p:cNvCxnSpPr/>
            <p:nvPr/>
          </p:nvCxnSpPr>
          <p:spPr>
            <a:xfrm rot="10800000">
              <a:off x="6932612" y="3429000"/>
              <a:ext cx="0" cy="53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4" name="Google Shape;634;p36"/>
            <p:cNvSpPr txBox="1"/>
            <p:nvPr/>
          </p:nvSpPr>
          <p:spPr>
            <a:xfrm>
              <a:off x="58594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35" name="Google Shape;635;p36"/>
            <p:cNvSpPr txBox="1"/>
            <p:nvPr/>
          </p:nvSpPr>
          <p:spPr>
            <a:xfrm>
              <a:off x="6535737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36" name="Google Shape;636;p36"/>
            <p:cNvSpPr txBox="1"/>
            <p:nvPr/>
          </p:nvSpPr>
          <p:spPr>
            <a:xfrm>
              <a:off x="7077075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637" name="Google Shape;637;p36"/>
            <p:cNvSpPr txBox="1"/>
            <p:nvPr/>
          </p:nvSpPr>
          <p:spPr>
            <a:xfrm>
              <a:off x="74850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38" name="Google Shape;638;p36"/>
            <p:cNvSpPr txBox="1"/>
            <p:nvPr/>
          </p:nvSpPr>
          <p:spPr>
            <a:xfrm>
              <a:off x="8159750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MAX</a:t>
            </a:r>
            <a:endParaRPr/>
          </a:p>
        </p:txBody>
      </p:sp>
      <p:sp>
        <p:nvSpPr>
          <p:cNvPr id="644" name="Google Shape;644;p37"/>
          <p:cNvSpPr txBox="1"/>
          <p:nvPr/>
        </p:nvSpPr>
        <p:spPr>
          <a:xfrm>
            <a:off x="1098550" y="5348287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645" name="Google Shape;645;p37"/>
          <p:cNvSpPr txBox="1"/>
          <p:nvPr/>
        </p:nvSpPr>
        <p:spPr>
          <a:xfrm>
            <a:off x="5670550" y="6019800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pic>
        <p:nvPicPr>
          <p:cNvPr id="646" name="Google Shape;6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950" y="3352800"/>
            <a:ext cx="4387850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37"/>
          <p:cNvGrpSpPr/>
          <p:nvPr/>
        </p:nvGrpSpPr>
        <p:grpSpPr>
          <a:xfrm>
            <a:off x="792162" y="1824037"/>
            <a:ext cx="2998788" cy="2687638"/>
            <a:chOff x="608012" y="2281237"/>
            <a:chExt cx="2998788" cy="2687638"/>
          </a:xfrm>
        </p:grpSpPr>
        <p:sp>
          <p:nvSpPr>
            <p:cNvPr id="648" name="Google Shape;648;p37"/>
            <p:cNvSpPr/>
            <p:nvPr/>
          </p:nvSpPr>
          <p:spPr>
            <a:xfrm>
              <a:off x="1546225" y="3362325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828925" y="2362200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893887" y="4722812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608012" y="3163887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451100" y="3840162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3203575" y="3935412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7"/>
            <p:cNvSpPr txBox="1"/>
            <p:nvPr/>
          </p:nvSpPr>
          <p:spPr>
            <a:xfrm>
              <a:off x="3000375" y="22812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55" name="Google Shape;655;p37"/>
            <p:cNvSpPr txBox="1"/>
            <p:nvPr/>
          </p:nvSpPr>
          <p:spPr>
            <a:xfrm>
              <a:off x="1728787" y="32718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56" name="Google Shape;656;p37"/>
            <p:cNvSpPr txBox="1"/>
            <p:nvPr/>
          </p:nvSpPr>
          <p:spPr>
            <a:xfrm>
              <a:off x="2697162" y="37671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657" name="Google Shape;657;p37"/>
            <p:cNvSpPr txBox="1"/>
            <p:nvPr/>
          </p:nvSpPr>
          <p:spPr>
            <a:xfrm>
              <a:off x="2093912" y="464820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58" name="Google Shape;658;p37"/>
            <p:cNvSpPr txBox="1"/>
            <p:nvPr/>
          </p:nvSpPr>
          <p:spPr>
            <a:xfrm>
              <a:off x="820737" y="30797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659" name="Google Shape;659;p37"/>
            <p:cNvSpPr txBox="1"/>
            <p:nvPr/>
          </p:nvSpPr>
          <p:spPr>
            <a:xfrm>
              <a:off x="3473450" y="38544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660" name="Google Shape;660;p37"/>
          <p:cNvGrpSpPr/>
          <p:nvPr/>
        </p:nvGrpSpPr>
        <p:grpSpPr>
          <a:xfrm>
            <a:off x="2509837" y="3208337"/>
            <a:ext cx="1401762" cy="890588"/>
            <a:chOff x="2325687" y="3665537"/>
            <a:chExt cx="1401762" cy="890588"/>
          </a:xfrm>
        </p:grpSpPr>
        <p:sp>
          <p:nvSpPr>
            <p:cNvPr id="661" name="Google Shape;661;p37"/>
            <p:cNvSpPr/>
            <p:nvPr/>
          </p:nvSpPr>
          <p:spPr>
            <a:xfrm>
              <a:off x="2325687" y="3665537"/>
              <a:ext cx="1401762" cy="585787"/>
            </a:xfrm>
            <a:custGeom>
              <a:rect b="b" l="l" r="r" t="t"/>
              <a:pathLst>
                <a:path extrusionOk="0" h="369" w="883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7"/>
            <p:cNvSpPr txBox="1"/>
            <p:nvPr/>
          </p:nvSpPr>
          <p:spPr>
            <a:xfrm>
              <a:off x="2906712" y="42354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663" name="Google Shape;663;p37"/>
          <p:cNvGrpSpPr/>
          <p:nvPr/>
        </p:nvGrpSpPr>
        <p:grpSpPr>
          <a:xfrm>
            <a:off x="704850" y="2249487"/>
            <a:ext cx="1579562" cy="889000"/>
            <a:chOff x="520700" y="2706687"/>
            <a:chExt cx="1579562" cy="889000"/>
          </a:xfrm>
        </p:grpSpPr>
        <p:sp>
          <p:nvSpPr>
            <p:cNvPr id="664" name="Google Shape;664;p37"/>
            <p:cNvSpPr/>
            <p:nvPr/>
          </p:nvSpPr>
          <p:spPr>
            <a:xfrm>
              <a:off x="520700" y="2986087"/>
              <a:ext cx="1579562" cy="609600"/>
            </a:xfrm>
            <a:custGeom>
              <a:rect b="b" l="l" r="r" t="t"/>
              <a:pathLst>
                <a:path extrusionOk="0" h="384" w="995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7"/>
            <p:cNvSpPr txBox="1"/>
            <p:nvPr/>
          </p:nvSpPr>
          <p:spPr>
            <a:xfrm>
              <a:off x="1354137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666" name="Google Shape;666;p37"/>
          <p:cNvGrpSpPr/>
          <p:nvPr/>
        </p:nvGrpSpPr>
        <p:grpSpPr>
          <a:xfrm>
            <a:off x="360362" y="1582737"/>
            <a:ext cx="3935412" cy="3487737"/>
            <a:chOff x="176212" y="2039937"/>
            <a:chExt cx="3935412" cy="3487737"/>
          </a:xfrm>
        </p:grpSpPr>
        <p:sp>
          <p:nvSpPr>
            <p:cNvPr id="667" name="Google Shape;667;p37"/>
            <p:cNvSpPr txBox="1"/>
            <p:nvPr/>
          </p:nvSpPr>
          <p:spPr>
            <a:xfrm>
              <a:off x="3943350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76212" y="2039937"/>
              <a:ext cx="3935412" cy="3487737"/>
            </a:xfrm>
            <a:custGeom>
              <a:rect b="b" l="l" r="r" t="t"/>
              <a:pathLst>
                <a:path extrusionOk="0" h="2197" w="2479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1882775" y="2982912"/>
            <a:ext cx="2160587" cy="1652587"/>
            <a:chOff x="1698625" y="3440112"/>
            <a:chExt cx="2160587" cy="1652587"/>
          </a:xfrm>
        </p:grpSpPr>
        <p:sp>
          <p:nvSpPr>
            <p:cNvPr id="670" name="Google Shape;670;p37"/>
            <p:cNvSpPr txBox="1"/>
            <p:nvPr/>
          </p:nvSpPr>
          <p:spPr>
            <a:xfrm>
              <a:off x="1698625" y="406400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768475" y="3440112"/>
              <a:ext cx="2090737" cy="1652587"/>
            </a:xfrm>
            <a:custGeom>
              <a:rect b="b" l="l" r="r" t="t"/>
              <a:pathLst>
                <a:path extrusionOk="0" h="1041" w="1317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615950" y="1720850"/>
            <a:ext cx="2906712" cy="1520825"/>
            <a:chOff x="431800" y="2178050"/>
            <a:chExt cx="2906712" cy="1520825"/>
          </a:xfrm>
        </p:grpSpPr>
        <p:sp>
          <p:nvSpPr>
            <p:cNvPr id="673" name="Google Shape;673;p37"/>
            <p:cNvSpPr txBox="1"/>
            <p:nvPr/>
          </p:nvSpPr>
          <p:spPr>
            <a:xfrm>
              <a:off x="1849437" y="21907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31800" y="2178050"/>
              <a:ext cx="2906712" cy="1520825"/>
            </a:xfrm>
            <a:custGeom>
              <a:rect b="b" l="l" r="r" t="t"/>
              <a:pathLst>
                <a:path extrusionOk="0" h="958" w="1831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5" name="Google Shape;6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219200"/>
            <a:ext cx="36861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</a:t>
            </a:r>
            <a:endParaRPr/>
          </a:p>
        </p:txBody>
      </p:sp>
      <p:pic>
        <p:nvPicPr>
          <p:cNvPr id="681" name="Google Shape;6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0187"/>
            <a:ext cx="8696325" cy="337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4838700"/>
            <a:ext cx="368617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8"/>
          <p:cNvSpPr txBox="1"/>
          <p:nvPr/>
        </p:nvSpPr>
        <p:spPr>
          <a:xfrm>
            <a:off x="2743200" y="2895600"/>
            <a:ext cx="5953125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8"/>
          <p:cNvSpPr txBox="1"/>
          <p:nvPr/>
        </p:nvSpPr>
        <p:spPr>
          <a:xfrm>
            <a:off x="2667000" y="4021137"/>
            <a:ext cx="5638800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MAX</a:t>
            </a:r>
            <a:endParaRPr/>
          </a:p>
        </p:txBody>
      </p:sp>
      <p:sp>
        <p:nvSpPr>
          <p:cNvPr id="690" name="Google Shape;690;p39"/>
          <p:cNvSpPr txBox="1"/>
          <p:nvPr/>
        </p:nvSpPr>
        <p:spPr>
          <a:xfrm>
            <a:off x="1370012" y="4357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691" name="Google Shape;691;p39"/>
          <p:cNvPicPr preferRelativeResize="0"/>
          <p:nvPr/>
        </p:nvPicPr>
        <p:blipFill rotWithShape="1">
          <a:blip r:embed="rId3">
            <a:alphaModFix/>
          </a:blip>
          <a:srcRect b="11903" l="0" r="0" t="0"/>
          <a:stretch/>
        </p:blipFill>
        <p:spPr>
          <a:xfrm>
            <a:off x="303212" y="1295400"/>
            <a:ext cx="4268787" cy="281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692;p39"/>
          <p:cNvGrpSpPr/>
          <p:nvPr/>
        </p:nvGrpSpPr>
        <p:grpSpPr>
          <a:xfrm>
            <a:off x="4341812" y="1219200"/>
            <a:ext cx="4268787" cy="3505199"/>
            <a:chOff x="4341812" y="1219200"/>
            <a:chExt cx="4268787" cy="3505199"/>
          </a:xfrm>
        </p:grpSpPr>
        <p:sp>
          <p:nvSpPr>
            <p:cNvPr id="693" name="Google Shape;693;p39"/>
            <p:cNvSpPr txBox="1"/>
            <p:nvPr/>
          </p:nvSpPr>
          <p:spPr>
            <a:xfrm>
              <a:off x="5180012" y="4357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  <p:pic>
          <p:nvPicPr>
            <p:cNvPr id="694" name="Google Shape;694;p39"/>
            <p:cNvPicPr preferRelativeResize="0"/>
            <p:nvPr/>
          </p:nvPicPr>
          <p:blipFill rotWithShape="1">
            <a:blip r:embed="rId4">
              <a:alphaModFix/>
            </a:blip>
            <a:srcRect b="11903" l="0" r="0" t="0"/>
            <a:stretch/>
          </p:blipFill>
          <p:spPr>
            <a:xfrm>
              <a:off x="4341812" y="1219200"/>
              <a:ext cx="4268787" cy="281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5" name="Google Shape;695;p39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susceptible to noise and outliers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MAX</a:t>
            </a:r>
            <a:endParaRPr/>
          </a:p>
        </p:txBody>
      </p:sp>
      <p:pic>
        <p:nvPicPr>
          <p:cNvPr id="701" name="Google Shape;7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0"/>
          <p:cNvSpPr txBox="1"/>
          <p:nvPr/>
        </p:nvSpPr>
        <p:spPr>
          <a:xfrm>
            <a:off x="1066800" y="4738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703" name="Google Shape;703;p40"/>
          <p:cNvGrpSpPr/>
          <p:nvPr/>
        </p:nvGrpSpPr>
        <p:grpSpPr>
          <a:xfrm>
            <a:off x="4418012" y="1371600"/>
            <a:ext cx="4268787" cy="3733799"/>
            <a:chOff x="4418012" y="1371600"/>
            <a:chExt cx="4268787" cy="3733799"/>
          </a:xfrm>
        </p:grpSpPr>
        <p:pic>
          <p:nvPicPr>
            <p:cNvPr id="704" name="Google Shape;704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18012" y="1371600"/>
              <a:ext cx="4268787" cy="320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5" name="Google Shape;705;p40"/>
            <p:cNvSpPr txBox="1"/>
            <p:nvPr/>
          </p:nvSpPr>
          <p:spPr>
            <a:xfrm>
              <a:off x="5180012" y="4738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</p:grpSp>
      <p:sp>
        <p:nvSpPr>
          <p:cNvPr id="706" name="Google Shape;706;p40"/>
          <p:cNvSpPr txBox="1"/>
          <p:nvPr/>
        </p:nvSpPr>
        <p:spPr>
          <a:xfrm>
            <a:off x="609600" y="5486400"/>
            <a:ext cx="6324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Tends to break large clusters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  <a:endParaRPr/>
          </a:p>
        </p:txBody>
      </p:sp>
      <p:sp>
        <p:nvSpPr>
          <p:cNvPr id="712" name="Google Shape;712;p41"/>
          <p:cNvSpPr txBox="1"/>
          <p:nvPr>
            <p:ph idx="1" type="body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  <a:endParaRPr/>
          </a:p>
          <a:p>
            <a:pPr indent="-187325" lvl="0" marL="2921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921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  <a:endParaRPr/>
          </a:p>
          <a:p>
            <a:pPr indent="-187325" lvl="0" marL="292100" rtl="0" algn="l">
              <a:spcBef>
                <a:spcPts val="62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05000"/>
            <a:ext cx="5575300" cy="99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873500"/>
            <a:ext cx="4343400" cy="2411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5" name="Google Shape;715;p41"/>
          <p:cNvGrpSpPr/>
          <p:nvPr/>
        </p:nvGrpSpPr>
        <p:grpSpPr>
          <a:xfrm>
            <a:off x="5410200" y="3568700"/>
            <a:ext cx="2957512" cy="2755899"/>
            <a:chOff x="5562600" y="3352800"/>
            <a:chExt cx="2957512" cy="2755899"/>
          </a:xfrm>
        </p:grpSpPr>
        <p:cxnSp>
          <p:nvCxnSpPr>
            <p:cNvPr id="716" name="Google Shape;716;p41"/>
            <p:cNvCxnSpPr/>
            <p:nvPr/>
          </p:nvCxnSpPr>
          <p:spPr>
            <a:xfrm rot="10800000">
              <a:off x="5722937" y="5054600"/>
              <a:ext cx="0" cy="7096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7" name="Google Shape;717;p41"/>
            <p:cNvCxnSpPr/>
            <p:nvPr/>
          </p:nvCxnSpPr>
          <p:spPr>
            <a:xfrm>
              <a:off x="5722937" y="5054600"/>
              <a:ext cx="78263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8" name="Google Shape;718;p41"/>
            <p:cNvCxnSpPr/>
            <p:nvPr/>
          </p:nvCxnSpPr>
          <p:spPr>
            <a:xfrm>
              <a:off x="6505575" y="5054600"/>
              <a:ext cx="0" cy="7096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9" name="Google Shape;719;p41"/>
            <p:cNvCxnSpPr/>
            <p:nvPr/>
          </p:nvCxnSpPr>
          <p:spPr>
            <a:xfrm rot="10800000">
              <a:off x="6192837" y="4629150"/>
              <a:ext cx="0" cy="4254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0" name="Google Shape;720;p41"/>
            <p:cNvCxnSpPr/>
            <p:nvPr/>
          </p:nvCxnSpPr>
          <p:spPr>
            <a:xfrm rot="10800000">
              <a:off x="6192837" y="4487862"/>
              <a:ext cx="0" cy="1412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1" name="Google Shape;721;p41"/>
            <p:cNvCxnSpPr/>
            <p:nvPr/>
          </p:nvCxnSpPr>
          <p:spPr>
            <a:xfrm rot="10800000">
              <a:off x="7599362" y="4772025"/>
              <a:ext cx="0" cy="9921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2" name="Google Shape;722;p41"/>
            <p:cNvCxnSpPr/>
            <p:nvPr/>
          </p:nvCxnSpPr>
          <p:spPr>
            <a:xfrm>
              <a:off x="7599362" y="4772025"/>
              <a:ext cx="78263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3" name="Google Shape;723;p41"/>
            <p:cNvCxnSpPr/>
            <p:nvPr/>
          </p:nvCxnSpPr>
          <p:spPr>
            <a:xfrm>
              <a:off x="8382000" y="4772025"/>
              <a:ext cx="0" cy="9921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4" name="Google Shape;724;p41"/>
            <p:cNvCxnSpPr/>
            <p:nvPr/>
          </p:nvCxnSpPr>
          <p:spPr>
            <a:xfrm rot="10800000">
              <a:off x="8069262" y="4346575"/>
              <a:ext cx="0" cy="4254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5" name="Google Shape;725;p41"/>
            <p:cNvCxnSpPr/>
            <p:nvPr/>
          </p:nvCxnSpPr>
          <p:spPr>
            <a:xfrm rot="10800000">
              <a:off x="8069262" y="4203700"/>
              <a:ext cx="0" cy="1428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6" name="Google Shape;726;p41"/>
            <p:cNvCxnSpPr/>
            <p:nvPr/>
          </p:nvCxnSpPr>
          <p:spPr>
            <a:xfrm rot="10800000">
              <a:off x="6973887" y="4487862"/>
              <a:ext cx="0" cy="12763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7" name="Google Shape;727;p41"/>
            <p:cNvCxnSpPr/>
            <p:nvPr/>
          </p:nvCxnSpPr>
          <p:spPr>
            <a:xfrm>
              <a:off x="6192837" y="4487862"/>
              <a:ext cx="7810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8" name="Google Shape;728;p41"/>
            <p:cNvCxnSpPr/>
            <p:nvPr/>
          </p:nvCxnSpPr>
          <p:spPr>
            <a:xfrm rot="10800000">
              <a:off x="6505575" y="3919537"/>
              <a:ext cx="0" cy="5683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9" name="Google Shape;729;p41"/>
            <p:cNvCxnSpPr/>
            <p:nvPr/>
          </p:nvCxnSpPr>
          <p:spPr>
            <a:xfrm>
              <a:off x="6505575" y="3919537"/>
              <a:ext cx="15636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0" name="Google Shape;730;p41"/>
            <p:cNvCxnSpPr/>
            <p:nvPr/>
          </p:nvCxnSpPr>
          <p:spPr>
            <a:xfrm>
              <a:off x="8069262" y="3919537"/>
              <a:ext cx="0" cy="42703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1" name="Google Shape;731;p41"/>
            <p:cNvCxnSpPr/>
            <p:nvPr/>
          </p:nvCxnSpPr>
          <p:spPr>
            <a:xfrm rot="10800000">
              <a:off x="7286625" y="3352800"/>
              <a:ext cx="0" cy="56673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2" name="Google Shape;732;p41"/>
            <p:cNvSpPr txBox="1"/>
            <p:nvPr/>
          </p:nvSpPr>
          <p:spPr>
            <a:xfrm>
              <a:off x="556260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33" name="Google Shape;733;p41"/>
            <p:cNvSpPr txBox="1"/>
            <p:nvPr/>
          </p:nvSpPr>
          <p:spPr>
            <a:xfrm>
              <a:off x="6345237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34" name="Google Shape;734;p41"/>
            <p:cNvSpPr txBox="1"/>
            <p:nvPr/>
          </p:nvSpPr>
          <p:spPr>
            <a:xfrm>
              <a:off x="681355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35" name="Google Shape;735;p41"/>
            <p:cNvSpPr txBox="1"/>
            <p:nvPr/>
          </p:nvSpPr>
          <p:spPr>
            <a:xfrm>
              <a:off x="7439025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736" name="Google Shape;736;p41"/>
            <p:cNvSpPr txBox="1"/>
            <p:nvPr/>
          </p:nvSpPr>
          <p:spPr>
            <a:xfrm>
              <a:off x="8221662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  <a:endParaRPr/>
          </a:p>
        </p:txBody>
      </p:sp>
      <p:sp>
        <p:nvSpPr>
          <p:cNvPr id="742" name="Google Shape;742;p42"/>
          <p:cNvSpPr txBox="1"/>
          <p:nvPr/>
        </p:nvSpPr>
        <p:spPr>
          <a:xfrm>
            <a:off x="914400" y="55626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743" name="Google Shape;743;p42"/>
          <p:cNvSpPr txBox="1"/>
          <p:nvPr/>
        </p:nvSpPr>
        <p:spPr>
          <a:xfrm>
            <a:off x="5562600" y="6043612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pic>
        <p:nvPicPr>
          <p:cNvPr id="744" name="Google Shape;74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3352800"/>
            <a:ext cx="4387850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5" name="Google Shape;745;p42"/>
          <p:cNvGrpSpPr/>
          <p:nvPr/>
        </p:nvGrpSpPr>
        <p:grpSpPr>
          <a:xfrm>
            <a:off x="808037" y="1987550"/>
            <a:ext cx="2901950" cy="2544762"/>
            <a:chOff x="808037" y="1987550"/>
            <a:chExt cx="2901950" cy="2544762"/>
          </a:xfrm>
        </p:grpSpPr>
        <p:sp>
          <p:nvSpPr>
            <p:cNvPr id="746" name="Google Shape;746;p42"/>
            <p:cNvSpPr/>
            <p:nvPr/>
          </p:nvSpPr>
          <p:spPr>
            <a:xfrm>
              <a:off x="1679575" y="2992437"/>
              <a:ext cx="125412" cy="128587"/>
            </a:xfrm>
            <a:custGeom>
              <a:rect b="b" l="l" r="r" t="t"/>
              <a:pathLst>
                <a:path extrusionOk="0" h="81" w="79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2873375" y="2063750"/>
              <a:ext cx="128587" cy="128587"/>
            </a:xfrm>
            <a:custGeom>
              <a:rect b="b" l="l" r="r" t="t"/>
              <a:pathLst>
                <a:path extrusionOk="0" h="81" w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2003425" y="4259262"/>
              <a:ext cx="128587" cy="128587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808037" y="2808287"/>
              <a:ext cx="128587" cy="128587"/>
            </a:xfrm>
            <a:custGeom>
              <a:rect b="b" l="l" r="r" t="t"/>
              <a:pathLst>
                <a:path extrusionOk="0" h="81" w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2517775" y="3440112"/>
              <a:ext cx="128587" cy="125412"/>
            </a:xfrm>
            <a:custGeom>
              <a:rect b="b" l="l" r="r" t="t"/>
              <a:pathLst>
                <a:path extrusionOk="0" h="79" w="81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221037" y="3524250"/>
              <a:ext cx="128587" cy="128587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2"/>
            <p:cNvSpPr txBox="1"/>
            <p:nvPr/>
          </p:nvSpPr>
          <p:spPr>
            <a:xfrm>
              <a:off x="3028950" y="198755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53" name="Google Shape;753;p42"/>
            <p:cNvSpPr txBox="1"/>
            <p:nvPr/>
          </p:nvSpPr>
          <p:spPr>
            <a:xfrm>
              <a:off x="1846262" y="290830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54" name="Google Shape;754;p42"/>
            <p:cNvSpPr txBox="1"/>
            <p:nvPr/>
          </p:nvSpPr>
          <p:spPr>
            <a:xfrm>
              <a:off x="2749550" y="336708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55" name="Google Shape;755;p42"/>
            <p:cNvSpPr txBox="1"/>
            <p:nvPr/>
          </p:nvSpPr>
          <p:spPr>
            <a:xfrm>
              <a:off x="2189162" y="4187825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756" name="Google Shape;756;p42"/>
            <p:cNvSpPr txBox="1"/>
            <p:nvPr/>
          </p:nvSpPr>
          <p:spPr>
            <a:xfrm>
              <a:off x="1001712" y="2728912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757" name="Google Shape;757;p42"/>
            <p:cNvSpPr txBox="1"/>
            <p:nvPr/>
          </p:nvSpPr>
          <p:spPr>
            <a:xfrm>
              <a:off x="3471862" y="344963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758" name="Google Shape;758;p42"/>
          <p:cNvGrpSpPr/>
          <p:nvPr/>
        </p:nvGrpSpPr>
        <p:grpSpPr>
          <a:xfrm>
            <a:off x="2405062" y="3273425"/>
            <a:ext cx="1301750" cy="888999"/>
            <a:chOff x="2405062" y="3273425"/>
            <a:chExt cx="1301750" cy="888999"/>
          </a:xfrm>
        </p:grpSpPr>
        <p:sp>
          <p:nvSpPr>
            <p:cNvPr id="759" name="Google Shape;759;p42"/>
            <p:cNvSpPr/>
            <p:nvPr/>
          </p:nvSpPr>
          <p:spPr>
            <a:xfrm>
              <a:off x="2405062" y="3273425"/>
              <a:ext cx="1301750" cy="544512"/>
            </a:xfrm>
            <a:custGeom>
              <a:rect b="b" l="l" r="r" t="t"/>
              <a:pathLst>
                <a:path extrusionOk="0" h="343" w="820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2"/>
            <p:cNvSpPr txBox="1"/>
            <p:nvPr/>
          </p:nvSpPr>
          <p:spPr>
            <a:xfrm>
              <a:off x="2944812" y="38020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61" name="Google Shape;761;p42"/>
          <p:cNvGrpSpPr/>
          <p:nvPr/>
        </p:nvGrpSpPr>
        <p:grpSpPr>
          <a:xfrm>
            <a:off x="717550" y="2382837"/>
            <a:ext cx="1323975" cy="985838"/>
            <a:chOff x="717550" y="2382837"/>
            <a:chExt cx="1323975" cy="985838"/>
          </a:xfrm>
        </p:grpSpPr>
        <p:sp>
          <p:nvSpPr>
            <p:cNvPr id="762" name="Google Shape;762;p42"/>
            <p:cNvSpPr/>
            <p:nvPr/>
          </p:nvSpPr>
          <p:spPr>
            <a:xfrm>
              <a:off x="717550" y="2638425"/>
              <a:ext cx="1323975" cy="730250"/>
            </a:xfrm>
            <a:custGeom>
              <a:rect b="b" l="l" r="r" t="t"/>
              <a:pathLst>
                <a:path extrusionOk="0" h="460" w="834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2"/>
            <p:cNvSpPr txBox="1"/>
            <p:nvPr/>
          </p:nvSpPr>
          <p:spPr>
            <a:xfrm>
              <a:off x="1498600" y="2382837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764" name="Google Shape;764;p42"/>
          <p:cNvGrpSpPr/>
          <p:nvPr/>
        </p:nvGrpSpPr>
        <p:grpSpPr>
          <a:xfrm>
            <a:off x="403225" y="1622425"/>
            <a:ext cx="3659187" cy="3460750"/>
            <a:chOff x="403225" y="1622425"/>
            <a:chExt cx="3659187" cy="3460750"/>
          </a:xfrm>
        </p:grpSpPr>
        <p:sp>
          <p:nvSpPr>
            <p:cNvPr id="765" name="Google Shape;765;p42"/>
            <p:cNvSpPr txBox="1"/>
            <p:nvPr/>
          </p:nvSpPr>
          <p:spPr>
            <a:xfrm>
              <a:off x="895350" y="1822450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403225" y="1622425"/>
              <a:ext cx="3659187" cy="3460750"/>
            </a:xfrm>
            <a:custGeom>
              <a:rect b="b" l="l" r="r" t="t"/>
              <a:pathLst>
                <a:path extrusionOk="0" h="2180" w="2305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42"/>
          <p:cNvGrpSpPr/>
          <p:nvPr/>
        </p:nvGrpSpPr>
        <p:grpSpPr>
          <a:xfrm>
            <a:off x="1931987" y="3101975"/>
            <a:ext cx="1800225" cy="1720849"/>
            <a:chOff x="1931987" y="3101975"/>
            <a:chExt cx="1800225" cy="1720849"/>
          </a:xfrm>
        </p:grpSpPr>
        <p:sp>
          <p:nvSpPr>
            <p:cNvPr id="768" name="Google Shape;768;p42"/>
            <p:cNvSpPr txBox="1"/>
            <p:nvPr/>
          </p:nvSpPr>
          <p:spPr>
            <a:xfrm>
              <a:off x="2643187" y="446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1931987" y="3101975"/>
              <a:ext cx="1800225" cy="1443037"/>
            </a:xfrm>
            <a:custGeom>
              <a:rect b="b" l="l" r="r" t="t"/>
              <a:pathLst>
                <a:path extrusionOk="0" h="909" w="1134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42"/>
          <p:cNvGrpSpPr/>
          <p:nvPr/>
        </p:nvGrpSpPr>
        <p:grpSpPr>
          <a:xfrm rot="2040000">
            <a:off x="559842" y="2139154"/>
            <a:ext cx="3244850" cy="2580053"/>
            <a:chOff x="1893887" y="1791795"/>
            <a:chExt cx="1933575" cy="3227880"/>
          </a:xfrm>
        </p:grpSpPr>
        <p:sp>
          <p:nvSpPr>
            <p:cNvPr id="771" name="Google Shape;771;p42"/>
            <p:cNvSpPr txBox="1"/>
            <p:nvPr/>
          </p:nvSpPr>
          <p:spPr>
            <a:xfrm rot="-1620000">
              <a:off x="2513012" y="1831975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1893887" y="1978025"/>
              <a:ext cx="1933575" cy="3041650"/>
            </a:xfrm>
            <a:custGeom>
              <a:rect b="b" l="l" r="r" t="t"/>
              <a:pathLst>
                <a:path extrusionOk="0" h="1916" w="1218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3" name="Google Shape;77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143000"/>
            <a:ext cx="36861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  <a:endParaRPr/>
          </a:p>
        </p:txBody>
      </p:sp>
      <p:pic>
        <p:nvPicPr>
          <p:cNvPr id="779" name="Google Shape;7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62137"/>
            <a:ext cx="9144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8225" y="4267200"/>
            <a:ext cx="368617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43"/>
          <p:cNvSpPr txBox="1"/>
          <p:nvPr/>
        </p:nvSpPr>
        <p:spPr>
          <a:xfrm>
            <a:off x="2895600" y="2678112"/>
            <a:ext cx="563880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3"/>
          <p:cNvSpPr txBox="1"/>
          <p:nvPr/>
        </p:nvSpPr>
        <p:spPr>
          <a:xfrm>
            <a:off x="2819400" y="3505200"/>
            <a:ext cx="617220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  <a:endParaRPr/>
          </a:p>
        </p:txBody>
      </p:sp>
      <p:sp>
        <p:nvSpPr>
          <p:cNvPr id="788" name="Google Shape;788;p4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Char char="●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Single and Complete Link</a:t>
            </a:r>
            <a:endParaRPr/>
          </a:p>
          <a:p>
            <a:pPr indent="-385762" lvl="0" marL="53340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Char char="●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ts val="2700"/>
              <a:buFont typeface="Arial"/>
              <a:buChar char="–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  <a:endParaRPr/>
          </a:p>
          <a:p>
            <a:pPr indent="-385762" lvl="0" marL="53340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Char char="●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ts val="2700"/>
              <a:buFont typeface="Arial"/>
              <a:buChar char="–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Strengths of Hierarchical Clustering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have to assume any particular number of clusters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desired number of clusters can be obtained by ‘cutting’ the dendogram at the proper level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correspond to meaningful taxonomies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 biological sciences (e.g., animal kingdom, phylogeny reconstruction, …)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Ward’s Method</a:t>
            </a:r>
            <a:endParaRPr/>
          </a:p>
        </p:txBody>
      </p:sp>
      <p:sp>
        <p:nvSpPr>
          <p:cNvPr id="794" name="Google Shape;794;p4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increase in squared error when two clusters are merged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group average if distance between points is distance squared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analogue of K-means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initialize K-means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Comparison</a:t>
            </a:r>
            <a:endParaRPr/>
          </a:p>
        </p:txBody>
      </p:sp>
      <p:sp>
        <p:nvSpPr>
          <p:cNvPr id="800" name="Google Shape;800;p46"/>
          <p:cNvSpPr txBox="1"/>
          <p:nvPr/>
        </p:nvSpPr>
        <p:spPr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</p:txBody>
      </p:sp>
      <p:sp>
        <p:nvSpPr>
          <p:cNvPr id="801" name="Google Shape;801;p46"/>
          <p:cNvSpPr txBox="1"/>
          <p:nvPr/>
        </p:nvSpPr>
        <p:spPr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</a:t>
            </a:r>
            <a:endParaRPr/>
          </a:p>
        </p:txBody>
      </p:sp>
      <p:grpSp>
        <p:nvGrpSpPr>
          <p:cNvPr id="802" name="Google Shape;802;p46"/>
          <p:cNvGrpSpPr/>
          <p:nvPr/>
        </p:nvGrpSpPr>
        <p:grpSpPr>
          <a:xfrm>
            <a:off x="6270625" y="4132262"/>
            <a:ext cx="1858962" cy="1693862"/>
            <a:chOff x="808037" y="1989137"/>
            <a:chExt cx="2819400" cy="2568575"/>
          </a:xfrm>
        </p:grpSpPr>
        <p:sp>
          <p:nvSpPr>
            <p:cNvPr id="803" name="Google Shape;803;p46"/>
            <p:cNvSpPr/>
            <p:nvPr/>
          </p:nvSpPr>
          <p:spPr>
            <a:xfrm>
              <a:off x="1679575" y="2992437"/>
              <a:ext cx="125412" cy="128587"/>
            </a:xfrm>
            <a:custGeom>
              <a:rect b="b" l="l" r="r" t="t"/>
              <a:pathLst>
                <a:path extrusionOk="0" h="81" w="79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2873375" y="2063750"/>
              <a:ext cx="128587" cy="128587"/>
            </a:xfrm>
            <a:custGeom>
              <a:rect b="b" l="l" r="r" t="t"/>
              <a:pathLst>
                <a:path extrusionOk="0" h="81" w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2003425" y="4259262"/>
              <a:ext cx="128587" cy="128587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808037" y="2808287"/>
              <a:ext cx="128587" cy="128587"/>
            </a:xfrm>
            <a:custGeom>
              <a:rect b="b" l="l" r="r" t="t"/>
              <a:pathLst>
                <a:path extrusionOk="0" h="81" w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2517775" y="3440112"/>
              <a:ext cx="128587" cy="125412"/>
            </a:xfrm>
            <a:custGeom>
              <a:rect b="b" l="l" r="r" t="t"/>
              <a:pathLst>
                <a:path extrusionOk="0" h="79" w="81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221037" y="3524250"/>
              <a:ext cx="128587" cy="128587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6"/>
            <p:cNvSpPr txBox="1"/>
            <p:nvPr/>
          </p:nvSpPr>
          <p:spPr>
            <a:xfrm>
              <a:off x="3030537" y="19891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10" name="Google Shape;810;p46"/>
            <p:cNvSpPr txBox="1"/>
            <p:nvPr/>
          </p:nvSpPr>
          <p:spPr>
            <a:xfrm>
              <a:off x="1846262" y="29083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11" name="Google Shape;811;p46"/>
            <p:cNvSpPr txBox="1"/>
            <p:nvPr/>
          </p:nvSpPr>
          <p:spPr>
            <a:xfrm>
              <a:off x="2751137" y="3368675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12" name="Google Shape;812;p46"/>
            <p:cNvSpPr txBox="1"/>
            <p:nvPr/>
          </p:nvSpPr>
          <p:spPr>
            <a:xfrm>
              <a:off x="2189162" y="4187825"/>
              <a:ext cx="153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813" name="Google Shape;813;p46"/>
            <p:cNvSpPr txBox="1"/>
            <p:nvPr/>
          </p:nvSpPr>
          <p:spPr>
            <a:xfrm>
              <a:off x="1000125" y="27305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814" name="Google Shape;814;p46"/>
            <p:cNvSpPr txBox="1"/>
            <p:nvPr/>
          </p:nvSpPr>
          <p:spPr>
            <a:xfrm>
              <a:off x="3473450" y="34496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815" name="Google Shape;815;p46"/>
          <p:cNvGrpSpPr/>
          <p:nvPr/>
        </p:nvGrpSpPr>
        <p:grpSpPr>
          <a:xfrm>
            <a:off x="7324725" y="4979987"/>
            <a:ext cx="857250" cy="592137"/>
            <a:chOff x="2405062" y="3273425"/>
            <a:chExt cx="1301750" cy="898525"/>
          </a:xfrm>
        </p:grpSpPr>
        <p:sp>
          <p:nvSpPr>
            <p:cNvPr id="816" name="Google Shape;816;p46"/>
            <p:cNvSpPr/>
            <p:nvPr/>
          </p:nvSpPr>
          <p:spPr>
            <a:xfrm>
              <a:off x="2405062" y="3273425"/>
              <a:ext cx="1301750" cy="544512"/>
            </a:xfrm>
            <a:custGeom>
              <a:rect b="b" l="l" r="r" t="t"/>
              <a:pathLst>
                <a:path extrusionOk="0" h="343" w="820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6"/>
            <p:cNvSpPr txBox="1"/>
            <p:nvPr/>
          </p:nvSpPr>
          <p:spPr>
            <a:xfrm>
              <a:off x="2944812" y="3800475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18" name="Google Shape;818;p46"/>
          <p:cNvGrpSpPr/>
          <p:nvPr/>
        </p:nvGrpSpPr>
        <p:grpSpPr>
          <a:xfrm>
            <a:off x="6211887" y="4392612"/>
            <a:ext cx="873125" cy="649288"/>
            <a:chOff x="717550" y="2382837"/>
            <a:chExt cx="1323975" cy="985838"/>
          </a:xfrm>
        </p:grpSpPr>
        <p:sp>
          <p:nvSpPr>
            <p:cNvPr id="819" name="Google Shape;819;p46"/>
            <p:cNvSpPr/>
            <p:nvPr/>
          </p:nvSpPr>
          <p:spPr>
            <a:xfrm>
              <a:off x="717550" y="2638425"/>
              <a:ext cx="1323975" cy="730250"/>
            </a:xfrm>
            <a:custGeom>
              <a:rect b="b" l="l" r="r" t="t"/>
              <a:pathLst>
                <a:path extrusionOk="0" h="460" w="834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6"/>
            <p:cNvSpPr txBox="1"/>
            <p:nvPr/>
          </p:nvSpPr>
          <p:spPr>
            <a:xfrm>
              <a:off x="1497012" y="2382837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21" name="Google Shape;821;p46"/>
          <p:cNvGrpSpPr/>
          <p:nvPr/>
        </p:nvGrpSpPr>
        <p:grpSpPr>
          <a:xfrm>
            <a:off x="6003925" y="3890962"/>
            <a:ext cx="2413000" cy="2281237"/>
            <a:chOff x="403225" y="1622425"/>
            <a:chExt cx="3659187" cy="3460750"/>
          </a:xfrm>
        </p:grpSpPr>
        <p:sp>
          <p:nvSpPr>
            <p:cNvPr id="822" name="Google Shape;822;p46"/>
            <p:cNvSpPr txBox="1"/>
            <p:nvPr/>
          </p:nvSpPr>
          <p:spPr>
            <a:xfrm>
              <a:off x="893762" y="1822450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403225" y="1622425"/>
              <a:ext cx="3659187" cy="3460750"/>
            </a:xfrm>
            <a:custGeom>
              <a:rect b="b" l="l" r="r" t="t"/>
              <a:pathLst>
                <a:path extrusionOk="0" h="2180" w="2305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46"/>
          <p:cNvGrpSpPr/>
          <p:nvPr/>
        </p:nvGrpSpPr>
        <p:grpSpPr>
          <a:xfrm>
            <a:off x="7011987" y="4865687"/>
            <a:ext cx="1187450" cy="1141411"/>
            <a:chOff x="1931987" y="3101975"/>
            <a:chExt cx="1800225" cy="1730374"/>
          </a:xfrm>
        </p:grpSpPr>
        <p:sp>
          <p:nvSpPr>
            <p:cNvPr id="825" name="Google Shape;825;p46"/>
            <p:cNvSpPr txBox="1"/>
            <p:nvPr/>
          </p:nvSpPr>
          <p:spPr>
            <a:xfrm>
              <a:off x="2644775" y="4462462"/>
              <a:ext cx="1698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1931987" y="3101975"/>
              <a:ext cx="1800225" cy="1443037"/>
            </a:xfrm>
            <a:custGeom>
              <a:rect b="b" l="l" r="r" t="t"/>
              <a:pathLst>
                <a:path extrusionOk="0" h="909" w="1134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7" name="Google Shape;827;p46"/>
          <p:cNvGrpSpPr/>
          <p:nvPr/>
        </p:nvGrpSpPr>
        <p:grpSpPr>
          <a:xfrm>
            <a:off x="6986587" y="4089400"/>
            <a:ext cx="1274762" cy="2041525"/>
            <a:chOff x="1893887" y="1924050"/>
            <a:chExt cx="1933575" cy="3095625"/>
          </a:xfrm>
        </p:grpSpPr>
        <p:sp>
          <p:nvSpPr>
            <p:cNvPr id="828" name="Google Shape;828;p46"/>
            <p:cNvSpPr txBox="1"/>
            <p:nvPr/>
          </p:nvSpPr>
          <p:spPr>
            <a:xfrm>
              <a:off x="2544762" y="1924050"/>
              <a:ext cx="169862" cy="371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1893887" y="1978025"/>
              <a:ext cx="1933575" cy="3041650"/>
            </a:xfrm>
            <a:custGeom>
              <a:rect b="b" l="l" r="r" t="t"/>
              <a:pathLst>
                <a:path extrusionOk="0" h="1916" w="1218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46"/>
          <p:cNvSpPr txBox="1"/>
          <p:nvPr/>
        </p:nvSpPr>
        <p:spPr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831" name="Google Shape;831;p46"/>
          <p:cNvSpPr txBox="1"/>
          <p:nvPr/>
        </p:nvSpPr>
        <p:spPr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grpSp>
        <p:nvGrpSpPr>
          <p:cNvPr id="832" name="Google Shape;832;p46"/>
          <p:cNvGrpSpPr/>
          <p:nvPr/>
        </p:nvGrpSpPr>
        <p:grpSpPr>
          <a:xfrm>
            <a:off x="954087" y="4044950"/>
            <a:ext cx="1978025" cy="1795462"/>
            <a:chOff x="695325" y="2078037"/>
            <a:chExt cx="3074987" cy="2789237"/>
          </a:xfrm>
        </p:grpSpPr>
        <p:sp>
          <p:nvSpPr>
            <p:cNvPr id="833" name="Google Shape;833;p46"/>
            <p:cNvSpPr/>
            <p:nvPr/>
          </p:nvSpPr>
          <p:spPr>
            <a:xfrm>
              <a:off x="1647825" y="3178175"/>
              <a:ext cx="139700" cy="138112"/>
            </a:xfrm>
            <a:custGeom>
              <a:rect b="b" l="l" r="r" t="t"/>
              <a:pathLst>
                <a:path extrusionOk="0" h="87" w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2952750" y="2160587"/>
              <a:ext cx="141287" cy="139700"/>
            </a:xfrm>
            <a:custGeom>
              <a:rect b="b" l="l" r="r" t="t"/>
              <a:pathLst>
                <a:path extrusionOk="0" h="88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000250" y="4564062"/>
              <a:ext cx="141287" cy="139700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695325" y="2976562"/>
              <a:ext cx="138112" cy="139700"/>
            </a:xfrm>
            <a:custGeom>
              <a:rect b="b" l="l" r="r" t="t"/>
              <a:pathLst>
                <a:path extrusionOk="0" h="88" w="87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2566987" y="3665537"/>
              <a:ext cx="141287" cy="139700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3333750" y="3760787"/>
              <a:ext cx="141287" cy="141287"/>
            </a:xfrm>
            <a:custGeom>
              <a:rect b="b" l="l" r="r" t="t"/>
              <a:pathLst>
                <a:path extrusionOk="0" h="89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6"/>
            <p:cNvSpPr txBox="1"/>
            <p:nvPr/>
          </p:nvSpPr>
          <p:spPr>
            <a:xfrm>
              <a:off x="3128962" y="207803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40" name="Google Shape;840;p46"/>
            <p:cNvSpPr txBox="1"/>
            <p:nvPr/>
          </p:nvSpPr>
          <p:spPr>
            <a:xfrm>
              <a:off x="1833562" y="30876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41" name="Google Shape;841;p46"/>
            <p:cNvSpPr txBox="1"/>
            <p:nvPr/>
          </p:nvSpPr>
          <p:spPr>
            <a:xfrm>
              <a:off x="2817812" y="3590925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42" name="Google Shape;842;p46"/>
            <p:cNvSpPr txBox="1"/>
            <p:nvPr/>
          </p:nvSpPr>
          <p:spPr>
            <a:xfrm>
              <a:off x="2203450" y="4487862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843" name="Google Shape;843;p46"/>
            <p:cNvSpPr txBox="1"/>
            <p:nvPr/>
          </p:nvSpPr>
          <p:spPr>
            <a:xfrm>
              <a:off x="908050" y="28844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844" name="Google Shape;844;p46"/>
            <p:cNvSpPr txBox="1"/>
            <p:nvPr/>
          </p:nvSpPr>
          <p:spPr>
            <a:xfrm>
              <a:off x="3611562" y="3676650"/>
              <a:ext cx="158750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845" name="Google Shape;845;p46"/>
          <p:cNvGrpSpPr/>
          <p:nvPr/>
        </p:nvGrpSpPr>
        <p:grpSpPr>
          <a:xfrm>
            <a:off x="2076450" y="4951412"/>
            <a:ext cx="917575" cy="617537"/>
            <a:chOff x="2439987" y="3487737"/>
            <a:chExt cx="1425575" cy="958850"/>
          </a:xfrm>
        </p:grpSpPr>
        <p:sp>
          <p:nvSpPr>
            <p:cNvPr id="846" name="Google Shape;846;p46"/>
            <p:cNvSpPr/>
            <p:nvPr/>
          </p:nvSpPr>
          <p:spPr>
            <a:xfrm>
              <a:off x="2439987" y="3487737"/>
              <a:ext cx="1425575" cy="595312"/>
            </a:xfrm>
            <a:custGeom>
              <a:rect b="b" l="l" r="r" t="t"/>
              <a:pathLst>
                <a:path extrusionOk="0" h="375" w="898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6"/>
            <p:cNvSpPr txBox="1"/>
            <p:nvPr/>
          </p:nvSpPr>
          <p:spPr>
            <a:xfrm>
              <a:off x="3032125" y="4067175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48" name="Google Shape;848;p46"/>
          <p:cNvGrpSpPr/>
          <p:nvPr/>
        </p:nvGrpSpPr>
        <p:grpSpPr>
          <a:xfrm>
            <a:off x="893762" y="4322762"/>
            <a:ext cx="1035050" cy="582612"/>
            <a:chOff x="603250" y="2509837"/>
            <a:chExt cx="1606550" cy="904875"/>
          </a:xfrm>
        </p:grpSpPr>
        <p:sp>
          <p:nvSpPr>
            <p:cNvPr id="849" name="Google Shape;849;p46"/>
            <p:cNvSpPr/>
            <p:nvPr/>
          </p:nvSpPr>
          <p:spPr>
            <a:xfrm>
              <a:off x="603250" y="2794000"/>
              <a:ext cx="1606550" cy="620712"/>
            </a:xfrm>
            <a:custGeom>
              <a:rect b="b" l="l" r="r" t="t"/>
              <a:pathLst>
                <a:path extrusionOk="0" h="391" w="1012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6"/>
            <p:cNvSpPr txBox="1"/>
            <p:nvPr/>
          </p:nvSpPr>
          <p:spPr>
            <a:xfrm>
              <a:off x="1450975" y="2509837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51" name="Google Shape;851;p46"/>
          <p:cNvGrpSpPr/>
          <p:nvPr/>
        </p:nvGrpSpPr>
        <p:grpSpPr>
          <a:xfrm>
            <a:off x="668337" y="3886200"/>
            <a:ext cx="2578100" cy="2286000"/>
            <a:chOff x="252412" y="1831975"/>
            <a:chExt cx="4005262" cy="3551237"/>
          </a:xfrm>
        </p:grpSpPr>
        <p:sp>
          <p:nvSpPr>
            <p:cNvPr id="852" name="Google Shape;852;p46"/>
            <p:cNvSpPr txBox="1"/>
            <p:nvPr/>
          </p:nvSpPr>
          <p:spPr>
            <a:xfrm>
              <a:off x="3470275" y="1851025"/>
              <a:ext cx="176212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252412" y="1831975"/>
              <a:ext cx="4005262" cy="3551237"/>
            </a:xfrm>
            <a:custGeom>
              <a:rect b="b" l="l" r="r" t="t"/>
              <a:pathLst>
                <a:path extrusionOk="0" h="2237" w="2523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p46"/>
          <p:cNvGrpSpPr/>
          <p:nvPr/>
        </p:nvGrpSpPr>
        <p:grpSpPr>
          <a:xfrm>
            <a:off x="1665287" y="4837112"/>
            <a:ext cx="1357312" cy="1052512"/>
            <a:chOff x="1801812" y="3308350"/>
            <a:chExt cx="2108200" cy="1635125"/>
          </a:xfrm>
        </p:grpSpPr>
        <p:sp>
          <p:nvSpPr>
            <p:cNvPr id="855" name="Google Shape;855;p46"/>
            <p:cNvSpPr txBox="1"/>
            <p:nvPr/>
          </p:nvSpPr>
          <p:spPr>
            <a:xfrm>
              <a:off x="1801812" y="3890962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1870075" y="3308350"/>
              <a:ext cx="2039937" cy="1635125"/>
            </a:xfrm>
            <a:custGeom>
              <a:rect b="b" l="l" r="r" t="t"/>
              <a:pathLst>
                <a:path extrusionOk="0" h="1030" w="1285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46"/>
          <p:cNvGrpSpPr/>
          <p:nvPr/>
        </p:nvGrpSpPr>
        <p:grpSpPr>
          <a:xfrm>
            <a:off x="696912" y="4168775"/>
            <a:ext cx="2432050" cy="1789112"/>
            <a:chOff x="296862" y="2270125"/>
            <a:chExt cx="3778250" cy="2779712"/>
          </a:xfrm>
        </p:grpSpPr>
        <p:sp>
          <p:nvSpPr>
            <p:cNvPr id="858" name="Google Shape;858;p46"/>
            <p:cNvSpPr txBox="1"/>
            <p:nvPr/>
          </p:nvSpPr>
          <p:spPr>
            <a:xfrm>
              <a:off x="661987" y="4195762"/>
              <a:ext cx="174625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296862" y="2270125"/>
              <a:ext cx="3778250" cy="2779712"/>
            </a:xfrm>
            <a:custGeom>
              <a:rect b="b" l="l" r="r" t="t"/>
              <a:pathLst>
                <a:path extrusionOk="0" h="1751" w="2380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46"/>
          <p:cNvGrpSpPr/>
          <p:nvPr/>
        </p:nvGrpSpPr>
        <p:grpSpPr>
          <a:xfrm>
            <a:off x="6157912" y="1452562"/>
            <a:ext cx="1979612" cy="1797050"/>
            <a:chOff x="608012" y="2281237"/>
            <a:chExt cx="3019425" cy="2741612"/>
          </a:xfrm>
        </p:grpSpPr>
        <p:sp>
          <p:nvSpPr>
            <p:cNvPr id="861" name="Google Shape;861;p46"/>
            <p:cNvSpPr/>
            <p:nvPr/>
          </p:nvSpPr>
          <p:spPr>
            <a:xfrm>
              <a:off x="1546225" y="3362325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2828925" y="2362200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1893887" y="4722812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08012" y="3163887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2451100" y="3840162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3203575" y="3935412"/>
              <a:ext cx="138112" cy="138112"/>
            </a:xfrm>
            <a:custGeom>
              <a:rect b="b" l="l" r="r" t="t"/>
              <a:pathLst>
                <a:path extrusionOk="0" h="87" w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6"/>
            <p:cNvSpPr txBox="1"/>
            <p:nvPr/>
          </p:nvSpPr>
          <p:spPr>
            <a:xfrm>
              <a:off x="3000375" y="2281237"/>
              <a:ext cx="153987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68" name="Google Shape;868;p46"/>
            <p:cNvSpPr txBox="1"/>
            <p:nvPr/>
          </p:nvSpPr>
          <p:spPr>
            <a:xfrm>
              <a:off x="1728787" y="32718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69" name="Google Shape;869;p46"/>
            <p:cNvSpPr txBox="1"/>
            <p:nvPr/>
          </p:nvSpPr>
          <p:spPr>
            <a:xfrm>
              <a:off x="2697162" y="3768725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70" name="Google Shape;870;p46"/>
            <p:cNvSpPr txBox="1"/>
            <p:nvPr/>
          </p:nvSpPr>
          <p:spPr>
            <a:xfrm>
              <a:off x="2093912" y="464978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871" name="Google Shape;871;p46"/>
            <p:cNvSpPr txBox="1"/>
            <p:nvPr/>
          </p:nvSpPr>
          <p:spPr>
            <a:xfrm>
              <a:off x="820737" y="3079750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872" name="Google Shape;872;p46"/>
            <p:cNvSpPr txBox="1"/>
            <p:nvPr/>
          </p:nvSpPr>
          <p:spPr>
            <a:xfrm>
              <a:off x="3471862" y="38560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873" name="Google Shape;873;p46"/>
          <p:cNvGrpSpPr/>
          <p:nvPr/>
        </p:nvGrpSpPr>
        <p:grpSpPr>
          <a:xfrm>
            <a:off x="7285037" y="2360612"/>
            <a:ext cx="919162" cy="617537"/>
            <a:chOff x="2325687" y="3665537"/>
            <a:chExt cx="1401762" cy="942975"/>
          </a:xfrm>
        </p:grpSpPr>
        <p:sp>
          <p:nvSpPr>
            <p:cNvPr id="874" name="Google Shape;874;p46"/>
            <p:cNvSpPr/>
            <p:nvPr/>
          </p:nvSpPr>
          <p:spPr>
            <a:xfrm>
              <a:off x="2325687" y="3665537"/>
              <a:ext cx="1401762" cy="585787"/>
            </a:xfrm>
            <a:custGeom>
              <a:rect b="b" l="l" r="r" t="t"/>
              <a:pathLst>
                <a:path extrusionOk="0" h="369" w="883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6"/>
            <p:cNvSpPr txBox="1"/>
            <p:nvPr/>
          </p:nvSpPr>
          <p:spPr>
            <a:xfrm>
              <a:off x="2906712" y="42354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76" name="Google Shape;876;p46"/>
          <p:cNvGrpSpPr/>
          <p:nvPr/>
        </p:nvGrpSpPr>
        <p:grpSpPr>
          <a:xfrm>
            <a:off x="6100762" y="1730375"/>
            <a:ext cx="1036637" cy="584200"/>
            <a:chOff x="520700" y="2705100"/>
            <a:chExt cx="1579562" cy="890587"/>
          </a:xfrm>
        </p:grpSpPr>
        <p:sp>
          <p:nvSpPr>
            <p:cNvPr id="877" name="Google Shape;877;p46"/>
            <p:cNvSpPr/>
            <p:nvPr/>
          </p:nvSpPr>
          <p:spPr>
            <a:xfrm>
              <a:off x="520700" y="2986087"/>
              <a:ext cx="1579562" cy="609600"/>
            </a:xfrm>
            <a:custGeom>
              <a:rect b="b" l="l" r="r" t="t"/>
              <a:pathLst>
                <a:path extrusionOk="0" h="384" w="995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6"/>
            <p:cNvSpPr txBox="1"/>
            <p:nvPr/>
          </p:nvSpPr>
          <p:spPr>
            <a:xfrm>
              <a:off x="1355725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79" name="Google Shape;879;p46"/>
          <p:cNvGrpSpPr/>
          <p:nvPr/>
        </p:nvGrpSpPr>
        <p:grpSpPr>
          <a:xfrm>
            <a:off x="5875337" y="1293812"/>
            <a:ext cx="2582863" cy="2287587"/>
            <a:chOff x="176212" y="2039937"/>
            <a:chExt cx="3938588" cy="3487737"/>
          </a:xfrm>
        </p:grpSpPr>
        <p:sp>
          <p:nvSpPr>
            <p:cNvPr id="880" name="Google Shape;880;p46"/>
            <p:cNvSpPr txBox="1"/>
            <p:nvPr/>
          </p:nvSpPr>
          <p:spPr>
            <a:xfrm>
              <a:off x="3943350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176212" y="2039937"/>
              <a:ext cx="3935412" cy="3487737"/>
            </a:xfrm>
            <a:custGeom>
              <a:rect b="b" l="l" r="r" t="t"/>
              <a:pathLst>
                <a:path extrusionOk="0" h="2197" w="2479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46"/>
          <p:cNvGrpSpPr/>
          <p:nvPr/>
        </p:nvGrpSpPr>
        <p:grpSpPr>
          <a:xfrm>
            <a:off x="6873875" y="2211387"/>
            <a:ext cx="1416050" cy="1084262"/>
            <a:chOff x="1698625" y="3440112"/>
            <a:chExt cx="2160587" cy="1652587"/>
          </a:xfrm>
        </p:grpSpPr>
        <p:sp>
          <p:nvSpPr>
            <p:cNvPr id="883" name="Google Shape;883;p46"/>
            <p:cNvSpPr txBox="1"/>
            <p:nvPr/>
          </p:nvSpPr>
          <p:spPr>
            <a:xfrm>
              <a:off x="1698625" y="40640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1768475" y="3440112"/>
              <a:ext cx="2090737" cy="1652587"/>
            </a:xfrm>
            <a:custGeom>
              <a:rect b="b" l="l" r="r" t="t"/>
              <a:pathLst>
                <a:path extrusionOk="0" h="1041" w="1317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46"/>
          <p:cNvGrpSpPr/>
          <p:nvPr/>
        </p:nvGrpSpPr>
        <p:grpSpPr>
          <a:xfrm>
            <a:off x="6043612" y="1384300"/>
            <a:ext cx="1905000" cy="996950"/>
            <a:chOff x="431800" y="2178050"/>
            <a:chExt cx="2906712" cy="1520825"/>
          </a:xfrm>
        </p:grpSpPr>
        <p:sp>
          <p:nvSpPr>
            <p:cNvPr id="886" name="Google Shape;886;p46"/>
            <p:cNvSpPr txBox="1"/>
            <p:nvPr/>
          </p:nvSpPr>
          <p:spPr>
            <a:xfrm>
              <a:off x="1849437" y="21907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431800" y="2178050"/>
              <a:ext cx="2906712" cy="1520825"/>
            </a:xfrm>
            <a:custGeom>
              <a:rect b="b" l="l" r="r" t="t"/>
              <a:pathLst>
                <a:path extrusionOk="0" h="958" w="1831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46"/>
          <p:cNvGrpSpPr/>
          <p:nvPr/>
        </p:nvGrpSpPr>
        <p:grpSpPr>
          <a:xfrm>
            <a:off x="1009650" y="1362075"/>
            <a:ext cx="1990725" cy="1806575"/>
            <a:chOff x="747712" y="1773237"/>
            <a:chExt cx="3071812" cy="2786062"/>
          </a:xfrm>
        </p:grpSpPr>
        <p:sp>
          <p:nvSpPr>
            <p:cNvPr id="889" name="Google Shape;889;p46"/>
            <p:cNvSpPr/>
            <p:nvPr/>
          </p:nvSpPr>
          <p:spPr>
            <a:xfrm>
              <a:off x="1701800" y="2873375"/>
              <a:ext cx="141287" cy="138112"/>
            </a:xfrm>
            <a:custGeom>
              <a:rect b="b" l="l" r="r" t="t"/>
              <a:pathLst>
                <a:path extrusionOk="0" h="87" w="89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006725" y="1855787"/>
              <a:ext cx="141287" cy="136525"/>
            </a:xfrm>
            <a:custGeom>
              <a:rect b="b" l="l" r="r" t="t"/>
              <a:pathLst>
                <a:path extrusionOk="0" h="86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055812" y="4259262"/>
              <a:ext cx="141287" cy="139700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747712" y="2671762"/>
              <a:ext cx="139700" cy="139700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2622550" y="3360737"/>
              <a:ext cx="139700" cy="139700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3387725" y="3455987"/>
              <a:ext cx="141287" cy="141287"/>
            </a:xfrm>
            <a:custGeom>
              <a:rect b="b" l="l" r="r" t="t"/>
              <a:pathLst>
                <a:path extrusionOk="0" h="89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6"/>
            <p:cNvSpPr txBox="1"/>
            <p:nvPr/>
          </p:nvSpPr>
          <p:spPr>
            <a:xfrm>
              <a:off x="3227387" y="1773237"/>
              <a:ext cx="155575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96" name="Google Shape;896;p46"/>
            <p:cNvSpPr txBox="1"/>
            <p:nvPr/>
          </p:nvSpPr>
          <p:spPr>
            <a:xfrm>
              <a:off x="1993900" y="28019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97" name="Google Shape;897;p46"/>
            <p:cNvSpPr txBox="1"/>
            <p:nvPr/>
          </p:nvSpPr>
          <p:spPr>
            <a:xfrm>
              <a:off x="2873375" y="32845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98" name="Google Shape;898;p46"/>
            <p:cNvSpPr txBox="1"/>
            <p:nvPr/>
          </p:nvSpPr>
          <p:spPr>
            <a:xfrm>
              <a:off x="2257425" y="4183062"/>
              <a:ext cx="155575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899" name="Google Shape;899;p46"/>
            <p:cNvSpPr txBox="1"/>
            <p:nvPr/>
          </p:nvSpPr>
          <p:spPr>
            <a:xfrm>
              <a:off x="1028700" y="258127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900" name="Google Shape;900;p46"/>
            <p:cNvSpPr txBox="1"/>
            <p:nvPr/>
          </p:nvSpPr>
          <p:spPr>
            <a:xfrm>
              <a:off x="3662362" y="337502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901" name="Google Shape;901;p46"/>
          <p:cNvGrpSpPr/>
          <p:nvPr/>
        </p:nvGrpSpPr>
        <p:grpSpPr>
          <a:xfrm>
            <a:off x="2141537" y="2070100"/>
            <a:ext cx="923925" cy="592137"/>
            <a:chOff x="2495550" y="2865437"/>
            <a:chExt cx="1423987" cy="912812"/>
          </a:xfrm>
        </p:grpSpPr>
        <p:sp>
          <p:nvSpPr>
            <p:cNvPr id="902" name="Google Shape;902;p46"/>
            <p:cNvSpPr/>
            <p:nvPr/>
          </p:nvSpPr>
          <p:spPr>
            <a:xfrm>
              <a:off x="2495550" y="3182937"/>
              <a:ext cx="1423987" cy="595312"/>
            </a:xfrm>
            <a:custGeom>
              <a:rect b="b" l="l" r="r" t="t"/>
              <a:pathLst>
                <a:path extrusionOk="0" h="375" w="897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6"/>
            <p:cNvSpPr txBox="1"/>
            <p:nvPr/>
          </p:nvSpPr>
          <p:spPr>
            <a:xfrm>
              <a:off x="3084512" y="2865437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904" name="Google Shape;904;p46"/>
          <p:cNvGrpSpPr/>
          <p:nvPr/>
        </p:nvGrpSpPr>
        <p:grpSpPr>
          <a:xfrm>
            <a:off x="865187" y="1825625"/>
            <a:ext cx="1125537" cy="742950"/>
            <a:chOff x="527050" y="2489200"/>
            <a:chExt cx="1735137" cy="1144587"/>
          </a:xfrm>
        </p:grpSpPr>
        <p:sp>
          <p:nvSpPr>
            <p:cNvPr id="905" name="Google Shape;905;p46"/>
            <p:cNvSpPr/>
            <p:nvPr/>
          </p:nvSpPr>
          <p:spPr>
            <a:xfrm>
              <a:off x="527050" y="2489200"/>
              <a:ext cx="1735137" cy="788987"/>
            </a:xfrm>
            <a:custGeom>
              <a:rect b="b" l="l" r="r" t="t"/>
              <a:pathLst>
                <a:path extrusionOk="0" h="497" w="1093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6"/>
            <p:cNvSpPr txBox="1"/>
            <p:nvPr/>
          </p:nvSpPr>
          <p:spPr>
            <a:xfrm>
              <a:off x="1506537" y="3257550"/>
              <a:ext cx="173037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907" name="Google Shape;907;p46"/>
          <p:cNvGrpSpPr/>
          <p:nvPr/>
        </p:nvGrpSpPr>
        <p:grpSpPr>
          <a:xfrm>
            <a:off x="812800" y="1555750"/>
            <a:ext cx="2382837" cy="1358901"/>
            <a:chOff x="444500" y="2071687"/>
            <a:chExt cx="3675062" cy="2097088"/>
          </a:xfrm>
        </p:grpSpPr>
        <p:sp>
          <p:nvSpPr>
            <p:cNvPr id="908" name="Google Shape;908;p46"/>
            <p:cNvSpPr/>
            <p:nvPr/>
          </p:nvSpPr>
          <p:spPr>
            <a:xfrm>
              <a:off x="444500" y="2085975"/>
              <a:ext cx="3675062" cy="2082800"/>
            </a:xfrm>
            <a:custGeom>
              <a:rect b="b" l="l" r="r" t="t"/>
              <a:pathLst>
                <a:path extrusionOk="0" h="1312" w="2315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6"/>
            <p:cNvSpPr txBox="1"/>
            <p:nvPr/>
          </p:nvSpPr>
          <p:spPr>
            <a:xfrm>
              <a:off x="2206625" y="2071687"/>
              <a:ext cx="174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910" name="Google Shape;910;p46"/>
          <p:cNvGrpSpPr/>
          <p:nvPr/>
        </p:nvGrpSpPr>
        <p:grpSpPr>
          <a:xfrm>
            <a:off x="771525" y="1477962"/>
            <a:ext cx="2462212" cy="1887537"/>
            <a:chOff x="382587" y="1951037"/>
            <a:chExt cx="3795712" cy="2911475"/>
          </a:xfrm>
        </p:grpSpPr>
        <p:sp>
          <p:nvSpPr>
            <p:cNvPr id="911" name="Google Shape;911;p46"/>
            <p:cNvSpPr/>
            <p:nvPr/>
          </p:nvSpPr>
          <p:spPr>
            <a:xfrm>
              <a:off x="382587" y="1951037"/>
              <a:ext cx="3795712" cy="2557462"/>
            </a:xfrm>
            <a:custGeom>
              <a:rect b="b" l="l" r="r" t="t"/>
              <a:pathLst>
                <a:path extrusionOk="0" h="1611" w="239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6"/>
            <p:cNvSpPr txBox="1"/>
            <p:nvPr/>
          </p:nvSpPr>
          <p:spPr>
            <a:xfrm>
              <a:off x="1965325" y="4486275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913" name="Google Shape;913;p46"/>
          <p:cNvGrpSpPr/>
          <p:nvPr/>
        </p:nvGrpSpPr>
        <p:grpSpPr>
          <a:xfrm>
            <a:off x="723900" y="1216025"/>
            <a:ext cx="2595562" cy="2289175"/>
            <a:chOff x="307975" y="1547812"/>
            <a:chExt cx="4003675" cy="3530600"/>
          </a:xfrm>
        </p:grpSpPr>
        <p:sp>
          <p:nvSpPr>
            <p:cNvPr id="914" name="Google Shape;914;p46"/>
            <p:cNvSpPr txBox="1"/>
            <p:nvPr/>
          </p:nvSpPr>
          <p:spPr>
            <a:xfrm>
              <a:off x="3394075" y="1547812"/>
              <a:ext cx="173037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307975" y="1568450"/>
              <a:ext cx="4003675" cy="3509962"/>
            </a:xfrm>
            <a:custGeom>
              <a:rect b="b" l="l" r="r" t="t"/>
              <a:pathLst>
                <a:path extrusionOk="0" h="2211" w="2522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Time and Space requirements</a:t>
            </a:r>
            <a:endParaRPr/>
          </a:p>
        </p:txBody>
      </p:sp>
      <p:sp>
        <p:nvSpPr>
          <p:cNvPr id="921" name="Google Shape;921;p4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space since it uses the proximity matrix. 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is the number of points.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 in many cases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 steps and at each step the size,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proximity matrix must be updated and searched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can be reduced to O(N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log(N) ) time for some approaches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Problems and Limitations</a:t>
            </a:r>
            <a:endParaRPr/>
          </a:p>
        </p:txBody>
      </p:sp>
      <p:sp>
        <p:nvSpPr>
          <p:cNvPr id="927" name="Google Shape;927;p4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decision is made to combine two clusters, it cannot be undone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objective function is directly minimized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schemes have problems with one or more of the following: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to noise and outliers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handling different sized clusters and convex shapes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large clusters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types of hierarchical clustering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Agglomerative:  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the points as individual clusters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merge the closest pair of clusters until only one cluster (or k clusters) left</a:t>
            </a:r>
            <a:endParaRPr/>
          </a:p>
          <a:p>
            <a:pPr indent="-1143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Divisive:  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one, all-inclusive cluster 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split a cluster until each cluster contains a point (or there are k clusters)</a:t>
            </a:r>
            <a:endParaRPr/>
          </a:p>
          <a:p>
            <a:pPr indent="-1143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algorithms use a similarity or distance matrix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or split one cluster at a time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Agglomerative Clustering Algorithm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popular hierarchical clustering technique</a:t>
            </a:r>
            <a:endParaRPr/>
          </a:p>
          <a:p>
            <a:pPr indent="-330200" lvl="4" marL="22098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algorithm is straightforward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proximity matrix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each data point be a cluster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Merge the two closest clusters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the proximity matrix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a single cluster remains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operation is the computation of the proximity of two clusters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approaches to defining the distance between clusters distinguish the different algorithms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Situation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clusters of individual points and a proximity matrix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>
            <a:off x="5257800" y="1903412"/>
            <a:ext cx="3200400" cy="2789237"/>
            <a:chOff x="5486400" y="2574925"/>
            <a:chExt cx="3429000" cy="3267075"/>
          </a:xfrm>
        </p:grpSpPr>
        <p:cxnSp>
          <p:nvCxnSpPr>
            <p:cNvPr id="118" name="Google Shape;118;p21"/>
            <p:cNvCxnSpPr/>
            <p:nvPr/>
          </p:nvCxnSpPr>
          <p:spPr>
            <a:xfrm>
              <a:off x="5867400" y="2574925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" name="Google Shape;119;p21"/>
            <p:cNvCxnSpPr/>
            <p:nvPr/>
          </p:nvCxnSpPr>
          <p:spPr>
            <a:xfrm>
              <a:off x="5562600" y="2879725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" name="Google Shape;120;p21"/>
            <p:cNvCxnSpPr/>
            <p:nvPr/>
          </p:nvCxnSpPr>
          <p:spPr>
            <a:xfrm>
              <a:off x="6369050" y="2574925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" name="Google Shape;121;p21"/>
            <p:cNvCxnSpPr/>
            <p:nvPr/>
          </p:nvCxnSpPr>
          <p:spPr>
            <a:xfrm>
              <a:off x="6872287" y="2574925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" name="Google Shape;122;p21"/>
            <p:cNvCxnSpPr/>
            <p:nvPr/>
          </p:nvCxnSpPr>
          <p:spPr>
            <a:xfrm>
              <a:off x="7375525" y="2574925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" name="Google Shape;123;p21"/>
            <p:cNvCxnSpPr/>
            <p:nvPr/>
          </p:nvCxnSpPr>
          <p:spPr>
            <a:xfrm>
              <a:off x="7878762" y="2574925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" name="Google Shape;124;p21"/>
            <p:cNvCxnSpPr/>
            <p:nvPr/>
          </p:nvCxnSpPr>
          <p:spPr>
            <a:xfrm>
              <a:off x="8382000" y="2574925"/>
              <a:ext cx="0" cy="266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" name="Google Shape;125;p21"/>
            <p:cNvCxnSpPr/>
            <p:nvPr/>
          </p:nvCxnSpPr>
          <p:spPr>
            <a:xfrm>
              <a:off x="5562600" y="3290887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Google Shape;126;p21"/>
            <p:cNvCxnSpPr/>
            <p:nvPr/>
          </p:nvCxnSpPr>
          <p:spPr>
            <a:xfrm>
              <a:off x="5562600" y="3702050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21"/>
            <p:cNvCxnSpPr/>
            <p:nvPr/>
          </p:nvCxnSpPr>
          <p:spPr>
            <a:xfrm>
              <a:off x="5562600" y="4113212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" name="Google Shape;128;p21"/>
            <p:cNvCxnSpPr/>
            <p:nvPr/>
          </p:nvCxnSpPr>
          <p:spPr>
            <a:xfrm>
              <a:off x="5562600" y="4524375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" name="Google Shape;129;p21"/>
            <p:cNvCxnSpPr/>
            <p:nvPr/>
          </p:nvCxnSpPr>
          <p:spPr>
            <a:xfrm>
              <a:off x="5562600" y="4937125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" name="Google Shape;130;p21"/>
            <p:cNvSpPr txBox="1"/>
            <p:nvPr/>
          </p:nvSpPr>
          <p:spPr>
            <a:xfrm>
              <a:off x="5486400" y="2955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486400" y="3794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5486400" y="4630737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5486400" y="4252912"/>
              <a:ext cx="5334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5486400" y="3413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5943600" y="2574925"/>
              <a:ext cx="534987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64008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69342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7467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7848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8382000" y="2574925"/>
              <a:ext cx="533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5562600" y="4876800"/>
              <a:ext cx="304800" cy="9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142" name="Google Shape;142;p21"/>
          <p:cNvSpPr txBox="1"/>
          <p:nvPr/>
        </p:nvSpPr>
        <p:spPr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143" name="Google Shape;14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610225"/>
            <a:ext cx="4056062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merging steps, we have some clusters </a:t>
            </a:r>
            <a:endParaRPr/>
          </a:p>
          <a:p>
            <a:pPr indent="-187325" lvl="0" marL="292100" rtl="0" algn="l">
              <a:spcBef>
                <a:spcPts val="62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09600" y="3886200"/>
            <a:ext cx="5461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 rot="-5400000">
            <a:off x="1600200" y="2667000"/>
            <a:ext cx="762000" cy="914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/>
          <p:nvPr/>
        </p:nvSpPr>
        <p:spPr>
          <a:xfrm rot="10800000">
            <a:off x="3352800" y="30480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1295400" y="4953000"/>
            <a:ext cx="7747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 rot="10800000">
            <a:off x="2590800" y="48768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5486400" y="1660525"/>
            <a:ext cx="2895600" cy="2212975"/>
            <a:chOff x="5486400" y="2286000"/>
            <a:chExt cx="2971800" cy="2386012"/>
          </a:xfrm>
        </p:grpSpPr>
        <p:sp>
          <p:nvSpPr>
            <p:cNvPr id="161" name="Google Shape;161;p22"/>
            <p:cNvSpPr txBox="1"/>
            <p:nvPr/>
          </p:nvSpPr>
          <p:spPr>
            <a:xfrm>
              <a:off x="6400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162" name="Google Shape;162;p22"/>
            <p:cNvSpPr txBox="1"/>
            <p:nvPr/>
          </p:nvSpPr>
          <p:spPr>
            <a:xfrm>
              <a:off x="5943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cxnSp>
          <p:nvCxnSpPr>
            <p:cNvPr id="163" name="Google Shape;163;p22"/>
            <p:cNvCxnSpPr/>
            <p:nvPr/>
          </p:nvCxnSpPr>
          <p:spPr>
            <a:xfrm>
              <a:off x="5867400" y="2286000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" name="Google Shape;164;p22"/>
            <p:cNvCxnSpPr/>
            <p:nvPr/>
          </p:nvCxnSpPr>
          <p:spPr>
            <a:xfrm>
              <a:off x="5562600" y="2590800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22"/>
            <p:cNvCxnSpPr/>
            <p:nvPr/>
          </p:nvCxnSpPr>
          <p:spPr>
            <a:xfrm>
              <a:off x="8382000" y="2286000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Google Shape;166;p22"/>
            <p:cNvCxnSpPr/>
            <p:nvPr/>
          </p:nvCxnSpPr>
          <p:spPr>
            <a:xfrm>
              <a:off x="5562600" y="4648200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7" name="Google Shape;167;p22"/>
            <p:cNvSpPr txBox="1"/>
            <p:nvPr/>
          </p:nvSpPr>
          <p:spPr>
            <a:xfrm>
              <a:off x="5486400" y="2667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sp>
          <p:nvSpPr>
            <p:cNvPr id="168" name="Google Shape;168;p22"/>
            <p:cNvSpPr txBox="1"/>
            <p:nvPr/>
          </p:nvSpPr>
          <p:spPr>
            <a:xfrm>
              <a:off x="5486400" y="3503612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5486400" y="4343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sp>
          <p:nvSpPr>
            <p:cNvPr id="170" name="Google Shape;170;p22"/>
            <p:cNvSpPr txBox="1"/>
            <p:nvPr/>
          </p:nvSpPr>
          <p:spPr>
            <a:xfrm>
              <a:off x="5486400" y="3962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5486400" y="3124200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69342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173" name="Google Shape;173;p22"/>
            <p:cNvSpPr txBox="1"/>
            <p:nvPr/>
          </p:nvSpPr>
          <p:spPr>
            <a:xfrm>
              <a:off x="7467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174" name="Google Shape;174;p22"/>
            <p:cNvSpPr txBox="1"/>
            <p:nvPr/>
          </p:nvSpPr>
          <p:spPr>
            <a:xfrm>
              <a:off x="7924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cxnSp>
          <p:nvCxnSpPr>
            <p:cNvPr id="175" name="Google Shape;175;p22"/>
            <p:cNvCxnSpPr/>
            <p:nvPr/>
          </p:nvCxnSpPr>
          <p:spPr>
            <a:xfrm>
              <a:off x="5562600" y="2971800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22"/>
            <p:cNvCxnSpPr/>
            <p:nvPr/>
          </p:nvCxnSpPr>
          <p:spPr>
            <a:xfrm>
              <a:off x="5562600" y="3810000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22"/>
            <p:cNvCxnSpPr/>
            <p:nvPr/>
          </p:nvCxnSpPr>
          <p:spPr>
            <a:xfrm>
              <a:off x="5562600" y="3429000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22"/>
            <p:cNvCxnSpPr/>
            <p:nvPr/>
          </p:nvCxnSpPr>
          <p:spPr>
            <a:xfrm>
              <a:off x="5562600" y="4191000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22"/>
            <p:cNvCxnSpPr/>
            <p:nvPr/>
          </p:nvCxnSpPr>
          <p:spPr>
            <a:xfrm>
              <a:off x="6400800" y="2286000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22"/>
            <p:cNvCxnSpPr/>
            <p:nvPr/>
          </p:nvCxnSpPr>
          <p:spPr>
            <a:xfrm>
              <a:off x="6858000" y="2286000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" name="Google Shape;181;p22"/>
            <p:cNvCxnSpPr/>
            <p:nvPr/>
          </p:nvCxnSpPr>
          <p:spPr>
            <a:xfrm>
              <a:off x="7391400" y="2286000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22"/>
            <p:cNvCxnSpPr/>
            <p:nvPr/>
          </p:nvCxnSpPr>
          <p:spPr>
            <a:xfrm>
              <a:off x="7924800" y="2286000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3" name="Google Shape;183;p22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184" name="Google Shape;18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713287"/>
            <a:ext cx="4083050" cy="161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merge the two closest clusters (C2 and C5)  and update the proximity matrix. </a:t>
            </a:r>
            <a:endParaRPr/>
          </a:p>
          <a:p>
            <a:pPr indent="-187325" lvl="0" marL="292100" rtl="0" algn="l">
              <a:spcBef>
                <a:spcPts val="62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609600" y="3886200"/>
            <a:ext cx="5461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/>
          <p:nvPr/>
        </p:nvSpPr>
        <p:spPr>
          <a:xfrm rot="-5400000">
            <a:off x="1600200" y="2667000"/>
            <a:ext cx="762000" cy="914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 rot="10800000">
            <a:off x="3352800" y="30480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1295400" y="4953000"/>
            <a:ext cx="7747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 rot="10800000">
            <a:off x="2590800" y="48768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grpSp>
        <p:nvGrpSpPr>
          <p:cNvPr id="201" name="Google Shape;201;p23"/>
          <p:cNvGrpSpPr/>
          <p:nvPr/>
        </p:nvGrpSpPr>
        <p:grpSpPr>
          <a:xfrm>
            <a:off x="5486400" y="1676400"/>
            <a:ext cx="2971800" cy="2193925"/>
            <a:chOff x="5486400" y="1736725"/>
            <a:chExt cx="3048000" cy="2386012"/>
          </a:xfrm>
        </p:grpSpPr>
        <p:sp>
          <p:nvSpPr>
            <p:cNvPr id="202" name="Google Shape;202;p23"/>
            <p:cNvSpPr txBox="1"/>
            <p:nvPr/>
          </p:nvSpPr>
          <p:spPr>
            <a:xfrm>
              <a:off x="6400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203" name="Google Shape;203;p23"/>
            <p:cNvSpPr txBox="1"/>
            <p:nvPr/>
          </p:nvSpPr>
          <p:spPr>
            <a:xfrm>
              <a:off x="5943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cxnSp>
          <p:nvCxnSpPr>
            <p:cNvPr id="204" name="Google Shape;204;p23"/>
            <p:cNvCxnSpPr/>
            <p:nvPr/>
          </p:nvCxnSpPr>
          <p:spPr>
            <a:xfrm>
              <a:off x="5867400" y="1736725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" name="Google Shape;205;p23"/>
            <p:cNvCxnSpPr/>
            <p:nvPr/>
          </p:nvCxnSpPr>
          <p:spPr>
            <a:xfrm>
              <a:off x="5562600" y="2041525"/>
              <a:ext cx="297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23"/>
            <p:cNvCxnSpPr/>
            <p:nvPr/>
          </p:nvCxnSpPr>
          <p:spPr>
            <a:xfrm>
              <a:off x="8382000" y="1736725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23"/>
            <p:cNvCxnSpPr/>
            <p:nvPr/>
          </p:nvCxnSpPr>
          <p:spPr>
            <a:xfrm>
              <a:off x="5562600" y="4098925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8" name="Google Shape;208;p23"/>
            <p:cNvSpPr txBox="1"/>
            <p:nvPr/>
          </p:nvSpPr>
          <p:spPr>
            <a:xfrm>
              <a:off x="5486400" y="2117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5486400" y="2955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210" name="Google Shape;210;p23"/>
            <p:cNvSpPr txBox="1"/>
            <p:nvPr/>
          </p:nvSpPr>
          <p:spPr>
            <a:xfrm>
              <a:off x="5486400" y="3792537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sp>
          <p:nvSpPr>
            <p:cNvPr id="211" name="Google Shape;211;p23"/>
            <p:cNvSpPr txBox="1"/>
            <p:nvPr/>
          </p:nvSpPr>
          <p:spPr>
            <a:xfrm>
              <a:off x="5486400" y="34131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212" name="Google Shape;212;p23"/>
            <p:cNvSpPr txBox="1"/>
            <p:nvPr/>
          </p:nvSpPr>
          <p:spPr>
            <a:xfrm>
              <a:off x="5486400" y="2574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213" name="Google Shape;213;p23"/>
            <p:cNvSpPr txBox="1"/>
            <p:nvPr/>
          </p:nvSpPr>
          <p:spPr>
            <a:xfrm>
              <a:off x="69342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7467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7924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cxnSp>
          <p:nvCxnSpPr>
            <p:cNvPr id="216" name="Google Shape;216;p23"/>
            <p:cNvCxnSpPr/>
            <p:nvPr/>
          </p:nvCxnSpPr>
          <p:spPr>
            <a:xfrm>
              <a:off x="5562600" y="2422525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7" name="Google Shape;217;p23"/>
            <p:cNvCxnSpPr/>
            <p:nvPr/>
          </p:nvCxnSpPr>
          <p:spPr>
            <a:xfrm>
              <a:off x="5562600" y="3260725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23"/>
            <p:cNvCxnSpPr/>
            <p:nvPr/>
          </p:nvCxnSpPr>
          <p:spPr>
            <a:xfrm>
              <a:off x="5562600" y="2879725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23"/>
            <p:cNvCxnSpPr/>
            <p:nvPr/>
          </p:nvCxnSpPr>
          <p:spPr>
            <a:xfrm>
              <a:off x="5562600" y="3641725"/>
              <a:ext cx="2819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23"/>
            <p:cNvCxnSpPr/>
            <p:nvPr/>
          </p:nvCxnSpPr>
          <p:spPr>
            <a:xfrm>
              <a:off x="6400800" y="1736725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23"/>
            <p:cNvCxnSpPr/>
            <p:nvPr/>
          </p:nvCxnSpPr>
          <p:spPr>
            <a:xfrm>
              <a:off x="6858000" y="1736725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23"/>
            <p:cNvCxnSpPr/>
            <p:nvPr/>
          </p:nvCxnSpPr>
          <p:spPr>
            <a:xfrm>
              <a:off x="7391400" y="1736725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23"/>
            <p:cNvCxnSpPr/>
            <p:nvPr/>
          </p:nvCxnSpPr>
          <p:spPr>
            <a:xfrm>
              <a:off x="7924800" y="1736725"/>
              <a:ext cx="0" cy="236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descr="Wide downward diagonal" id="224" name="Google Shape;224;p23"/>
            <p:cNvSpPr txBox="1"/>
            <p:nvPr/>
          </p:nvSpPr>
          <p:spPr>
            <a:xfrm>
              <a:off x="5867400" y="2422525"/>
              <a:ext cx="2514600" cy="457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downward diagonal" id="225" name="Google Shape;225;p23"/>
            <p:cNvSpPr txBox="1"/>
            <p:nvPr/>
          </p:nvSpPr>
          <p:spPr>
            <a:xfrm>
              <a:off x="5867400" y="3641725"/>
              <a:ext cx="2514600" cy="457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downward diagonal" id="226" name="Google Shape;226;p23"/>
            <p:cNvSpPr txBox="1"/>
            <p:nvPr/>
          </p:nvSpPr>
          <p:spPr>
            <a:xfrm rot="5400000">
              <a:off x="5588793" y="2831306"/>
              <a:ext cx="2060575" cy="47466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downward diagonal" id="227" name="Google Shape;227;p23"/>
            <p:cNvSpPr txBox="1"/>
            <p:nvPr/>
          </p:nvSpPr>
          <p:spPr>
            <a:xfrm rot="5400000">
              <a:off x="7107237" y="2822575"/>
              <a:ext cx="2058987" cy="49371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3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230" name="Google Shape;23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495800"/>
            <a:ext cx="4083050" cy="184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Merging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“How do we update the proximity matrix?” </a:t>
            </a:r>
            <a:endParaRPr/>
          </a:p>
          <a:p>
            <a:pPr indent="-187325" lvl="0" marL="292100" rtl="0" algn="l">
              <a:spcBef>
                <a:spcPts val="62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609600" y="3886200"/>
            <a:ext cx="5461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 rot="-5400000">
            <a:off x="1600200" y="2667000"/>
            <a:ext cx="762000" cy="914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/>
          <p:nvPr/>
        </p:nvSpPr>
        <p:spPr>
          <a:xfrm rot="10800000">
            <a:off x="3352800" y="30480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1295400" y="4953000"/>
            <a:ext cx="23622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      ?        ?        ?    	   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cxnSp>
        <p:nvCxnSpPr>
          <p:cNvPr id="251" name="Google Shape;251;p24"/>
          <p:cNvCxnSpPr/>
          <p:nvPr/>
        </p:nvCxnSpPr>
        <p:spPr>
          <a:xfrm>
            <a:off x="60198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2" name="Google Shape;252;p24"/>
          <p:cNvCxnSpPr/>
          <p:nvPr/>
        </p:nvCxnSpPr>
        <p:spPr>
          <a:xfrm>
            <a:off x="5715000" y="22860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3" name="Google Shape;253;p24"/>
          <p:cNvSpPr txBox="1"/>
          <p:nvPr/>
        </p:nvSpPr>
        <p:spPr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cxnSp>
        <p:nvCxnSpPr>
          <p:cNvPr id="259" name="Google Shape;259;p24"/>
          <p:cNvCxnSpPr/>
          <p:nvPr/>
        </p:nvCxnSpPr>
        <p:spPr>
          <a:xfrm>
            <a:off x="5715000" y="26670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24"/>
          <p:cNvCxnSpPr/>
          <p:nvPr/>
        </p:nvCxnSpPr>
        <p:spPr>
          <a:xfrm>
            <a:off x="5715000" y="35052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24"/>
          <p:cNvCxnSpPr/>
          <p:nvPr/>
        </p:nvCxnSpPr>
        <p:spPr>
          <a:xfrm>
            <a:off x="5715000" y="31242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24"/>
          <p:cNvCxnSpPr/>
          <p:nvPr/>
        </p:nvCxnSpPr>
        <p:spPr>
          <a:xfrm>
            <a:off x="5715000" y="38862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24"/>
          <p:cNvCxnSpPr/>
          <p:nvPr/>
        </p:nvCxnSpPr>
        <p:spPr>
          <a:xfrm>
            <a:off x="65532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24"/>
          <p:cNvCxnSpPr/>
          <p:nvPr/>
        </p:nvCxnSpPr>
        <p:spPr>
          <a:xfrm>
            <a:off x="70104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75438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80772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7" name="Google Shape;267;p24"/>
          <p:cNvSpPr txBox="1"/>
          <p:nvPr/>
        </p:nvSpPr>
        <p:spPr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268" name="Google Shape;26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435475"/>
            <a:ext cx="4083050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