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01801C-482A-49C1-8D3E-C9EDF32E3751}">
  <a:tblStyle styleId="{DE01801C-482A-49C1-8D3E-C9EDF32E37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f53fd7206_24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196825" tIns="196825" rIns="196825" bIns="19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5f53fd7206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f3c507384_1_0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5f3c5073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618117" y="1114701"/>
            <a:ext cx="6520180" cy="7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>
                <a:solidFill>
                  <a:srgbClr val="2D60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1103210" y="1730110"/>
            <a:ext cx="17161510" cy="396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14001939" y="9062044"/>
            <a:ext cx="201555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677271" y="9062044"/>
            <a:ext cx="1296648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6017497" y="8873833"/>
            <a:ext cx="1593233" cy="73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18288000" cy="3278982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215000" y="670782"/>
            <a:ext cx="15857997" cy="14556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4001939" y="9062044"/>
            <a:ext cx="201555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77271" y="9062044"/>
            <a:ext cx="1296648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6017497" y="8873833"/>
            <a:ext cx="1593233" cy="73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18117" y="1114701"/>
            <a:ext cx="6520180" cy="7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>
                <a:solidFill>
                  <a:srgbClr val="2D60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18117" y="1114701"/>
            <a:ext cx="6520180" cy="7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>
                <a:solidFill>
                  <a:srgbClr val="2D60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229386" y="586078"/>
            <a:ext cx="1676400" cy="152400"/>
          </a:xfrm>
          <a:custGeom>
            <a:avLst/>
            <a:gdLst/>
            <a:ahLst/>
            <a:cxnLst/>
            <a:rect l="l" t="t" r="r" b="b"/>
            <a:pathLst>
              <a:path w="1676400" h="152400" extrusionOk="0">
                <a:moveTo>
                  <a:pt x="385940" y="152400"/>
                </a:moveTo>
                <a:lnTo>
                  <a:pt x="71184" y="152400"/>
                </a:lnTo>
                <a:lnTo>
                  <a:pt x="66230" y="151912"/>
                </a:lnTo>
                <a:lnTo>
                  <a:pt x="29700" y="136778"/>
                </a:lnTo>
                <a:lnTo>
                  <a:pt x="3885" y="100738"/>
                </a:lnTo>
                <a:lnTo>
                  <a:pt x="0" y="81203"/>
                </a:lnTo>
                <a:lnTo>
                  <a:pt x="0" y="71196"/>
                </a:lnTo>
                <a:lnTo>
                  <a:pt x="15619" y="29705"/>
                </a:lnTo>
                <a:lnTo>
                  <a:pt x="51653" y="3885"/>
                </a:lnTo>
                <a:lnTo>
                  <a:pt x="71184" y="0"/>
                </a:lnTo>
                <a:lnTo>
                  <a:pt x="385940" y="0"/>
                </a:lnTo>
                <a:lnTo>
                  <a:pt x="427424" y="15621"/>
                </a:lnTo>
                <a:lnTo>
                  <a:pt x="453239" y="51661"/>
                </a:lnTo>
                <a:lnTo>
                  <a:pt x="457125" y="71196"/>
                </a:lnTo>
                <a:lnTo>
                  <a:pt x="457125" y="81203"/>
                </a:lnTo>
                <a:lnTo>
                  <a:pt x="441505" y="122694"/>
                </a:lnTo>
                <a:lnTo>
                  <a:pt x="405472" y="148514"/>
                </a:lnTo>
                <a:lnTo>
                  <a:pt x="385940" y="152400"/>
                </a:lnTo>
                <a:close/>
              </a:path>
              <a:path w="1676400" h="152400" extrusionOk="0">
                <a:moveTo>
                  <a:pt x="995438" y="152400"/>
                </a:moveTo>
                <a:lnTo>
                  <a:pt x="680685" y="152400"/>
                </a:lnTo>
                <a:lnTo>
                  <a:pt x="675731" y="151912"/>
                </a:lnTo>
                <a:lnTo>
                  <a:pt x="639201" y="136778"/>
                </a:lnTo>
                <a:lnTo>
                  <a:pt x="613385" y="100738"/>
                </a:lnTo>
                <a:lnTo>
                  <a:pt x="609500" y="81203"/>
                </a:lnTo>
                <a:lnTo>
                  <a:pt x="609500" y="71196"/>
                </a:lnTo>
                <a:lnTo>
                  <a:pt x="625119" y="29705"/>
                </a:lnTo>
                <a:lnTo>
                  <a:pt x="661153" y="3885"/>
                </a:lnTo>
                <a:lnTo>
                  <a:pt x="680685" y="0"/>
                </a:lnTo>
                <a:lnTo>
                  <a:pt x="995438" y="0"/>
                </a:lnTo>
                <a:lnTo>
                  <a:pt x="1036922" y="15621"/>
                </a:lnTo>
                <a:lnTo>
                  <a:pt x="1062740" y="51661"/>
                </a:lnTo>
                <a:lnTo>
                  <a:pt x="1066625" y="71196"/>
                </a:lnTo>
                <a:lnTo>
                  <a:pt x="1066625" y="81203"/>
                </a:lnTo>
                <a:lnTo>
                  <a:pt x="1051007" y="122694"/>
                </a:lnTo>
                <a:lnTo>
                  <a:pt x="1014970" y="148514"/>
                </a:lnTo>
                <a:lnTo>
                  <a:pt x="995438" y="152400"/>
                </a:lnTo>
                <a:close/>
              </a:path>
              <a:path w="1676400" h="152400" extrusionOk="0">
                <a:moveTo>
                  <a:pt x="1604938" y="152400"/>
                </a:moveTo>
                <a:lnTo>
                  <a:pt x="1290188" y="152400"/>
                </a:lnTo>
                <a:lnTo>
                  <a:pt x="1285227" y="151912"/>
                </a:lnTo>
                <a:lnTo>
                  <a:pt x="1248704" y="136778"/>
                </a:lnTo>
                <a:lnTo>
                  <a:pt x="1222886" y="100738"/>
                </a:lnTo>
                <a:lnTo>
                  <a:pt x="1219001" y="81203"/>
                </a:lnTo>
                <a:lnTo>
                  <a:pt x="1219001" y="71196"/>
                </a:lnTo>
                <a:lnTo>
                  <a:pt x="1234619" y="29705"/>
                </a:lnTo>
                <a:lnTo>
                  <a:pt x="1270656" y="3885"/>
                </a:lnTo>
                <a:lnTo>
                  <a:pt x="1290188" y="0"/>
                </a:lnTo>
                <a:lnTo>
                  <a:pt x="1604938" y="0"/>
                </a:lnTo>
                <a:lnTo>
                  <a:pt x="1646422" y="15621"/>
                </a:lnTo>
                <a:lnTo>
                  <a:pt x="1672240" y="51661"/>
                </a:lnTo>
                <a:lnTo>
                  <a:pt x="1676126" y="71196"/>
                </a:lnTo>
                <a:lnTo>
                  <a:pt x="1676126" y="81203"/>
                </a:lnTo>
                <a:lnTo>
                  <a:pt x="1660507" y="122694"/>
                </a:lnTo>
                <a:lnTo>
                  <a:pt x="1624471" y="148514"/>
                </a:lnTo>
                <a:lnTo>
                  <a:pt x="1604938" y="1524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609448" y="956645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52" y="284402"/>
                </a:moveTo>
                <a:lnTo>
                  <a:pt x="97260" y="277158"/>
                </a:lnTo>
                <a:lnTo>
                  <a:pt x="58219" y="256968"/>
                </a:lnTo>
                <a:lnTo>
                  <a:pt x="27433" y="226182"/>
                </a:lnTo>
                <a:lnTo>
                  <a:pt x="7243" y="187141"/>
                </a:lnTo>
                <a:lnTo>
                  <a:pt x="0" y="142149"/>
                </a:lnTo>
                <a:lnTo>
                  <a:pt x="7243" y="97250"/>
                </a:lnTo>
                <a:lnTo>
                  <a:pt x="27433" y="58219"/>
                </a:lnTo>
                <a:lnTo>
                  <a:pt x="58219" y="27437"/>
                </a:lnTo>
                <a:lnTo>
                  <a:pt x="97260" y="7249"/>
                </a:lnTo>
                <a:lnTo>
                  <a:pt x="142211" y="0"/>
                </a:lnTo>
                <a:lnTo>
                  <a:pt x="187151" y="7249"/>
                </a:lnTo>
                <a:lnTo>
                  <a:pt x="226183" y="27437"/>
                </a:lnTo>
                <a:lnTo>
                  <a:pt x="256964" y="58219"/>
                </a:lnTo>
                <a:lnTo>
                  <a:pt x="277152" y="97250"/>
                </a:lnTo>
                <a:lnTo>
                  <a:pt x="284389" y="142188"/>
                </a:lnTo>
                <a:lnTo>
                  <a:pt x="277152" y="187141"/>
                </a:lnTo>
                <a:lnTo>
                  <a:pt x="256964" y="226182"/>
                </a:lnTo>
                <a:lnTo>
                  <a:pt x="226183" y="256968"/>
                </a:lnTo>
                <a:lnTo>
                  <a:pt x="187151" y="277158"/>
                </a:lnTo>
                <a:lnTo>
                  <a:pt x="142252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001811" y="956645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28" y="284402"/>
                </a:moveTo>
                <a:lnTo>
                  <a:pt x="97239" y="277158"/>
                </a:lnTo>
                <a:lnTo>
                  <a:pt x="58206" y="256968"/>
                </a:lnTo>
                <a:lnTo>
                  <a:pt x="27429" y="226182"/>
                </a:lnTo>
                <a:lnTo>
                  <a:pt x="7247" y="187141"/>
                </a:lnTo>
                <a:lnTo>
                  <a:pt x="0" y="142189"/>
                </a:lnTo>
                <a:lnTo>
                  <a:pt x="7247" y="97250"/>
                </a:lnTo>
                <a:lnTo>
                  <a:pt x="27429" y="58219"/>
                </a:lnTo>
                <a:lnTo>
                  <a:pt x="58206" y="27437"/>
                </a:lnTo>
                <a:lnTo>
                  <a:pt x="97239" y="7249"/>
                </a:lnTo>
                <a:lnTo>
                  <a:pt x="142187" y="0"/>
                </a:lnTo>
                <a:lnTo>
                  <a:pt x="187138" y="7249"/>
                </a:lnTo>
                <a:lnTo>
                  <a:pt x="226172" y="27437"/>
                </a:lnTo>
                <a:lnTo>
                  <a:pt x="256949" y="58219"/>
                </a:lnTo>
                <a:lnTo>
                  <a:pt x="277131" y="97250"/>
                </a:lnTo>
                <a:lnTo>
                  <a:pt x="284378" y="142188"/>
                </a:lnTo>
                <a:lnTo>
                  <a:pt x="277131" y="187141"/>
                </a:lnTo>
                <a:lnTo>
                  <a:pt x="256949" y="226182"/>
                </a:lnTo>
                <a:lnTo>
                  <a:pt x="226172" y="256968"/>
                </a:lnTo>
                <a:lnTo>
                  <a:pt x="187138" y="277158"/>
                </a:lnTo>
                <a:lnTo>
                  <a:pt x="142228" y="2844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394156" y="956645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22" y="284402"/>
                </a:moveTo>
                <a:lnTo>
                  <a:pt x="97244" y="277158"/>
                </a:lnTo>
                <a:lnTo>
                  <a:pt x="58213" y="256968"/>
                </a:lnTo>
                <a:lnTo>
                  <a:pt x="27431" y="226182"/>
                </a:lnTo>
                <a:lnTo>
                  <a:pt x="7243" y="187141"/>
                </a:lnTo>
                <a:lnTo>
                  <a:pt x="0" y="142149"/>
                </a:lnTo>
                <a:lnTo>
                  <a:pt x="7243" y="97250"/>
                </a:lnTo>
                <a:lnTo>
                  <a:pt x="27431" y="58219"/>
                </a:lnTo>
                <a:lnTo>
                  <a:pt x="58213" y="27437"/>
                </a:lnTo>
                <a:lnTo>
                  <a:pt x="97244" y="7249"/>
                </a:lnTo>
                <a:lnTo>
                  <a:pt x="142181" y="0"/>
                </a:lnTo>
                <a:lnTo>
                  <a:pt x="187135" y="7249"/>
                </a:lnTo>
                <a:lnTo>
                  <a:pt x="226176" y="27437"/>
                </a:lnTo>
                <a:lnTo>
                  <a:pt x="256962" y="58219"/>
                </a:lnTo>
                <a:lnTo>
                  <a:pt x="277152" y="97250"/>
                </a:lnTo>
                <a:lnTo>
                  <a:pt x="284389" y="142188"/>
                </a:lnTo>
                <a:lnTo>
                  <a:pt x="277152" y="187141"/>
                </a:lnTo>
                <a:lnTo>
                  <a:pt x="256962" y="226182"/>
                </a:lnTo>
                <a:lnTo>
                  <a:pt x="226176" y="256968"/>
                </a:lnTo>
                <a:lnTo>
                  <a:pt x="187135" y="277158"/>
                </a:lnTo>
                <a:lnTo>
                  <a:pt x="142222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18117" y="1114701"/>
            <a:ext cx="6520180" cy="7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rgbClr val="2D60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103210" y="1730110"/>
            <a:ext cx="17161510" cy="396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278197" y="5821108"/>
            <a:ext cx="3734435" cy="0"/>
          </a:xfrm>
          <a:custGeom>
            <a:avLst/>
            <a:gdLst/>
            <a:ahLst/>
            <a:cxnLst/>
            <a:rect l="l" t="t" r="r" b="b"/>
            <a:pathLst>
              <a:path w="3734434" h="120000" extrusionOk="0">
                <a:moveTo>
                  <a:pt x="0" y="0"/>
                </a:moveTo>
                <a:lnTo>
                  <a:pt x="373386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491398" y="2835441"/>
            <a:ext cx="8286900" cy="52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8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50"/>
              <a:buFont typeface="Arial"/>
              <a:buNone/>
            </a:pPr>
            <a:r>
              <a:rPr lang="en-US" sz="11850" b="0" i="0" u="none" strike="noStrike" cap="none" dirty="0">
                <a:solidFill>
                  <a:srgbClr val="2D604B"/>
                </a:solidFill>
                <a:latin typeface="Arial"/>
                <a:ea typeface="Arial"/>
                <a:cs typeface="Arial"/>
                <a:sym typeface="Arial"/>
              </a:rPr>
              <a:t> BANGLA</a:t>
            </a:r>
            <a:endParaRPr sz="118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165225" lvl="0" indent="0" algn="ctr" rtl="0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4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165225" lvl="0" indent="0" algn="ctr" rtl="0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Faiza </a:t>
            </a:r>
            <a:r>
              <a:rPr lang="en-US" sz="4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Benzir</a:t>
            </a:r>
            <a:endParaRPr lang="en-US" sz="4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165225" lvl="0" indent="0" algn="ctr" rtl="0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>
                <a:solidFill>
                  <a:schemeClr val="dk1"/>
                </a:solidFill>
              </a:rPr>
              <a:t>&amp;</a:t>
            </a:r>
            <a:endParaRPr sz="4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165225" lvl="0" indent="0" algn="ctr" rtl="0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Kamrul Hasan Shimul</a:t>
            </a:r>
            <a:endParaRPr sz="4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12909" y="2053868"/>
            <a:ext cx="3662679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50">
                <a:solidFill>
                  <a:srgbClr val="000000"/>
                </a:solidFill>
              </a:rPr>
              <a:t>GROW</a:t>
            </a:r>
            <a:endParaRPr sz="7250"/>
          </a:p>
        </p:txBody>
      </p:sp>
      <p:sp>
        <p:nvSpPr>
          <p:cNvPr id="66" name="Google Shape;66;p9"/>
          <p:cNvSpPr/>
          <p:nvPr/>
        </p:nvSpPr>
        <p:spPr>
          <a:xfrm>
            <a:off x="8229386" y="1156334"/>
            <a:ext cx="1676400" cy="152400"/>
          </a:xfrm>
          <a:custGeom>
            <a:avLst/>
            <a:gdLst/>
            <a:ahLst/>
            <a:cxnLst/>
            <a:rect l="l" t="t" r="r" b="b"/>
            <a:pathLst>
              <a:path w="1676400" h="152400" extrusionOk="0">
                <a:moveTo>
                  <a:pt x="385940" y="152400"/>
                </a:moveTo>
                <a:lnTo>
                  <a:pt x="71184" y="152400"/>
                </a:lnTo>
                <a:lnTo>
                  <a:pt x="66230" y="151912"/>
                </a:lnTo>
                <a:lnTo>
                  <a:pt x="29700" y="136778"/>
                </a:lnTo>
                <a:lnTo>
                  <a:pt x="3885" y="100738"/>
                </a:lnTo>
                <a:lnTo>
                  <a:pt x="0" y="81203"/>
                </a:lnTo>
                <a:lnTo>
                  <a:pt x="0" y="71196"/>
                </a:lnTo>
                <a:lnTo>
                  <a:pt x="15619" y="29705"/>
                </a:lnTo>
                <a:lnTo>
                  <a:pt x="51653" y="3885"/>
                </a:lnTo>
                <a:lnTo>
                  <a:pt x="71184" y="0"/>
                </a:lnTo>
                <a:lnTo>
                  <a:pt x="385940" y="0"/>
                </a:lnTo>
                <a:lnTo>
                  <a:pt x="427424" y="15621"/>
                </a:lnTo>
                <a:lnTo>
                  <a:pt x="453239" y="51661"/>
                </a:lnTo>
                <a:lnTo>
                  <a:pt x="457125" y="71196"/>
                </a:lnTo>
                <a:lnTo>
                  <a:pt x="457125" y="81203"/>
                </a:lnTo>
                <a:lnTo>
                  <a:pt x="441505" y="122694"/>
                </a:lnTo>
                <a:lnTo>
                  <a:pt x="405472" y="148514"/>
                </a:lnTo>
                <a:lnTo>
                  <a:pt x="385940" y="152400"/>
                </a:lnTo>
                <a:close/>
              </a:path>
              <a:path w="1676400" h="152400" extrusionOk="0">
                <a:moveTo>
                  <a:pt x="995438" y="152400"/>
                </a:moveTo>
                <a:lnTo>
                  <a:pt x="680685" y="152400"/>
                </a:lnTo>
                <a:lnTo>
                  <a:pt x="675731" y="151912"/>
                </a:lnTo>
                <a:lnTo>
                  <a:pt x="639201" y="136778"/>
                </a:lnTo>
                <a:lnTo>
                  <a:pt x="613385" y="100738"/>
                </a:lnTo>
                <a:lnTo>
                  <a:pt x="609500" y="81203"/>
                </a:lnTo>
                <a:lnTo>
                  <a:pt x="609500" y="71196"/>
                </a:lnTo>
                <a:lnTo>
                  <a:pt x="625119" y="29705"/>
                </a:lnTo>
                <a:lnTo>
                  <a:pt x="661153" y="3885"/>
                </a:lnTo>
                <a:lnTo>
                  <a:pt x="680685" y="0"/>
                </a:lnTo>
                <a:lnTo>
                  <a:pt x="995438" y="0"/>
                </a:lnTo>
                <a:lnTo>
                  <a:pt x="1036922" y="15621"/>
                </a:lnTo>
                <a:lnTo>
                  <a:pt x="1062740" y="51661"/>
                </a:lnTo>
                <a:lnTo>
                  <a:pt x="1066625" y="71196"/>
                </a:lnTo>
                <a:lnTo>
                  <a:pt x="1066625" y="81203"/>
                </a:lnTo>
                <a:lnTo>
                  <a:pt x="1051007" y="122694"/>
                </a:lnTo>
                <a:lnTo>
                  <a:pt x="1014970" y="148514"/>
                </a:lnTo>
                <a:lnTo>
                  <a:pt x="995438" y="152400"/>
                </a:lnTo>
                <a:close/>
              </a:path>
              <a:path w="1676400" h="152400" extrusionOk="0">
                <a:moveTo>
                  <a:pt x="1604938" y="152400"/>
                </a:moveTo>
                <a:lnTo>
                  <a:pt x="1290188" y="152400"/>
                </a:lnTo>
                <a:lnTo>
                  <a:pt x="1285227" y="151912"/>
                </a:lnTo>
                <a:lnTo>
                  <a:pt x="1248704" y="136778"/>
                </a:lnTo>
                <a:lnTo>
                  <a:pt x="1222886" y="100738"/>
                </a:lnTo>
                <a:lnTo>
                  <a:pt x="1219001" y="81203"/>
                </a:lnTo>
                <a:lnTo>
                  <a:pt x="1219001" y="71196"/>
                </a:lnTo>
                <a:lnTo>
                  <a:pt x="1234619" y="29705"/>
                </a:lnTo>
                <a:lnTo>
                  <a:pt x="1270656" y="3885"/>
                </a:lnTo>
                <a:lnTo>
                  <a:pt x="1290188" y="0"/>
                </a:lnTo>
                <a:lnTo>
                  <a:pt x="1604938" y="0"/>
                </a:lnTo>
                <a:lnTo>
                  <a:pt x="1646422" y="15621"/>
                </a:lnTo>
                <a:lnTo>
                  <a:pt x="1672240" y="51661"/>
                </a:lnTo>
                <a:lnTo>
                  <a:pt x="1676126" y="71196"/>
                </a:lnTo>
                <a:lnTo>
                  <a:pt x="1676126" y="81203"/>
                </a:lnTo>
                <a:lnTo>
                  <a:pt x="1660507" y="122694"/>
                </a:lnTo>
                <a:lnTo>
                  <a:pt x="1624471" y="148514"/>
                </a:lnTo>
                <a:lnTo>
                  <a:pt x="1604938" y="1524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028700" y="8903999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80" h="284479" extrusionOk="0">
                <a:moveTo>
                  <a:pt x="142240" y="284402"/>
                </a:moveTo>
                <a:lnTo>
                  <a:pt x="97254" y="277158"/>
                </a:lnTo>
                <a:lnTo>
                  <a:pt x="58218" y="256970"/>
                </a:lnTo>
                <a:lnTo>
                  <a:pt x="27436" y="226189"/>
                </a:lnTo>
                <a:lnTo>
                  <a:pt x="7248" y="187157"/>
                </a:lnTo>
                <a:lnTo>
                  <a:pt x="0" y="142215"/>
                </a:lnTo>
                <a:lnTo>
                  <a:pt x="7248" y="97266"/>
                </a:lnTo>
                <a:lnTo>
                  <a:pt x="27436" y="58225"/>
                </a:lnTo>
                <a:lnTo>
                  <a:pt x="58218" y="27439"/>
                </a:lnTo>
                <a:lnTo>
                  <a:pt x="97254" y="7249"/>
                </a:lnTo>
                <a:lnTo>
                  <a:pt x="142198" y="0"/>
                </a:lnTo>
                <a:lnTo>
                  <a:pt x="187147" y="7249"/>
                </a:lnTo>
                <a:lnTo>
                  <a:pt x="226182" y="27439"/>
                </a:lnTo>
                <a:lnTo>
                  <a:pt x="256965" y="58225"/>
                </a:lnTo>
                <a:lnTo>
                  <a:pt x="277152" y="97266"/>
                </a:lnTo>
                <a:lnTo>
                  <a:pt x="284400" y="142219"/>
                </a:lnTo>
                <a:lnTo>
                  <a:pt x="277152" y="187157"/>
                </a:lnTo>
                <a:lnTo>
                  <a:pt x="256965" y="226189"/>
                </a:lnTo>
                <a:lnTo>
                  <a:pt x="226182" y="256970"/>
                </a:lnTo>
                <a:lnTo>
                  <a:pt x="187147" y="277158"/>
                </a:lnTo>
                <a:lnTo>
                  <a:pt x="142240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421050" y="8903999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80" h="284479" extrusionOk="0">
                <a:moveTo>
                  <a:pt x="142241" y="284402"/>
                </a:moveTo>
                <a:lnTo>
                  <a:pt x="97253" y="277158"/>
                </a:lnTo>
                <a:lnTo>
                  <a:pt x="58218" y="256970"/>
                </a:lnTo>
                <a:lnTo>
                  <a:pt x="27435" y="226189"/>
                </a:lnTo>
                <a:lnTo>
                  <a:pt x="7249" y="187157"/>
                </a:lnTo>
                <a:lnTo>
                  <a:pt x="0" y="142219"/>
                </a:lnTo>
                <a:lnTo>
                  <a:pt x="7249" y="97266"/>
                </a:lnTo>
                <a:lnTo>
                  <a:pt x="27435" y="58225"/>
                </a:lnTo>
                <a:lnTo>
                  <a:pt x="58218" y="27439"/>
                </a:lnTo>
                <a:lnTo>
                  <a:pt x="97253" y="7249"/>
                </a:lnTo>
                <a:lnTo>
                  <a:pt x="142199" y="0"/>
                </a:lnTo>
                <a:lnTo>
                  <a:pt x="187147" y="7249"/>
                </a:lnTo>
                <a:lnTo>
                  <a:pt x="226182" y="27439"/>
                </a:lnTo>
                <a:lnTo>
                  <a:pt x="256963" y="58225"/>
                </a:lnTo>
                <a:lnTo>
                  <a:pt x="277150" y="97266"/>
                </a:lnTo>
                <a:lnTo>
                  <a:pt x="284399" y="142219"/>
                </a:lnTo>
                <a:lnTo>
                  <a:pt x="277150" y="187157"/>
                </a:lnTo>
                <a:lnTo>
                  <a:pt x="256963" y="226189"/>
                </a:lnTo>
                <a:lnTo>
                  <a:pt x="226182" y="256970"/>
                </a:lnTo>
                <a:lnTo>
                  <a:pt x="187147" y="277158"/>
                </a:lnTo>
                <a:lnTo>
                  <a:pt x="142241" y="2844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813398" y="8903999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80" h="284479" extrusionOk="0">
                <a:moveTo>
                  <a:pt x="142240" y="284402"/>
                </a:moveTo>
                <a:lnTo>
                  <a:pt x="97254" y="277158"/>
                </a:lnTo>
                <a:lnTo>
                  <a:pt x="58219" y="256970"/>
                </a:lnTo>
                <a:lnTo>
                  <a:pt x="27436" y="226189"/>
                </a:lnTo>
                <a:lnTo>
                  <a:pt x="7249" y="187157"/>
                </a:lnTo>
                <a:lnTo>
                  <a:pt x="0" y="142217"/>
                </a:lnTo>
                <a:lnTo>
                  <a:pt x="7249" y="97266"/>
                </a:lnTo>
                <a:lnTo>
                  <a:pt x="27436" y="58225"/>
                </a:lnTo>
                <a:lnTo>
                  <a:pt x="58219" y="27439"/>
                </a:lnTo>
                <a:lnTo>
                  <a:pt x="97254" y="7249"/>
                </a:lnTo>
                <a:lnTo>
                  <a:pt x="142198" y="0"/>
                </a:lnTo>
                <a:lnTo>
                  <a:pt x="187147" y="7249"/>
                </a:lnTo>
                <a:lnTo>
                  <a:pt x="226183" y="27439"/>
                </a:lnTo>
                <a:lnTo>
                  <a:pt x="256965" y="58225"/>
                </a:lnTo>
                <a:lnTo>
                  <a:pt x="277152" y="97266"/>
                </a:lnTo>
                <a:lnTo>
                  <a:pt x="284401" y="142219"/>
                </a:lnTo>
                <a:lnTo>
                  <a:pt x="277152" y="187157"/>
                </a:lnTo>
                <a:lnTo>
                  <a:pt x="256965" y="226189"/>
                </a:lnTo>
                <a:lnTo>
                  <a:pt x="226183" y="256970"/>
                </a:lnTo>
                <a:lnTo>
                  <a:pt x="187147" y="277158"/>
                </a:lnTo>
                <a:lnTo>
                  <a:pt x="142240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618116" y="1114701"/>
            <a:ext cx="7382883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WORKFLOW</a:t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842962" y="2427029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842962" y="2865179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842962" y="4179629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842962" y="4617779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842962" y="5494079"/>
            <a:ext cx="95250" cy="952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 txBox="1">
            <a:spLocks noGrp="1"/>
          </p:cNvSpPr>
          <p:nvPr>
            <p:ph type="body" idx="1"/>
          </p:nvPr>
        </p:nvSpPr>
        <p:spPr>
          <a:xfrm>
            <a:off x="1103210" y="1730110"/>
            <a:ext cx="17161510" cy="396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spAutoFit/>
          </a:bodyPr>
          <a:lstStyle/>
          <a:p>
            <a:pPr marL="0" marR="10718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Products to Cart: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Users can add desired products to their cart for future purchase.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The cart functionality allows them to review their selected products, modify quantities, and remove items if needed.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400"/>
              <a:buNone/>
            </a:pP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marL="0" marR="107124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Checkout and Payment: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Users proceed to the checkout process to finalize their purchase.</a:t>
            </a:r>
            <a:endParaRPr/>
          </a:p>
          <a:p>
            <a:pPr marL="12065" marR="508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They provide shipping details and select a preferred payment method, such as credit/debit card, online banking, or cash on  delivery.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The platform securely processes the payment and generates an order confirmation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16064468" y="9577500"/>
            <a:ext cx="19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10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618117" y="1114701"/>
            <a:ext cx="7535283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SELLER WORKFLOW</a:t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277814" y="2722563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2277814" y="3160713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2277814" y="4475163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2277814" y="4913313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2502049" y="2025644"/>
            <a:ext cx="14363700" cy="30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spAutoFit/>
          </a:bodyPr>
          <a:lstStyle/>
          <a:p>
            <a:pPr marL="0" marR="107124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and Login: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Sellers register an account on the e-commerce platform, providing their business and contact details.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log in using their credentials to access the seller dashboard.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endParaRPr sz="3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0718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Products to Store: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Sellers can upload product information, including images, descriptions, pricing, and available quantities.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categorize their products and ensure accurate representation to attract potential buyers.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6064470" y="9577500"/>
            <a:ext cx="175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en-US" sz="2600">
                <a:solidFill>
                  <a:schemeClr val="dk1"/>
                </a:solidFill>
              </a:rPr>
              <a:t>11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618117" y="1114701"/>
            <a:ext cx="7459083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SELLER WORKFLOW</a:t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907330" y="2656302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907330" y="3094452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907330" y="4408902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907330" y="4847052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907330" y="5285202"/>
            <a:ext cx="95250" cy="952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1131565" y="1959384"/>
            <a:ext cx="1710436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spAutoFit/>
          </a:bodyPr>
          <a:lstStyle/>
          <a:p>
            <a:pPr marL="0" marR="107124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Inventory and Pricing: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Sellers have access to an inventory management system to monitor their product stock levels.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update product quantities, adjust pricing, and mark products as unavailable when necessary.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endParaRPr sz="3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07124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Tracking and Shipping: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Sellers receive notifications about new orders placed by buyers.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prepare the ordered products for shipment, ensuring proper packaging and labeling.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Sellers update the order status, including shipment tracking numbers, to provide buyers with real-time tracking information.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16064469" y="9577500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en-US" sz="2600">
                <a:solidFill>
                  <a:schemeClr val="dk1"/>
                </a:solidFill>
              </a:rPr>
              <a:t>12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350048711"/>
              </p:ext>
            </p:extLst>
          </p:nvPr>
        </p:nvGraphicFramePr>
        <p:xfrm>
          <a:off x="-117231" y="-70338"/>
          <a:ext cx="18405231" cy="13135864"/>
        </p:xfrm>
        <a:graphic>
          <a:graphicData uri="http://schemas.openxmlformats.org/drawingml/2006/table">
            <a:tbl>
              <a:tblPr>
                <a:noFill/>
                <a:tableStyleId>{DE01801C-482A-49C1-8D3E-C9EDF32E3751}</a:tableStyleId>
              </a:tblPr>
              <a:tblGrid>
                <a:gridCol w="195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6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6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6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81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76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243549">
                <a:tc gridSpan="1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4500" b="1" u="none" strike="noStrike" cap="none" dirty="0">
                          <a:latin typeface="Impact"/>
                          <a:ea typeface="Impact"/>
                          <a:cs typeface="Impact"/>
                          <a:sym typeface="Impact"/>
                        </a:rPr>
                        <a:t>Gantt Chart</a:t>
                      </a:r>
                      <a:endParaRPr sz="4500" b="1" u="none" strike="noStrike" cap="none" dirty="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7150" marR="137150" marT="137150" marB="1371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100" u="none" strike="noStrike" cap="none"/>
                        <a:t>Time/</a:t>
                      </a:r>
                      <a:endParaRPr sz="2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100" u="none" strike="noStrike" cap="none"/>
                        <a:t>objectives</a:t>
                      </a: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2000" u="none" strike="noStrike" cap="none" dirty="0"/>
                        <a:t>07-08-2023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14-08-2023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21-08-2023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28-08-2023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04-09-2023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11-09-2023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18-09-2023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25-09-2023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02-10-2023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09-10-2023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16-10-2023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 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23-10-2023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30-10-2023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Week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01-11-2023</a:t>
                      </a:r>
                      <a:endParaRPr sz="20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/>
                        <a:t>Requirements Analysis</a:t>
                      </a:r>
                      <a:endParaRPr sz="27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b="1" u="none" strike="noStrike" cap="none" dirty="0"/>
                        <a:t>Design &amp; wireframing</a:t>
                      </a:r>
                      <a:endParaRPr sz="2000" b="1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 dirty="0"/>
                        <a:t>Frontend development</a:t>
                      </a: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</a:rPr>
                        <a:t>Connect </a:t>
                      </a:r>
                      <a:r>
                        <a:rPr lang="en-US" sz="2700" u="none" strike="noStrike" cap="none" dirty="0" err="1">
                          <a:solidFill>
                            <a:schemeClr val="dk1"/>
                          </a:solidFill>
                        </a:rPr>
                        <a:t>FrontEnd</a:t>
                      </a: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</a:rPr>
                        <a:t> to </a:t>
                      </a:r>
                      <a:r>
                        <a:rPr lang="en-US" sz="2700" u="none" strike="noStrike" cap="none" dirty="0" err="1">
                          <a:solidFill>
                            <a:schemeClr val="dk1"/>
                          </a:solidFill>
                        </a:rPr>
                        <a:t>BackEnd</a:t>
                      </a:r>
                      <a:endParaRPr lang="en-US" sz="2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 dirty="0"/>
                        <a:t>Testing &amp; Bug Fixes</a:t>
                      </a: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>
                          <a:solidFill>
                            <a:schemeClr val="dk1"/>
                          </a:solidFill>
                        </a:rPr>
                        <a:t>Deployment</a:t>
                      </a: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 dirty="0"/>
                        <a:t>Website launch &amp; Writing Report</a:t>
                      </a: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1215000" y="695570"/>
            <a:ext cx="15858000" cy="14557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37125" tIns="68550" rIns="137125" bIns="685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Work distribution</a:t>
            </a:r>
            <a:endParaRPr/>
          </a:p>
        </p:txBody>
      </p:sp>
      <p:graphicFrame>
        <p:nvGraphicFramePr>
          <p:cNvPr id="297" name="Google Shape;297;p22"/>
          <p:cNvGraphicFramePr/>
          <p:nvPr>
            <p:extLst>
              <p:ext uri="{D42A27DB-BD31-4B8C-83A1-F6EECF244321}">
                <p14:modId xmlns:p14="http://schemas.microsoft.com/office/powerpoint/2010/main" val="3050645886"/>
              </p:ext>
            </p:extLst>
          </p:nvPr>
        </p:nvGraphicFramePr>
        <p:xfrm>
          <a:off x="38" y="-98"/>
          <a:ext cx="18287975" cy="11511485"/>
        </p:xfrm>
        <a:graphic>
          <a:graphicData uri="http://schemas.openxmlformats.org/drawingml/2006/table">
            <a:tbl>
              <a:tblPr>
                <a:noFill/>
                <a:tableStyleId>{DE01801C-482A-49C1-8D3E-C9EDF32E3751}</a:tableStyleId>
              </a:tblPr>
              <a:tblGrid>
                <a:gridCol w="40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5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45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Work Distribution</a:t>
                      </a:r>
                      <a:endParaRPr sz="4500" u="none" strike="noStrike" cap="none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7150" marR="137150" marT="137150" marB="13715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900" u="none" strike="noStrike" cap="none"/>
                        <a:t>Task </a:t>
                      </a:r>
                      <a:endParaRPr sz="2900" u="none" strike="noStrike" cap="none"/>
                    </a:p>
                  </a:txBody>
                  <a:tcPr marL="137150" marR="137150" marT="137150" marB="13715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900" u="none" strike="noStrike" cap="none"/>
                        <a:t>Faiza Benzir</a:t>
                      </a:r>
                      <a:endParaRPr sz="29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900" u="none" strike="noStrike" cap="none"/>
                        <a:t>Shimul</a:t>
                      </a:r>
                      <a:endParaRPr sz="29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>
                          <a:solidFill>
                            <a:schemeClr val="dk1"/>
                          </a:solidFill>
                        </a:rPr>
                        <a:t>Requirements Analysis</a:t>
                      </a:r>
                      <a:endParaRPr sz="2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700" u="none" strike="noStrike" cap="none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2000" b="1" u="none" strike="noStrike" cap="none" dirty="0"/>
                        <a:t>Design &amp; wireframing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700" u="none" strike="noStrike" cap="none"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 dirty="0"/>
                        <a:t>Frontend development</a:t>
                      </a:r>
                      <a:endParaRPr lang="en-US" sz="2100" u="none" strike="noStrike" cap="none"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</a:rPr>
                        <a:t>Connect </a:t>
                      </a:r>
                      <a:r>
                        <a:rPr lang="en-US" sz="2700" u="none" strike="noStrike" cap="none" dirty="0" err="1">
                          <a:solidFill>
                            <a:schemeClr val="dk1"/>
                          </a:solidFill>
                        </a:rPr>
                        <a:t>FrontEnd</a:t>
                      </a:r>
                      <a:r>
                        <a:rPr lang="en-US" sz="2700" u="none" strike="noStrike" cap="none" dirty="0">
                          <a:solidFill>
                            <a:schemeClr val="dk1"/>
                          </a:solidFill>
                        </a:rPr>
                        <a:t> to </a:t>
                      </a:r>
                      <a:r>
                        <a:rPr lang="en-US" sz="2700" u="none" strike="noStrike" cap="none" dirty="0" err="1">
                          <a:solidFill>
                            <a:schemeClr val="dk1"/>
                          </a:solidFill>
                        </a:rPr>
                        <a:t>BackEnd</a:t>
                      </a:r>
                      <a:endParaRPr sz="27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700" u="none" strike="noStrike" cap="none"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 dirty="0"/>
                        <a:t>Testing &amp; Bug Fixes</a:t>
                      </a:r>
                      <a:endParaRPr lang="en-US" sz="2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700" u="none" strike="noStrike" cap="none"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>
                          <a:solidFill>
                            <a:schemeClr val="dk1"/>
                          </a:solidFill>
                        </a:rPr>
                        <a:t>Deployment</a:t>
                      </a:r>
                      <a:endParaRPr sz="2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700" u="none" strike="noStrike" cap="none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700" u="none" strike="noStrike" cap="none" dirty="0"/>
                        <a:t>Website launch &amp; Writing Report</a:t>
                      </a:r>
                      <a:endParaRPr lang="en-US" sz="2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700" u="none" strike="noStrike" cap="none"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137150" marR="137150" marT="137150" marB="1371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xfrm>
            <a:off x="5715000" y="4000500"/>
            <a:ext cx="10744200" cy="124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0" b="1"/>
              <a:t>THANK YOU</a:t>
            </a:r>
            <a:endParaRPr sz="8000" b="1"/>
          </a:p>
        </p:txBody>
      </p:sp>
      <p:sp>
        <p:nvSpPr>
          <p:cNvPr id="303" name="Google Shape;303;p23"/>
          <p:cNvSpPr txBox="1"/>
          <p:nvPr/>
        </p:nvSpPr>
        <p:spPr>
          <a:xfrm>
            <a:off x="16040673" y="9328521"/>
            <a:ext cx="12319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09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4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75" name="Google Shape;75;p10"/>
          <p:cNvCxnSpPr/>
          <p:nvPr/>
        </p:nvCxnSpPr>
        <p:spPr>
          <a:xfrm>
            <a:off x="1027449" y="884586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/>
          <p:nvPr/>
        </p:nvSpPr>
        <p:spPr>
          <a:xfrm>
            <a:off x="13503936" y="9164955"/>
            <a:ext cx="3755364" cy="448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02</a:t>
            </a:r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2766549" y="1286943"/>
            <a:ext cx="12808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2D604C"/>
                </a:solidFill>
              </a:rPr>
              <a:t>TABLE</a:t>
            </a:r>
            <a:r>
              <a:rPr lang="en-US" sz="5600" b="0" i="0" u="none" strike="noStrike" cap="none">
                <a:solidFill>
                  <a:srgbClr val="2D604C"/>
                </a:solidFill>
                <a:latin typeface="Arial"/>
                <a:ea typeface="Arial"/>
                <a:cs typeface="Arial"/>
                <a:sym typeface="Arial"/>
              </a:rPr>
              <a:t> OF CONTENT</a:t>
            </a:r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1424365" y="3072730"/>
            <a:ext cx="4925021" cy="3303092"/>
            <a:chOff x="0" y="-57150"/>
            <a:chExt cx="1297125" cy="869950"/>
          </a:xfrm>
        </p:grpSpPr>
        <p:sp>
          <p:nvSpPr>
            <p:cNvPr id="79" name="Google Shape;79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1472335" y="3124990"/>
            <a:ext cx="4829082" cy="3303090"/>
            <a:chOff x="0" y="-57150"/>
            <a:chExt cx="1271857" cy="869950"/>
          </a:xfrm>
        </p:grpSpPr>
        <p:sp>
          <p:nvSpPr>
            <p:cNvPr id="82" name="Google Shape;82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Google Shape;83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10"/>
          <p:cNvSpPr txBox="1"/>
          <p:nvPr/>
        </p:nvSpPr>
        <p:spPr>
          <a:xfrm>
            <a:off x="1623470" y="3528429"/>
            <a:ext cx="4526812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BRIEF </a:t>
            </a:r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>
            <a:off x="6680239" y="3072730"/>
            <a:ext cx="4925021" cy="3303092"/>
            <a:chOff x="0" y="-57150"/>
            <a:chExt cx="1297125" cy="869950"/>
          </a:xfrm>
        </p:grpSpPr>
        <p:sp>
          <p:nvSpPr>
            <p:cNvPr id="86" name="Google Shape;86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Google Shape;87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0"/>
          <p:cNvGrpSpPr/>
          <p:nvPr/>
        </p:nvGrpSpPr>
        <p:grpSpPr>
          <a:xfrm>
            <a:off x="6728208" y="3124990"/>
            <a:ext cx="4829082" cy="3303090"/>
            <a:chOff x="0" y="-57150"/>
            <a:chExt cx="1271857" cy="869950"/>
          </a:xfrm>
        </p:grpSpPr>
        <p:sp>
          <p:nvSpPr>
            <p:cNvPr id="89" name="Google Shape;89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Google Shape;90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0"/>
          <p:cNvSpPr txBox="1"/>
          <p:nvPr/>
        </p:nvSpPr>
        <p:spPr>
          <a:xfrm>
            <a:off x="6879344" y="3528429"/>
            <a:ext cx="4526812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grpSp>
        <p:nvGrpSpPr>
          <p:cNvPr id="92" name="Google Shape;92;p10"/>
          <p:cNvGrpSpPr/>
          <p:nvPr/>
        </p:nvGrpSpPr>
        <p:grpSpPr>
          <a:xfrm>
            <a:off x="11932601" y="3072730"/>
            <a:ext cx="4925021" cy="3303092"/>
            <a:chOff x="0" y="-57150"/>
            <a:chExt cx="1297125" cy="869950"/>
          </a:xfrm>
        </p:grpSpPr>
        <p:sp>
          <p:nvSpPr>
            <p:cNvPr id="93" name="Google Shape;93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Google Shape;94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0"/>
          <p:cNvGrpSpPr/>
          <p:nvPr/>
        </p:nvGrpSpPr>
        <p:grpSpPr>
          <a:xfrm>
            <a:off x="11980570" y="3124990"/>
            <a:ext cx="4829082" cy="3303090"/>
            <a:chOff x="0" y="-57150"/>
            <a:chExt cx="1271857" cy="869950"/>
          </a:xfrm>
        </p:grpSpPr>
        <p:sp>
          <p:nvSpPr>
            <p:cNvPr id="96" name="Google Shape;96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Google Shape;97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0"/>
          <p:cNvSpPr txBox="1"/>
          <p:nvPr/>
        </p:nvSpPr>
        <p:spPr>
          <a:xfrm>
            <a:off x="12131705" y="3528429"/>
            <a:ext cx="4526812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1429128" y="4400515"/>
            <a:ext cx="4925021" cy="3303092"/>
            <a:chOff x="0" y="-57150"/>
            <a:chExt cx="1297125" cy="869950"/>
          </a:xfrm>
        </p:grpSpPr>
        <p:sp>
          <p:nvSpPr>
            <p:cNvPr id="100" name="Google Shape;100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Google Shape;101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0"/>
          <p:cNvGrpSpPr/>
          <p:nvPr/>
        </p:nvGrpSpPr>
        <p:grpSpPr>
          <a:xfrm>
            <a:off x="1477097" y="4452775"/>
            <a:ext cx="4829082" cy="3303090"/>
            <a:chOff x="0" y="-57150"/>
            <a:chExt cx="1271857" cy="86995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Google Shape;104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0"/>
          <p:cNvSpPr txBox="1"/>
          <p:nvPr/>
        </p:nvSpPr>
        <p:spPr>
          <a:xfrm>
            <a:off x="1628233" y="4856214"/>
            <a:ext cx="4526812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FEATURES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0"/>
          <p:cNvGrpSpPr/>
          <p:nvPr/>
        </p:nvGrpSpPr>
        <p:grpSpPr>
          <a:xfrm>
            <a:off x="6732018" y="4400515"/>
            <a:ext cx="4925021" cy="3303092"/>
            <a:chOff x="0" y="-57150"/>
            <a:chExt cx="1297125" cy="86995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Google Shape;108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0"/>
          <p:cNvGrpSpPr/>
          <p:nvPr/>
        </p:nvGrpSpPr>
        <p:grpSpPr>
          <a:xfrm>
            <a:off x="6779988" y="4452775"/>
            <a:ext cx="4829082" cy="3303090"/>
            <a:chOff x="0" y="-57150"/>
            <a:chExt cx="1271857" cy="869950"/>
          </a:xfrm>
        </p:grpSpPr>
        <p:sp>
          <p:nvSpPr>
            <p:cNvPr id="110" name="Google Shape;110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Google Shape;111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0"/>
          <p:cNvSpPr txBox="1"/>
          <p:nvPr/>
        </p:nvSpPr>
        <p:spPr>
          <a:xfrm>
            <a:off x="6931123" y="4856214"/>
            <a:ext cx="4526812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>
            <a:off x="1028075" y="1033462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0"/>
          <p:cNvSpPr txBox="1"/>
          <p:nvPr/>
        </p:nvSpPr>
        <p:spPr>
          <a:xfrm>
            <a:off x="1028075" y="417598"/>
            <a:ext cx="62241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/>
              <a:t>GROW BANGLA</a:t>
            </a:r>
            <a:endParaRPr/>
          </a:p>
        </p:txBody>
      </p:sp>
      <p:grpSp>
        <p:nvGrpSpPr>
          <p:cNvPr id="115" name="Google Shape;115;p10"/>
          <p:cNvGrpSpPr/>
          <p:nvPr/>
        </p:nvGrpSpPr>
        <p:grpSpPr>
          <a:xfrm>
            <a:off x="11889394" y="4398241"/>
            <a:ext cx="4925021" cy="3303092"/>
            <a:chOff x="0" y="-57150"/>
            <a:chExt cx="1297125" cy="869950"/>
          </a:xfrm>
        </p:grpSpPr>
        <p:sp>
          <p:nvSpPr>
            <p:cNvPr id="116" name="Google Shape;116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Google Shape;117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11937363" y="4450501"/>
            <a:ext cx="4829082" cy="3303090"/>
            <a:chOff x="0" y="-57150"/>
            <a:chExt cx="1271857" cy="869950"/>
          </a:xfrm>
        </p:grpSpPr>
        <p:sp>
          <p:nvSpPr>
            <p:cNvPr id="119" name="Google Shape;119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Google Shape;120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0"/>
          <p:cNvSpPr txBox="1"/>
          <p:nvPr/>
        </p:nvSpPr>
        <p:spPr>
          <a:xfrm>
            <a:off x="12088499" y="4853940"/>
            <a:ext cx="4526812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DIAGRAM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0"/>
          <p:cNvGrpSpPr/>
          <p:nvPr/>
        </p:nvGrpSpPr>
        <p:grpSpPr>
          <a:xfrm>
            <a:off x="1472335" y="5653701"/>
            <a:ext cx="4925021" cy="3303092"/>
            <a:chOff x="0" y="-57150"/>
            <a:chExt cx="1297125" cy="869950"/>
          </a:xfrm>
        </p:grpSpPr>
        <p:sp>
          <p:nvSpPr>
            <p:cNvPr id="123" name="Google Shape;123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Google Shape;124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1520304" y="5705962"/>
            <a:ext cx="4829082" cy="3303090"/>
            <a:chOff x="0" y="-57150"/>
            <a:chExt cx="1271857" cy="869950"/>
          </a:xfrm>
        </p:grpSpPr>
        <p:sp>
          <p:nvSpPr>
            <p:cNvPr id="126" name="Google Shape;126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Google Shape;127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0"/>
          <p:cNvSpPr txBox="1"/>
          <p:nvPr/>
        </p:nvSpPr>
        <p:spPr>
          <a:xfrm>
            <a:off x="1671439" y="6109401"/>
            <a:ext cx="4526812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WORKFLOW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0"/>
          <p:cNvGrpSpPr/>
          <p:nvPr/>
        </p:nvGrpSpPr>
        <p:grpSpPr>
          <a:xfrm>
            <a:off x="6732018" y="5653701"/>
            <a:ext cx="4925021" cy="3303092"/>
            <a:chOff x="0" y="-57150"/>
            <a:chExt cx="1297125" cy="869950"/>
          </a:xfrm>
        </p:grpSpPr>
        <p:sp>
          <p:nvSpPr>
            <p:cNvPr id="130" name="Google Shape;130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Google Shape;131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0"/>
          <p:cNvGrpSpPr/>
          <p:nvPr/>
        </p:nvGrpSpPr>
        <p:grpSpPr>
          <a:xfrm>
            <a:off x="6779988" y="5705962"/>
            <a:ext cx="4829082" cy="3303090"/>
            <a:chOff x="0" y="-57150"/>
            <a:chExt cx="1271857" cy="869950"/>
          </a:xfrm>
        </p:grpSpPr>
        <p:sp>
          <p:nvSpPr>
            <p:cNvPr id="133" name="Google Shape;133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Google Shape;134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0"/>
          <p:cNvSpPr txBox="1"/>
          <p:nvPr/>
        </p:nvSpPr>
        <p:spPr>
          <a:xfrm>
            <a:off x="6732018" y="6131242"/>
            <a:ext cx="5007847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SELLER WORKFLOW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0"/>
          <p:cNvGrpSpPr/>
          <p:nvPr/>
        </p:nvGrpSpPr>
        <p:grpSpPr>
          <a:xfrm>
            <a:off x="11986939" y="5596551"/>
            <a:ext cx="4925021" cy="3303092"/>
            <a:chOff x="0" y="-57150"/>
            <a:chExt cx="1297125" cy="869950"/>
          </a:xfrm>
        </p:grpSpPr>
        <p:sp>
          <p:nvSpPr>
            <p:cNvPr id="137" name="Google Shape;137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" name="Google Shape;138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12034909" y="5648812"/>
            <a:ext cx="4829082" cy="3303090"/>
            <a:chOff x="0" y="-57150"/>
            <a:chExt cx="1271857" cy="869950"/>
          </a:xfrm>
        </p:grpSpPr>
        <p:sp>
          <p:nvSpPr>
            <p:cNvPr id="140" name="Google Shape;140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Google Shape;141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/>
        </p:nvSpPr>
        <p:spPr>
          <a:xfrm>
            <a:off x="12186044" y="6052251"/>
            <a:ext cx="4526812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0"/>
          <p:cNvGrpSpPr/>
          <p:nvPr/>
        </p:nvGrpSpPr>
        <p:grpSpPr>
          <a:xfrm>
            <a:off x="6708079" y="7160121"/>
            <a:ext cx="4925021" cy="3303092"/>
            <a:chOff x="0" y="-57150"/>
            <a:chExt cx="1297125" cy="869950"/>
          </a:xfrm>
        </p:grpSpPr>
        <p:sp>
          <p:nvSpPr>
            <p:cNvPr id="144" name="Google Shape;144;p10"/>
            <p:cNvSpPr/>
            <p:nvPr/>
          </p:nvSpPr>
          <p:spPr>
            <a:xfrm>
              <a:off x="0" y="0"/>
              <a:ext cx="1297125" cy="263213"/>
            </a:xfrm>
            <a:custGeom>
              <a:avLst/>
              <a:gdLst/>
              <a:ahLst/>
              <a:cxnLst/>
              <a:rect l="l" t="t" r="r" b="b"/>
              <a:pathLst>
                <a:path w="1297125" h="263213" extrusionOk="0">
                  <a:moveTo>
                    <a:pt x="0" y="0"/>
                  </a:moveTo>
                  <a:lnTo>
                    <a:pt x="1297125" y="0"/>
                  </a:lnTo>
                  <a:lnTo>
                    <a:pt x="1297125" y="263213"/>
                  </a:lnTo>
                  <a:lnTo>
                    <a:pt x="0" y="263213"/>
                  </a:lnTo>
                  <a:close/>
                </a:path>
              </a:pathLst>
            </a:custGeom>
            <a:solidFill>
              <a:srgbClr val="2D604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0"/>
          <p:cNvGrpSpPr/>
          <p:nvPr/>
        </p:nvGrpSpPr>
        <p:grpSpPr>
          <a:xfrm>
            <a:off x="6756048" y="7212381"/>
            <a:ext cx="4829082" cy="3303090"/>
            <a:chOff x="0" y="-57150"/>
            <a:chExt cx="1271857" cy="869950"/>
          </a:xfrm>
        </p:grpSpPr>
        <p:sp>
          <p:nvSpPr>
            <p:cNvPr id="147" name="Google Shape;147;p10"/>
            <p:cNvSpPr/>
            <p:nvPr/>
          </p:nvSpPr>
          <p:spPr>
            <a:xfrm>
              <a:off x="0" y="0"/>
              <a:ext cx="1271857" cy="235685"/>
            </a:xfrm>
            <a:custGeom>
              <a:avLst/>
              <a:gdLst/>
              <a:ahLst/>
              <a:cxnLst/>
              <a:rect l="l" t="t" r="r" b="b"/>
              <a:pathLst>
                <a:path w="1271857" h="235685" extrusionOk="0">
                  <a:moveTo>
                    <a:pt x="0" y="0"/>
                  </a:moveTo>
                  <a:lnTo>
                    <a:pt x="1271857" y="0"/>
                  </a:lnTo>
                  <a:lnTo>
                    <a:pt x="1271857" y="235685"/>
                  </a:lnTo>
                  <a:lnTo>
                    <a:pt x="0" y="235685"/>
                  </a:lnTo>
                  <a:close/>
                </a:path>
              </a:pathLst>
            </a:custGeom>
            <a:solidFill>
              <a:srgbClr val="F2F4E4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" name="Google Shape;148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0"/>
          <p:cNvSpPr txBox="1"/>
          <p:nvPr/>
        </p:nvSpPr>
        <p:spPr>
          <a:xfrm>
            <a:off x="6907183" y="7615821"/>
            <a:ext cx="4526812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DISTRIBUTION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8229386" y="876299"/>
            <a:ext cx="1676400" cy="152400"/>
          </a:xfrm>
          <a:custGeom>
            <a:avLst/>
            <a:gdLst/>
            <a:ahLst/>
            <a:cxnLst/>
            <a:rect l="l" t="t" r="r" b="b"/>
            <a:pathLst>
              <a:path w="1676400" h="152400" extrusionOk="0">
                <a:moveTo>
                  <a:pt x="385940" y="152400"/>
                </a:moveTo>
                <a:lnTo>
                  <a:pt x="71184" y="152400"/>
                </a:lnTo>
                <a:lnTo>
                  <a:pt x="66230" y="151912"/>
                </a:lnTo>
                <a:lnTo>
                  <a:pt x="29700" y="136778"/>
                </a:lnTo>
                <a:lnTo>
                  <a:pt x="3885" y="100738"/>
                </a:lnTo>
                <a:lnTo>
                  <a:pt x="0" y="81203"/>
                </a:lnTo>
                <a:lnTo>
                  <a:pt x="0" y="71196"/>
                </a:lnTo>
                <a:lnTo>
                  <a:pt x="15619" y="29705"/>
                </a:lnTo>
                <a:lnTo>
                  <a:pt x="51653" y="3885"/>
                </a:lnTo>
                <a:lnTo>
                  <a:pt x="71184" y="0"/>
                </a:lnTo>
                <a:lnTo>
                  <a:pt x="385940" y="0"/>
                </a:lnTo>
                <a:lnTo>
                  <a:pt x="427424" y="15621"/>
                </a:lnTo>
                <a:lnTo>
                  <a:pt x="453239" y="51661"/>
                </a:lnTo>
                <a:lnTo>
                  <a:pt x="457125" y="71196"/>
                </a:lnTo>
                <a:lnTo>
                  <a:pt x="457125" y="81203"/>
                </a:lnTo>
                <a:lnTo>
                  <a:pt x="441505" y="122694"/>
                </a:lnTo>
                <a:lnTo>
                  <a:pt x="405472" y="148514"/>
                </a:lnTo>
                <a:lnTo>
                  <a:pt x="385940" y="152400"/>
                </a:lnTo>
                <a:close/>
              </a:path>
              <a:path w="1676400" h="152400" extrusionOk="0">
                <a:moveTo>
                  <a:pt x="995438" y="152400"/>
                </a:moveTo>
                <a:lnTo>
                  <a:pt x="680685" y="152400"/>
                </a:lnTo>
                <a:lnTo>
                  <a:pt x="675731" y="151912"/>
                </a:lnTo>
                <a:lnTo>
                  <a:pt x="639201" y="136778"/>
                </a:lnTo>
                <a:lnTo>
                  <a:pt x="613385" y="100738"/>
                </a:lnTo>
                <a:lnTo>
                  <a:pt x="609500" y="81203"/>
                </a:lnTo>
                <a:lnTo>
                  <a:pt x="609500" y="71196"/>
                </a:lnTo>
                <a:lnTo>
                  <a:pt x="625119" y="29705"/>
                </a:lnTo>
                <a:lnTo>
                  <a:pt x="661153" y="3885"/>
                </a:lnTo>
                <a:lnTo>
                  <a:pt x="680685" y="0"/>
                </a:lnTo>
                <a:lnTo>
                  <a:pt x="995438" y="0"/>
                </a:lnTo>
                <a:lnTo>
                  <a:pt x="1036922" y="15621"/>
                </a:lnTo>
                <a:lnTo>
                  <a:pt x="1062740" y="51661"/>
                </a:lnTo>
                <a:lnTo>
                  <a:pt x="1066625" y="71196"/>
                </a:lnTo>
                <a:lnTo>
                  <a:pt x="1066625" y="81203"/>
                </a:lnTo>
                <a:lnTo>
                  <a:pt x="1051007" y="122694"/>
                </a:lnTo>
                <a:lnTo>
                  <a:pt x="1014970" y="148514"/>
                </a:lnTo>
                <a:lnTo>
                  <a:pt x="995438" y="152400"/>
                </a:lnTo>
                <a:close/>
              </a:path>
              <a:path w="1676400" h="152400" extrusionOk="0">
                <a:moveTo>
                  <a:pt x="1604938" y="152400"/>
                </a:moveTo>
                <a:lnTo>
                  <a:pt x="1290188" y="152400"/>
                </a:lnTo>
                <a:lnTo>
                  <a:pt x="1285227" y="151912"/>
                </a:lnTo>
                <a:lnTo>
                  <a:pt x="1248704" y="136778"/>
                </a:lnTo>
                <a:lnTo>
                  <a:pt x="1222886" y="100738"/>
                </a:lnTo>
                <a:lnTo>
                  <a:pt x="1219001" y="81203"/>
                </a:lnTo>
                <a:lnTo>
                  <a:pt x="1219001" y="71196"/>
                </a:lnTo>
                <a:lnTo>
                  <a:pt x="1234619" y="29705"/>
                </a:lnTo>
                <a:lnTo>
                  <a:pt x="1270656" y="3885"/>
                </a:lnTo>
                <a:lnTo>
                  <a:pt x="1290188" y="0"/>
                </a:lnTo>
                <a:lnTo>
                  <a:pt x="1604938" y="0"/>
                </a:lnTo>
                <a:lnTo>
                  <a:pt x="1646422" y="15621"/>
                </a:lnTo>
                <a:lnTo>
                  <a:pt x="1672240" y="51661"/>
                </a:lnTo>
                <a:lnTo>
                  <a:pt x="1676126" y="71196"/>
                </a:lnTo>
                <a:lnTo>
                  <a:pt x="1676126" y="81203"/>
                </a:lnTo>
                <a:lnTo>
                  <a:pt x="1660507" y="122694"/>
                </a:lnTo>
                <a:lnTo>
                  <a:pt x="1624471" y="148514"/>
                </a:lnTo>
                <a:lnTo>
                  <a:pt x="1604938" y="1524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8609448" y="9370862"/>
            <a:ext cx="284479" cy="284479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52" y="284402"/>
                </a:moveTo>
                <a:lnTo>
                  <a:pt x="97260" y="277158"/>
                </a:lnTo>
                <a:lnTo>
                  <a:pt x="58219" y="256970"/>
                </a:lnTo>
                <a:lnTo>
                  <a:pt x="27433" y="226189"/>
                </a:lnTo>
                <a:lnTo>
                  <a:pt x="7243" y="187157"/>
                </a:lnTo>
                <a:lnTo>
                  <a:pt x="0" y="142179"/>
                </a:lnTo>
                <a:lnTo>
                  <a:pt x="7243" y="97266"/>
                </a:lnTo>
                <a:lnTo>
                  <a:pt x="27433" y="58225"/>
                </a:lnTo>
                <a:lnTo>
                  <a:pt x="58219" y="27439"/>
                </a:lnTo>
                <a:lnTo>
                  <a:pt x="97260" y="7250"/>
                </a:lnTo>
                <a:lnTo>
                  <a:pt x="142211" y="0"/>
                </a:lnTo>
                <a:lnTo>
                  <a:pt x="187151" y="7250"/>
                </a:lnTo>
                <a:lnTo>
                  <a:pt x="226183" y="27439"/>
                </a:lnTo>
                <a:lnTo>
                  <a:pt x="256964" y="58225"/>
                </a:lnTo>
                <a:lnTo>
                  <a:pt x="277152" y="97266"/>
                </a:lnTo>
                <a:lnTo>
                  <a:pt x="284389" y="142219"/>
                </a:lnTo>
                <a:lnTo>
                  <a:pt x="277152" y="187157"/>
                </a:lnTo>
                <a:lnTo>
                  <a:pt x="256964" y="226189"/>
                </a:lnTo>
                <a:lnTo>
                  <a:pt x="226183" y="256970"/>
                </a:lnTo>
                <a:lnTo>
                  <a:pt x="187151" y="277158"/>
                </a:lnTo>
                <a:lnTo>
                  <a:pt x="142252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9001811" y="9370862"/>
            <a:ext cx="284479" cy="284479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28" y="284402"/>
                </a:moveTo>
                <a:lnTo>
                  <a:pt x="97239" y="277158"/>
                </a:lnTo>
                <a:lnTo>
                  <a:pt x="58206" y="256970"/>
                </a:lnTo>
                <a:lnTo>
                  <a:pt x="27429" y="226189"/>
                </a:lnTo>
                <a:lnTo>
                  <a:pt x="7247" y="187157"/>
                </a:lnTo>
                <a:lnTo>
                  <a:pt x="0" y="142219"/>
                </a:lnTo>
                <a:lnTo>
                  <a:pt x="7247" y="97266"/>
                </a:lnTo>
                <a:lnTo>
                  <a:pt x="27429" y="58225"/>
                </a:lnTo>
                <a:lnTo>
                  <a:pt x="58206" y="27439"/>
                </a:lnTo>
                <a:lnTo>
                  <a:pt x="97239" y="7250"/>
                </a:lnTo>
                <a:lnTo>
                  <a:pt x="142187" y="0"/>
                </a:lnTo>
                <a:lnTo>
                  <a:pt x="187138" y="7250"/>
                </a:lnTo>
                <a:lnTo>
                  <a:pt x="226172" y="27439"/>
                </a:lnTo>
                <a:lnTo>
                  <a:pt x="256949" y="58225"/>
                </a:lnTo>
                <a:lnTo>
                  <a:pt x="277131" y="97266"/>
                </a:lnTo>
                <a:lnTo>
                  <a:pt x="284378" y="142219"/>
                </a:lnTo>
                <a:lnTo>
                  <a:pt x="277131" y="187157"/>
                </a:lnTo>
                <a:lnTo>
                  <a:pt x="256949" y="226189"/>
                </a:lnTo>
                <a:lnTo>
                  <a:pt x="226172" y="256970"/>
                </a:lnTo>
                <a:lnTo>
                  <a:pt x="187138" y="277158"/>
                </a:lnTo>
                <a:lnTo>
                  <a:pt x="142228" y="2844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9394156" y="9370862"/>
            <a:ext cx="284479" cy="284479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22" y="284402"/>
                </a:moveTo>
                <a:lnTo>
                  <a:pt x="97244" y="277158"/>
                </a:lnTo>
                <a:lnTo>
                  <a:pt x="58213" y="256970"/>
                </a:lnTo>
                <a:lnTo>
                  <a:pt x="27431" y="226189"/>
                </a:lnTo>
                <a:lnTo>
                  <a:pt x="7243" y="187157"/>
                </a:lnTo>
                <a:lnTo>
                  <a:pt x="0" y="142179"/>
                </a:lnTo>
                <a:lnTo>
                  <a:pt x="7243" y="97266"/>
                </a:lnTo>
                <a:lnTo>
                  <a:pt x="27431" y="58225"/>
                </a:lnTo>
                <a:lnTo>
                  <a:pt x="58213" y="27439"/>
                </a:lnTo>
                <a:lnTo>
                  <a:pt x="97244" y="7250"/>
                </a:lnTo>
                <a:lnTo>
                  <a:pt x="142181" y="0"/>
                </a:lnTo>
                <a:lnTo>
                  <a:pt x="187135" y="7250"/>
                </a:lnTo>
                <a:lnTo>
                  <a:pt x="226176" y="27439"/>
                </a:lnTo>
                <a:lnTo>
                  <a:pt x="256962" y="58225"/>
                </a:lnTo>
                <a:lnTo>
                  <a:pt x="277152" y="97266"/>
                </a:lnTo>
                <a:lnTo>
                  <a:pt x="284389" y="142219"/>
                </a:lnTo>
                <a:lnTo>
                  <a:pt x="277152" y="187157"/>
                </a:lnTo>
                <a:lnTo>
                  <a:pt x="256962" y="226189"/>
                </a:lnTo>
                <a:lnTo>
                  <a:pt x="226176" y="256970"/>
                </a:lnTo>
                <a:lnTo>
                  <a:pt x="187135" y="277158"/>
                </a:lnTo>
                <a:lnTo>
                  <a:pt x="142222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34119" y="3098230"/>
            <a:ext cx="398144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9"/>
                </a:moveTo>
                <a:lnTo>
                  <a:pt x="0" y="454700"/>
                </a:lnTo>
                <a:lnTo>
                  <a:pt x="0" y="0"/>
                </a:lnTo>
                <a:lnTo>
                  <a:pt x="397882" y="227349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734119" y="4804745"/>
            <a:ext cx="398144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9"/>
                </a:moveTo>
                <a:lnTo>
                  <a:pt x="0" y="454700"/>
                </a:lnTo>
                <a:lnTo>
                  <a:pt x="0" y="0"/>
                </a:lnTo>
                <a:lnTo>
                  <a:pt x="397882" y="227349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734119" y="6609413"/>
            <a:ext cx="398144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71"/>
                </a:moveTo>
                <a:lnTo>
                  <a:pt x="15" y="454713"/>
                </a:lnTo>
                <a:lnTo>
                  <a:pt x="0" y="0"/>
                </a:lnTo>
                <a:lnTo>
                  <a:pt x="397882" y="22737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10283738" y="3552992"/>
            <a:ext cx="7696200" cy="379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1016000" y="1465875"/>
            <a:ext cx="93753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550"/>
              <a:t>Brief About The Project</a:t>
            </a:r>
            <a:endParaRPr sz="6550"/>
          </a:p>
        </p:txBody>
      </p:sp>
      <p:sp>
        <p:nvSpPr>
          <p:cNvPr id="164" name="Google Shape;164;p11"/>
          <p:cNvSpPr txBox="1"/>
          <p:nvPr/>
        </p:nvSpPr>
        <p:spPr>
          <a:xfrm>
            <a:off x="16012252" y="9328551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en-US" sz="2600">
                <a:solidFill>
                  <a:schemeClr val="dk1"/>
                </a:solidFill>
              </a:rPr>
              <a:t>3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1310586" y="2852518"/>
            <a:ext cx="8507100" cy="51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743585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project aims to develop an e-commerce platform  specifically designed for farmers to sell their products  online.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platform provides a user-friendly interface for farmers  to add and manage their products, and customers can  browse and purchase products directly from the farmers.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6604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focuses on empowering farmers by providing  them with a digital presence and facilitating direct sales to  consumers.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8229386" y="586078"/>
            <a:ext cx="1676400" cy="152400"/>
          </a:xfrm>
          <a:custGeom>
            <a:avLst/>
            <a:gdLst/>
            <a:ahLst/>
            <a:cxnLst/>
            <a:rect l="l" t="t" r="r" b="b"/>
            <a:pathLst>
              <a:path w="1676400" h="152400" extrusionOk="0">
                <a:moveTo>
                  <a:pt x="385940" y="152400"/>
                </a:moveTo>
                <a:lnTo>
                  <a:pt x="71184" y="152400"/>
                </a:lnTo>
                <a:lnTo>
                  <a:pt x="66230" y="151912"/>
                </a:lnTo>
                <a:lnTo>
                  <a:pt x="29700" y="136778"/>
                </a:lnTo>
                <a:lnTo>
                  <a:pt x="3885" y="100738"/>
                </a:lnTo>
                <a:lnTo>
                  <a:pt x="0" y="81203"/>
                </a:lnTo>
                <a:lnTo>
                  <a:pt x="0" y="71196"/>
                </a:lnTo>
                <a:lnTo>
                  <a:pt x="15619" y="29705"/>
                </a:lnTo>
                <a:lnTo>
                  <a:pt x="51653" y="3885"/>
                </a:lnTo>
                <a:lnTo>
                  <a:pt x="71184" y="0"/>
                </a:lnTo>
                <a:lnTo>
                  <a:pt x="385940" y="0"/>
                </a:lnTo>
                <a:lnTo>
                  <a:pt x="427424" y="15621"/>
                </a:lnTo>
                <a:lnTo>
                  <a:pt x="453239" y="51661"/>
                </a:lnTo>
                <a:lnTo>
                  <a:pt x="457125" y="71196"/>
                </a:lnTo>
                <a:lnTo>
                  <a:pt x="457125" y="81203"/>
                </a:lnTo>
                <a:lnTo>
                  <a:pt x="441505" y="122694"/>
                </a:lnTo>
                <a:lnTo>
                  <a:pt x="405472" y="148514"/>
                </a:lnTo>
                <a:lnTo>
                  <a:pt x="385940" y="152400"/>
                </a:lnTo>
                <a:close/>
              </a:path>
              <a:path w="1676400" h="152400" extrusionOk="0">
                <a:moveTo>
                  <a:pt x="995438" y="152400"/>
                </a:moveTo>
                <a:lnTo>
                  <a:pt x="680685" y="152400"/>
                </a:lnTo>
                <a:lnTo>
                  <a:pt x="675731" y="151912"/>
                </a:lnTo>
                <a:lnTo>
                  <a:pt x="639201" y="136778"/>
                </a:lnTo>
                <a:lnTo>
                  <a:pt x="613385" y="100738"/>
                </a:lnTo>
                <a:lnTo>
                  <a:pt x="609500" y="81203"/>
                </a:lnTo>
                <a:lnTo>
                  <a:pt x="609500" y="71196"/>
                </a:lnTo>
                <a:lnTo>
                  <a:pt x="625119" y="29705"/>
                </a:lnTo>
                <a:lnTo>
                  <a:pt x="661153" y="3885"/>
                </a:lnTo>
                <a:lnTo>
                  <a:pt x="680685" y="0"/>
                </a:lnTo>
                <a:lnTo>
                  <a:pt x="995438" y="0"/>
                </a:lnTo>
                <a:lnTo>
                  <a:pt x="1036922" y="15621"/>
                </a:lnTo>
                <a:lnTo>
                  <a:pt x="1062740" y="51661"/>
                </a:lnTo>
                <a:lnTo>
                  <a:pt x="1066625" y="71196"/>
                </a:lnTo>
                <a:lnTo>
                  <a:pt x="1066625" y="81203"/>
                </a:lnTo>
                <a:lnTo>
                  <a:pt x="1051007" y="122694"/>
                </a:lnTo>
                <a:lnTo>
                  <a:pt x="1014970" y="148514"/>
                </a:lnTo>
                <a:lnTo>
                  <a:pt x="995438" y="152400"/>
                </a:lnTo>
                <a:close/>
              </a:path>
              <a:path w="1676400" h="152400" extrusionOk="0">
                <a:moveTo>
                  <a:pt x="1604938" y="152400"/>
                </a:moveTo>
                <a:lnTo>
                  <a:pt x="1290188" y="152400"/>
                </a:lnTo>
                <a:lnTo>
                  <a:pt x="1285227" y="151912"/>
                </a:lnTo>
                <a:lnTo>
                  <a:pt x="1248704" y="136778"/>
                </a:lnTo>
                <a:lnTo>
                  <a:pt x="1222886" y="100738"/>
                </a:lnTo>
                <a:lnTo>
                  <a:pt x="1219001" y="81203"/>
                </a:lnTo>
                <a:lnTo>
                  <a:pt x="1219001" y="71196"/>
                </a:lnTo>
                <a:lnTo>
                  <a:pt x="1234619" y="29705"/>
                </a:lnTo>
                <a:lnTo>
                  <a:pt x="1270656" y="3885"/>
                </a:lnTo>
                <a:lnTo>
                  <a:pt x="1290188" y="0"/>
                </a:lnTo>
                <a:lnTo>
                  <a:pt x="1604938" y="0"/>
                </a:lnTo>
                <a:lnTo>
                  <a:pt x="1646422" y="15621"/>
                </a:lnTo>
                <a:lnTo>
                  <a:pt x="1672240" y="51661"/>
                </a:lnTo>
                <a:lnTo>
                  <a:pt x="1676126" y="71196"/>
                </a:lnTo>
                <a:lnTo>
                  <a:pt x="1676126" y="81203"/>
                </a:lnTo>
                <a:lnTo>
                  <a:pt x="1660507" y="122694"/>
                </a:lnTo>
                <a:lnTo>
                  <a:pt x="1624471" y="148514"/>
                </a:lnTo>
                <a:lnTo>
                  <a:pt x="1604938" y="1524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8609448" y="937086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52" y="284402"/>
                </a:moveTo>
                <a:lnTo>
                  <a:pt x="97260" y="277158"/>
                </a:lnTo>
                <a:lnTo>
                  <a:pt x="58219" y="256970"/>
                </a:lnTo>
                <a:lnTo>
                  <a:pt x="27433" y="226189"/>
                </a:lnTo>
                <a:lnTo>
                  <a:pt x="7243" y="187157"/>
                </a:lnTo>
                <a:lnTo>
                  <a:pt x="0" y="142179"/>
                </a:lnTo>
                <a:lnTo>
                  <a:pt x="7243" y="97266"/>
                </a:lnTo>
                <a:lnTo>
                  <a:pt x="27433" y="58225"/>
                </a:lnTo>
                <a:lnTo>
                  <a:pt x="58219" y="27439"/>
                </a:lnTo>
                <a:lnTo>
                  <a:pt x="97260" y="7250"/>
                </a:lnTo>
                <a:lnTo>
                  <a:pt x="142211" y="0"/>
                </a:lnTo>
                <a:lnTo>
                  <a:pt x="187151" y="7250"/>
                </a:lnTo>
                <a:lnTo>
                  <a:pt x="226183" y="27439"/>
                </a:lnTo>
                <a:lnTo>
                  <a:pt x="256964" y="58225"/>
                </a:lnTo>
                <a:lnTo>
                  <a:pt x="277152" y="97266"/>
                </a:lnTo>
                <a:lnTo>
                  <a:pt x="284389" y="142219"/>
                </a:lnTo>
                <a:lnTo>
                  <a:pt x="277152" y="187157"/>
                </a:lnTo>
                <a:lnTo>
                  <a:pt x="256964" y="226189"/>
                </a:lnTo>
                <a:lnTo>
                  <a:pt x="226183" y="256970"/>
                </a:lnTo>
                <a:lnTo>
                  <a:pt x="187151" y="277158"/>
                </a:lnTo>
                <a:lnTo>
                  <a:pt x="142252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9001811" y="937086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28" y="284402"/>
                </a:moveTo>
                <a:lnTo>
                  <a:pt x="97239" y="277158"/>
                </a:lnTo>
                <a:lnTo>
                  <a:pt x="58206" y="256970"/>
                </a:lnTo>
                <a:lnTo>
                  <a:pt x="27429" y="226189"/>
                </a:lnTo>
                <a:lnTo>
                  <a:pt x="7247" y="187157"/>
                </a:lnTo>
                <a:lnTo>
                  <a:pt x="0" y="142219"/>
                </a:lnTo>
                <a:lnTo>
                  <a:pt x="7247" y="97266"/>
                </a:lnTo>
                <a:lnTo>
                  <a:pt x="27429" y="58225"/>
                </a:lnTo>
                <a:lnTo>
                  <a:pt x="58206" y="27439"/>
                </a:lnTo>
                <a:lnTo>
                  <a:pt x="97239" y="7250"/>
                </a:lnTo>
                <a:lnTo>
                  <a:pt x="142187" y="0"/>
                </a:lnTo>
                <a:lnTo>
                  <a:pt x="187138" y="7250"/>
                </a:lnTo>
                <a:lnTo>
                  <a:pt x="226172" y="27439"/>
                </a:lnTo>
                <a:lnTo>
                  <a:pt x="256949" y="58225"/>
                </a:lnTo>
                <a:lnTo>
                  <a:pt x="277131" y="97266"/>
                </a:lnTo>
                <a:lnTo>
                  <a:pt x="284378" y="142219"/>
                </a:lnTo>
                <a:lnTo>
                  <a:pt x="277131" y="187157"/>
                </a:lnTo>
                <a:lnTo>
                  <a:pt x="256949" y="226189"/>
                </a:lnTo>
                <a:lnTo>
                  <a:pt x="226172" y="256970"/>
                </a:lnTo>
                <a:lnTo>
                  <a:pt x="187138" y="277158"/>
                </a:lnTo>
                <a:lnTo>
                  <a:pt x="142228" y="2844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9394156" y="937086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22" y="284402"/>
                </a:moveTo>
                <a:lnTo>
                  <a:pt x="97244" y="277158"/>
                </a:lnTo>
                <a:lnTo>
                  <a:pt x="58213" y="256970"/>
                </a:lnTo>
                <a:lnTo>
                  <a:pt x="27431" y="226189"/>
                </a:lnTo>
                <a:lnTo>
                  <a:pt x="7243" y="187157"/>
                </a:lnTo>
                <a:lnTo>
                  <a:pt x="0" y="142179"/>
                </a:lnTo>
                <a:lnTo>
                  <a:pt x="7243" y="97266"/>
                </a:lnTo>
                <a:lnTo>
                  <a:pt x="27431" y="58225"/>
                </a:lnTo>
                <a:lnTo>
                  <a:pt x="58213" y="27439"/>
                </a:lnTo>
                <a:lnTo>
                  <a:pt x="97244" y="7250"/>
                </a:lnTo>
                <a:lnTo>
                  <a:pt x="142181" y="0"/>
                </a:lnTo>
                <a:lnTo>
                  <a:pt x="187135" y="7250"/>
                </a:lnTo>
                <a:lnTo>
                  <a:pt x="226176" y="27439"/>
                </a:lnTo>
                <a:lnTo>
                  <a:pt x="256962" y="58225"/>
                </a:lnTo>
                <a:lnTo>
                  <a:pt x="277152" y="97266"/>
                </a:lnTo>
                <a:lnTo>
                  <a:pt x="284389" y="142219"/>
                </a:lnTo>
                <a:lnTo>
                  <a:pt x="277152" y="187157"/>
                </a:lnTo>
                <a:lnTo>
                  <a:pt x="256962" y="226189"/>
                </a:lnTo>
                <a:lnTo>
                  <a:pt x="226176" y="256970"/>
                </a:lnTo>
                <a:lnTo>
                  <a:pt x="187135" y="277158"/>
                </a:lnTo>
                <a:lnTo>
                  <a:pt x="142222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630823" y="2688957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4" extrusionOk="0">
                <a:moveTo>
                  <a:pt x="397882" y="227362"/>
                </a:moveTo>
                <a:lnTo>
                  <a:pt x="0" y="454718"/>
                </a:lnTo>
                <a:lnTo>
                  <a:pt x="0" y="0"/>
                </a:lnTo>
                <a:lnTo>
                  <a:pt x="397882" y="22736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30823" y="4411073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71"/>
                </a:moveTo>
                <a:lnTo>
                  <a:pt x="16" y="454713"/>
                </a:lnTo>
                <a:lnTo>
                  <a:pt x="0" y="0"/>
                </a:lnTo>
                <a:lnTo>
                  <a:pt x="397882" y="22737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630823" y="6828952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9"/>
                </a:moveTo>
                <a:lnTo>
                  <a:pt x="0" y="454700"/>
                </a:lnTo>
                <a:lnTo>
                  <a:pt x="0" y="0"/>
                </a:lnTo>
                <a:lnTo>
                  <a:pt x="397882" y="227349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11675547" y="3322716"/>
            <a:ext cx="6476999" cy="36385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618117" y="1238995"/>
            <a:ext cx="9587230" cy="83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300"/>
              <a:t>PROBLEM STATEMENT</a:t>
            </a:r>
            <a:endParaRPr sz="5300"/>
          </a:p>
        </p:txBody>
      </p:sp>
      <p:sp>
        <p:nvSpPr>
          <p:cNvPr id="180" name="Google Shape;180;p12"/>
          <p:cNvSpPr txBox="1"/>
          <p:nvPr/>
        </p:nvSpPr>
        <p:spPr>
          <a:xfrm>
            <a:off x="16227592" y="9666330"/>
            <a:ext cx="12597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04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233983" y="2443260"/>
            <a:ext cx="10071000" cy="6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16204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Market Access: Farmers and sellers often struggle to reach a  wider customer base beyond their local communities, resulting in  limited sales opportunities and lower profitability.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06679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Convenience: Buyers encounter difficulties in finding and  purchasing agricultural products due to limited availability, restricted  operating hours of physical stores, and the need for physical visits to  different locations.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Gap: Both buyers and sellers face challenges in obtaining  accurate and up-to-date information about product availability,  pricing, and quality, leading to inefficient decision-making processes.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0" y="76201"/>
            <a:ext cx="18288000" cy="1028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8229386" y="876299"/>
            <a:ext cx="1676400" cy="152400"/>
          </a:xfrm>
          <a:custGeom>
            <a:avLst/>
            <a:gdLst/>
            <a:ahLst/>
            <a:cxnLst/>
            <a:rect l="l" t="t" r="r" b="b"/>
            <a:pathLst>
              <a:path w="1676400" h="152400" extrusionOk="0">
                <a:moveTo>
                  <a:pt x="385940" y="152400"/>
                </a:moveTo>
                <a:lnTo>
                  <a:pt x="71184" y="152400"/>
                </a:lnTo>
                <a:lnTo>
                  <a:pt x="66230" y="151912"/>
                </a:lnTo>
                <a:lnTo>
                  <a:pt x="29700" y="136778"/>
                </a:lnTo>
                <a:lnTo>
                  <a:pt x="3885" y="100738"/>
                </a:lnTo>
                <a:lnTo>
                  <a:pt x="0" y="81203"/>
                </a:lnTo>
                <a:lnTo>
                  <a:pt x="0" y="71196"/>
                </a:lnTo>
                <a:lnTo>
                  <a:pt x="15619" y="29705"/>
                </a:lnTo>
                <a:lnTo>
                  <a:pt x="51653" y="3885"/>
                </a:lnTo>
                <a:lnTo>
                  <a:pt x="71184" y="0"/>
                </a:lnTo>
                <a:lnTo>
                  <a:pt x="385940" y="0"/>
                </a:lnTo>
                <a:lnTo>
                  <a:pt x="427424" y="15621"/>
                </a:lnTo>
                <a:lnTo>
                  <a:pt x="453239" y="51661"/>
                </a:lnTo>
                <a:lnTo>
                  <a:pt x="457125" y="71196"/>
                </a:lnTo>
                <a:lnTo>
                  <a:pt x="457125" y="81203"/>
                </a:lnTo>
                <a:lnTo>
                  <a:pt x="441505" y="122694"/>
                </a:lnTo>
                <a:lnTo>
                  <a:pt x="405472" y="148514"/>
                </a:lnTo>
                <a:lnTo>
                  <a:pt x="385940" y="152400"/>
                </a:lnTo>
                <a:close/>
              </a:path>
              <a:path w="1676400" h="152400" extrusionOk="0">
                <a:moveTo>
                  <a:pt x="995438" y="152400"/>
                </a:moveTo>
                <a:lnTo>
                  <a:pt x="680685" y="152400"/>
                </a:lnTo>
                <a:lnTo>
                  <a:pt x="675731" y="151912"/>
                </a:lnTo>
                <a:lnTo>
                  <a:pt x="639201" y="136778"/>
                </a:lnTo>
                <a:lnTo>
                  <a:pt x="613385" y="100738"/>
                </a:lnTo>
                <a:lnTo>
                  <a:pt x="609500" y="81203"/>
                </a:lnTo>
                <a:lnTo>
                  <a:pt x="609500" y="71196"/>
                </a:lnTo>
                <a:lnTo>
                  <a:pt x="625119" y="29705"/>
                </a:lnTo>
                <a:lnTo>
                  <a:pt x="661153" y="3885"/>
                </a:lnTo>
                <a:lnTo>
                  <a:pt x="680685" y="0"/>
                </a:lnTo>
                <a:lnTo>
                  <a:pt x="995438" y="0"/>
                </a:lnTo>
                <a:lnTo>
                  <a:pt x="1036922" y="15621"/>
                </a:lnTo>
                <a:lnTo>
                  <a:pt x="1062740" y="51661"/>
                </a:lnTo>
                <a:lnTo>
                  <a:pt x="1066625" y="71196"/>
                </a:lnTo>
                <a:lnTo>
                  <a:pt x="1066625" y="81203"/>
                </a:lnTo>
                <a:lnTo>
                  <a:pt x="1051007" y="122694"/>
                </a:lnTo>
                <a:lnTo>
                  <a:pt x="1014970" y="148514"/>
                </a:lnTo>
                <a:lnTo>
                  <a:pt x="995438" y="152400"/>
                </a:lnTo>
                <a:close/>
              </a:path>
              <a:path w="1676400" h="152400" extrusionOk="0">
                <a:moveTo>
                  <a:pt x="1604938" y="152400"/>
                </a:moveTo>
                <a:lnTo>
                  <a:pt x="1290188" y="152400"/>
                </a:lnTo>
                <a:lnTo>
                  <a:pt x="1285227" y="151912"/>
                </a:lnTo>
                <a:lnTo>
                  <a:pt x="1248704" y="136778"/>
                </a:lnTo>
                <a:lnTo>
                  <a:pt x="1222886" y="100738"/>
                </a:lnTo>
                <a:lnTo>
                  <a:pt x="1219001" y="81203"/>
                </a:lnTo>
                <a:lnTo>
                  <a:pt x="1219001" y="71196"/>
                </a:lnTo>
                <a:lnTo>
                  <a:pt x="1234619" y="29705"/>
                </a:lnTo>
                <a:lnTo>
                  <a:pt x="1270656" y="3885"/>
                </a:lnTo>
                <a:lnTo>
                  <a:pt x="1290188" y="0"/>
                </a:lnTo>
                <a:lnTo>
                  <a:pt x="1604938" y="0"/>
                </a:lnTo>
                <a:lnTo>
                  <a:pt x="1646422" y="15621"/>
                </a:lnTo>
                <a:lnTo>
                  <a:pt x="1672240" y="51661"/>
                </a:lnTo>
                <a:lnTo>
                  <a:pt x="1676126" y="71196"/>
                </a:lnTo>
                <a:lnTo>
                  <a:pt x="1676126" y="81203"/>
                </a:lnTo>
                <a:lnTo>
                  <a:pt x="1660507" y="122694"/>
                </a:lnTo>
                <a:lnTo>
                  <a:pt x="1624471" y="148514"/>
                </a:lnTo>
                <a:lnTo>
                  <a:pt x="1604938" y="1524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8609448" y="937086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52" y="284402"/>
                </a:moveTo>
                <a:lnTo>
                  <a:pt x="97260" y="277158"/>
                </a:lnTo>
                <a:lnTo>
                  <a:pt x="58219" y="256970"/>
                </a:lnTo>
                <a:lnTo>
                  <a:pt x="27433" y="226189"/>
                </a:lnTo>
                <a:lnTo>
                  <a:pt x="7243" y="187157"/>
                </a:lnTo>
                <a:lnTo>
                  <a:pt x="0" y="142179"/>
                </a:lnTo>
                <a:lnTo>
                  <a:pt x="7243" y="97266"/>
                </a:lnTo>
                <a:lnTo>
                  <a:pt x="27433" y="58225"/>
                </a:lnTo>
                <a:lnTo>
                  <a:pt x="58219" y="27439"/>
                </a:lnTo>
                <a:lnTo>
                  <a:pt x="97260" y="7250"/>
                </a:lnTo>
                <a:lnTo>
                  <a:pt x="142211" y="0"/>
                </a:lnTo>
                <a:lnTo>
                  <a:pt x="187151" y="7250"/>
                </a:lnTo>
                <a:lnTo>
                  <a:pt x="226183" y="27439"/>
                </a:lnTo>
                <a:lnTo>
                  <a:pt x="256964" y="58225"/>
                </a:lnTo>
                <a:lnTo>
                  <a:pt x="277152" y="97266"/>
                </a:lnTo>
                <a:lnTo>
                  <a:pt x="284389" y="142219"/>
                </a:lnTo>
                <a:lnTo>
                  <a:pt x="277152" y="187157"/>
                </a:lnTo>
                <a:lnTo>
                  <a:pt x="256964" y="226189"/>
                </a:lnTo>
                <a:lnTo>
                  <a:pt x="226183" y="256970"/>
                </a:lnTo>
                <a:lnTo>
                  <a:pt x="187151" y="277158"/>
                </a:lnTo>
                <a:lnTo>
                  <a:pt x="142252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9001811" y="937086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28" y="284402"/>
                </a:moveTo>
                <a:lnTo>
                  <a:pt x="97239" y="277158"/>
                </a:lnTo>
                <a:lnTo>
                  <a:pt x="58206" y="256970"/>
                </a:lnTo>
                <a:lnTo>
                  <a:pt x="27429" y="226189"/>
                </a:lnTo>
                <a:lnTo>
                  <a:pt x="7247" y="187157"/>
                </a:lnTo>
                <a:lnTo>
                  <a:pt x="0" y="142219"/>
                </a:lnTo>
                <a:lnTo>
                  <a:pt x="7247" y="97266"/>
                </a:lnTo>
                <a:lnTo>
                  <a:pt x="27429" y="58225"/>
                </a:lnTo>
                <a:lnTo>
                  <a:pt x="58206" y="27439"/>
                </a:lnTo>
                <a:lnTo>
                  <a:pt x="97239" y="7250"/>
                </a:lnTo>
                <a:lnTo>
                  <a:pt x="142187" y="0"/>
                </a:lnTo>
                <a:lnTo>
                  <a:pt x="187138" y="7250"/>
                </a:lnTo>
                <a:lnTo>
                  <a:pt x="226172" y="27439"/>
                </a:lnTo>
                <a:lnTo>
                  <a:pt x="256949" y="58225"/>
                </a:lnTo>
                <a:lnTo>
                  <a:pt x="277131" y="97266"/>
                </a:lnTo>
                <a:lnTo>
                  <a:pt x="284378" y="142219"/>
                </a:lnTo>
                <a:lnTo>
                  <a:pt x="277131" y="187157"/>
                </a:lnTo>
                <a:lnTo>
                  <a:pt x="256949" y="226189"/>
                </a:lnTo>
                <a:lnTo>
                  <a:pt x="226172" y="256970"/>
                </a:lnTo>
                <a:lnTo>
                  <a:pt x="187138" y="277158"/>
                </a:lnTo>
                <a:lnTo>
                  <a:pt x="142228" y="2844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9394156" y="9370862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 extrusionOk="0">
                <a:moveTo>
                  <a:pt x="142222" y="284402"/>
                </a:moveTo>
                <a:lnTo>
                  <a:pt x="97244" y="277158"/>
                </a:lnTo>
                <a:lnTo>
                  <a:pt x="58213" y="256970"/>
                </a:lnTo>
                <a:lnTo>
                  <a:pt x="27431" y="226189"/>
                </a:lnTo>
                <a:lnTo>
                  <a:pt x="7243" y="187157"/>
                </a:lnTo>
                <a:lnTo>
                  <a:pt x="0" y="142179"/>
                </a:lnTo>
                <a:lnTo>
                  <a:pt x="7243" y="97266"/>
                </a:lnTo>
                <a:lnTo>
                  <a:pt x="27431" y="58225"/>
                </a:lnTo>
                <a:lnTo>
                  <a:pt x="58213" y="27439"/>
                </a:lnTo>
                <a:lnTo>
                  <a:pt x="97244" y="7250"/>
                </a:lnTo>
                <a:lnTo>
                  <a:pt x="142181" y="0"/>
                </a:lnTo>
                <a:lnTo>
                  <a:pt x="187135" y="7250"/>
                </a:lnTo>
                <a:lnTo>
                  <a:pt x="226176" y="27439"/>
                </a:lnTo>
                <a:lnTo>
                  <a:pt x="256962" y="58225"/>
                </a:lnTo>
                <a:lnTo>
                  <a:pt x="277152" y="97266"/>
                </a:lnTo>
                <a:lnTo>
                  <a:pt x="284389" y="142219"/>
                </a:lnTo>
                <a:lnTo>
                  <a:pt x="277152" y="187157"/>
                </a:lnTo>
                <a:lnTo>
                  <a:pt x="256962" y="226189"/>
                </a:lnTo>
                <a:lnTo>
                  <a:pt x="226176" y="256970"/>
                </a:lnTo>
                <a:lnTo>
                  <a:pt x="187135" y="277158"/>
                </a:lnTo>
                <a:lnTo>
                  <a:pt x="142222" y="28440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734119" y="3098230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9"/>
                </a:moveTo>
                <a:lnTo>
                  <a:pt x="0" y="454700"/>
                </a:lnTo>
                <a:lnTo>
                  <a:pt x="0" y="0"/>
                </a:lnTo>
                <a:lnTo>
                  <a:pt x="397882" y="227349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734119" y="4804745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9"/>
                </a:moveTo>
                <a:lnTo>
                  <a:pt x="0" y="454700"/>
                </a:lnTo>
                <a:lnTo>
                  <a:pt x="0" y="0"/>
                </a:lnTo>
                <a:lnTo>
                  <a:pt x="397882" y="227349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734119" y="6609413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71"/>
                </a:moveTo>
                <a:lnTo>
                  <a:pt x="15" y="454713"/>
                </a:lnTo>
                <a:lnTo>
                  <a:pt x="0" y="0"/>
                </a:lnTo>
                <a:lnTo>
                  <a:pt x="397882" y="22737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10283738" y="3552992"/>
            <a:ext cx="7696199" cy="37909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016000" y="1465875"/>
            <a:ext cx="80640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550"/>
              <a:t>Motivation</a:t>
            </a:r>
            <a:endParaRPr sz="6550"/>
          </a:p>
        </p:txBody>
      </p:sp>
      <p:sp>
        <p:nvSpPr>
          <p:cNvPr id="196" name="Google Shape;196;p13"/>
          <p:cNvSpPr txBox="1"/>
          <p:nvPr/>
        </p:nvSpPr>
        <p:spPr>
          <a:xfrm>
            <a:off x="16012252" y="9328551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en-US" sz="2600">
                <a:solidFill>
                  <a:schemeClr val="dk1"/>
                </a:solidFill>
              </a:rPr>
              <a:t>5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1310575" y="2852557"/>
            <a:ext cx="85071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743585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a larger market: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selling their products through an e-commerce site, farmers can reach a broader customer base beyond their local area.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43585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transparency: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Farmers can use this site to list their products with fixed prices or through bidding system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743585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Diverse product offerings: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Agriculture e-commerce sites can offer a wide range of agricultural products, including fresh produce, seeds, fertilizers, farm equipment, and agrochemicals, all available in one place for easy access.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6604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630823" y="2969186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71"/>
                </a:moveTo>
                <a:lnTo>
                  <a:pt x="10" y="454716"/>
                </a:lnTo>
                <a:lnTo>
                  <a:pt x="0" y="0"/>
                </a:lnTo>
                <a:lnTo>
                  <a:pt x="397882" y="22737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630823" y="3559797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72"/>
                </a:moveTo>
                <a:lnTo>
                  <a:pt x="16" y="454713"/>
                </a:lnTo>
                <a:lnTo>
                  <a:pt x="0" y="0"/>
                </a:lnTo>
                <a:lnTo>
                  <a:pt x="397882" y="227372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630823" y="4147878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1"/>
                </a:moveTo>
                <a:lnTo>
                  <a:pt x="16" y="454713"/>
                </a:lnTo>
                <a:lnTo>
                  <a:pt x="0" y="0"/>
                </a:lnTo>
                <a:lnTo>
                  <a:pt x="397882" y="22734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630823" y="4735960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1"/>
                </a:moveTo>
                <a:lnTo>
                  <a:pt x="16" y="454713"/>
                </a:lnTo>
                <a:lnTo>
                  <a:pt x="0" y="0"/>
                </a:lnTo>
                <a:lnTo>
                  <a:pt x="397882" y="22734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630823" y="5324032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9"/>
                </a:moveTo>
                <a:lnTo>
                  <a:pt x="0" y="454700"/>
                </a:lnTo>
                <a:lnTo>
                  <a:pt x="0" y="0"/>
                </a:lnTo>
                <a:lnTo>
                  <a:pt x="397882" y="227349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630823" y="5912091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71"/>
                </a:moveTo>
                <a:lnTo>
                  <a:pt x="16" y="454713"/>
                </a:lnTo>
                <a:lnTo>
                  <a:pt x="0" y="0"/>
                </a:lnTo>
                <a:lnTo>
                  <a:pt x="397882" y="22737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630823" y="6502703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71"/>
                </a:moveTo>
                <a:lnTo>
                  <a:pt x="16" y="454713"/>
                </a:lnTo>
                <a:lnTo>
                  <a:pt x="0" y="0"/>
                </a:lnTo>
                <a:lnTo>
                  <a:pt x="397882" y="22737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630823" y="7090784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71"/>
                </a:moveTo>
                <a:lnTo>
                  <a:pt x="16" y="454713"/>
                </a:lnTo>
                <a:lnTo>
                  <a:pt x="0" y="0"/>
                </a:lnTo>
                <a:lnTo>
                  <a:pt x="397882" y="22737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630823" y="7678865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1"/>
                </a:moveTo>
                <a:lnTo>
                  <a:pt x="16" y="454713"/>
                </a:lnTo>
                <a:lnTo>
                  <a:pt x="0" y="0"/>
                </a:lnTo>
                <a:lnTo>
                  <a:pt x="397882" y="227341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630823" y="8266937"/>
            <a:ext cx="398145" cy="455295"/>
          </a:xfrm>
          <a:custGeom>
            <a:avLst/>
            <a:gdLst/>
            <a:ahLst/>
            <a:cxnLst/>
            <a:rect l="l" t="t" r="r" b="b"/>
            <a:pathLst>
              <a:path w="398144" h="455295" extrusionOk="0">
                <a:moveTo>
                  <a:pt x="397882" y="227349"/>
                </a:moveTo>
                <a:lnTo>
                  <a:pt x="0" y="454700"/>
                </a:lnTo>
                <a:lnTo>
                  <a:pt x="0" y="0"/>
                </a:lnTo>
                <a:lnTo>
                  <a:pt x="397882" y="227349"/>
                </a:lnTo>
                <a:close/>
              </a:path>
            </a:pathLst>
          </a:custGeom>
          <a:solidFill>
            <a:srgbClr val="2D60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9678558" y="2612815"/>
            <a:ext cx="8134349" cy="60578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618117" y="1238995"/>
            <a:ext cx="8435340" cy="83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300"/>
              <a:t>PROJECT FEATURES</a:t>
            </a:r>
            <a:endParaRPr sz="5300"/>
          </a:p>
        </p:txBody>
      </p:sp>
      <p:sp>
        <p:nvSpPr>
          <p:cNvPr id="214" name="Google Shape;214;p14"/>
          <p:cNvSpPr txBox="1"/>
          <p:nvPr/>
        </p:nvSpPr>
        <p:spPr>
          <a:xfrm>
            <a:off x="16012252" y="9577512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en-US" sz="2600">
                <a:solidFill>
                  <a:schemeClr val="dk1"/>
                </a:solidFill>
              </a:rPr>
              <a:t>6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1162157" y="2723484"/>
            <a:ext cx="8435340" cy="59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</a:p>
          <a:p>
            <a:pPr marL="12700" marR="508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Registration and</a:t>
            </a:r>
            <a:endParaRPr lang="en-US" sz="2600" dirty="0">
              <a:solidFill>
                <a:schemeClr val="dk1"/>
              </a:solidFill>
            </a:endParaRPr>
          </a:p>
          <a:p>
            <a:pPr marL="12700" marR="508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  Product Listing and Browsing  Shopping Cart Management  Checkout and Payment Processing order</a:t>
            </a:r>
          </a:p>
          <a:p>
            <a:pPr marL="12700" marR="508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</a:rPr>
              <a:t>Delivery system with </a:t>
            </a:r>
            <a:r>
              <a:rPr lang="en-US" sz="2600">
                <a:solidFill>
                  <a:schemeClr val="dk1"/>
                </a:solidFill>
              </a:rPr>
              <a:t>live chatting</a:t>
            </a:r>
            <a:endParaRPr lang="en-US" sz="2600" dirty="0">
              <a:solidFill>
                <a:schemeClr val="dk1"/>
              </a:solidFill>
            </a:endParaRPr>
          </a:p>
          <a:p>
            <a:pPr marL="12700" marR="508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Tracking and History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679450" lvl="0" indent="0" algn="l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Invoice Download  Product Management for Sellers  User Reviews and Ratings  Search Functionality</a:t>
            </a:r>
            <a:r>
              <a:rPr lang="en-US" sz="2600" dirty="0">
                <a:solidFill>
                  <a:schemeClr val="dk1"/>
                </a:solidFill>
              </a:rPr>
              <a:t>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Design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055287" y="8794370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120000" extrusionOk="0">
                <a:moveTo>
                  <a:pt x="0" y="0"/>
                </a:moveTo>
                <a:lnTo>
                  <a:pt x="162306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1028075" y="1033462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120000" extrusionOk="0">
                <a:moveTo>
                  <a:pt x="0" y="0"/>
                </a:moveTo>
                <a:lnTo>
                  <a:pt x="162306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381000" y="4111865"/>
            <a:ext cx="2971800" cy="90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900"/>
              <a:t>  </a:t>
            </a:r>
            <a:br>
              <a:rPr lang="en-US" sz="2900"/>
            </a:br>
            <a:endParaRPr sz="2900"/>
          </a:p>
        </p:txBody>
      </p:sp>
      <p:sp>
        <p:nvSpPr>
          <p:cNvPr id="224" name="Google Shape;224;p15"/>
          <p:cNvSpPr/>
          <p:nvPr/>
        </p:nvSpPr>
        <p:spPr>
          <a:xfrm>
            <a:off x="3647613" y="3687934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3647613" y="4145134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3647613" y="4602334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3647613" y="6274681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3647613" y="6731881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3647613" y="7189081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3647613" y="7646281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3647613" y="8103481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3553250" y="1396852"/>
            <a:ext cx="10599900" cy="6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314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0" i="0" u="none" strike="noStrike" cap="none" dirty="0">
                <a:solidFill>
                  <a:srgbClr val="2D604B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5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6998334" lvl="0" indent="0" algn="ctr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 technologies: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endParaRPr sz="26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875" marR="5080" lvl="0" indent="0" algn="ctr" rtl="0">
              <a:lnSpc>
                <a:spcPct val="115399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React: JavaScript library for building user interfaces  HTML, CSS, JavaScript: Front-end development languages  Tailwind CSS: Utility-first CSS framework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endParaRPr sz="23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705739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 technologies: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58820" marR="1343025" lvl="0" indent="0" algn="ctr" rtl="0">
              <a:lnSpc>
                <a:spcPct val="115399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Node.js: JavaScript runtime environment  Express.js: Web application framework for Node.js  MongoDB: NoSQL database for data storage  Mongoose: MongoDB object modeling for Node.js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16062920" y="9269350"/>
            <a:ext cx="173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07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618116" y="1114704"/>
            <a:ext cx="67734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FLOW DIAGRAM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15559495" y="9577500"/>
            <a:ext cx="171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en-US" sz="2600">
                <a:solidFill>
                  <a:schemeClr val="dk1"/>
                </a:solidFill>
              </a:rPr>
              <a:t>8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50" y="2762325"/>
            <a:ext cx="16304499" cy="47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title"/>
          </p:nvPr>
        </p:nvSpPr>
        <p:spPr>
          <a:xfrm>
            <a:off x="618116" y="1114704"/>
            <a:ext cx="6773283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WORKFLOW</a:t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1196951" y="2769700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1196951" y="3226900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96951" y="4598500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1196951" y="5055700"/>
            <a:ext cx="95250" cy="95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1426690" y="2037215"/>
            <a:ext cx="16557625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0" marR="111506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and Login: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will register an account on the e-commerce platform by providing their necessary information.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will then log in using their registered credentials to access the platform's features.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1144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Browsing and Searching Products: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browse through various categories and subcategories of agricultural products available on the platform.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use search filters and keywords to find specific products based on their requirements.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6064470" y="957750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09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840</Words>
  <Application>Microsoft Office PowerPoint</Application>
  <PresentationFormat>Custom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Arial</vt:lpstr>
      <vt:lpstr>Impact</vt:lpstr>
      <vt:lpstr>Office Theme</vt:lpstr>
      <vt:lpstr>GROW</vt:lpstr>
      <vt:lpstr>PowerPoint Presentation</vt:lpstr>
      <vt:lpstr>Brief About The Project</vt:lpstr>
      <vt:lpstr>PROBLEM STATEMENT</vt:lpstr>
      <vt:lpstr>Motivation</vt:lpstr>
      <vt:lpstr>PROJECT FEATURES</vt:lpstr>
      <vt:lpstr>   </vt:lpstr>
      <vt:lpstr>FLOW DIAGRAM</vt:lpstr>
      <vt:lpstr>USER WORKFLOW</vt:lpstr>
      <vt:lpstr>USER WORKFLOW</vt:lpstr>
      <vt:lpstr>SELLER WORKFLOW</vt:lpstr>
      <vt:lpstr>SELLER WORKFLOW</vt:lpstr>
      <vt:lpstr>PowerPoint Presentation</vt:lpstr>
      <vt:lpstr>Work distribution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</dc:title>
  <cp:lastModifiedBy>Kamrul Hasan Shimul</cp:lastModifiedBy>
  <cp:revision>6</cp:revision>
  <dcterms:modified xsi:type="dcterms:W3CDTF">2023-08-07T16:46:36Z</dcterms:modified>
</cp:coreProperties>
</file>