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11" Type="http://schemas.openxmlformats.org/officeDocument/2006/relationships/slide" Target="slides/slide6.xml"/><Relationship Id="rId22" Type="http://schemas.openxmlformats.org/officeDocument/2006/relationships/font" Target="fonts/Roboto-italic.fntdata"/><Relationship Id="rId10" Type="http://schemas.openxmlformats.org/officeDocument/2006/relationships/slide" Target="slides/slide5.xml"/><Relationship Id="rId21" Type="http://schemas.openxmlformats.org/officeDocument/2006/relationships/font" Target="fonts/Robo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d11ea39962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d11ea39962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d11ea39962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d11ea39962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d11ea39962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d11ea39962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d11ea39962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d11ea39962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d11ea39962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d11ea39962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d11ea39962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d11ea39962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d11ea39962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d11ea39962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d11ea39962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d11ea39962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d11ea39962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d11ea39962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d11ea39962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d11ea39962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d11ea39962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d11ea39962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d11ea39962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d11ea39962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d11ea39962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d11ea39962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254425" y="1732947"/>
            <a:ext cx="8222100" cy="8388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Cloud Native Artificial Intelligence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304425" y="2199550"/>
            <a:ext cx="4467900" cy="5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68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" sz="1040"/>
              <a:t>Comprehensive Overview of Cloud Native Artificial Intelligence (CNAI)</a:t>
            </a:r>
            <a:endParaRPr sz="1040"/>
          </a:p>
        </p:txBody>
      </p:sp>
      <p:sp>
        <p:nvSpPr>
          <p:cNvPr id="87" name="Google Shape;87;p13"/>
          <p:cNvSpPr txBox="1"/>
          <p:nvPr/>
        </p:nvSpPr>
        <p:spPr>
          <a:xfrm>
            <a:off x="6078475" y="3694575"/>
            <a:ext cx="22311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3F3F3"/>
                </a:solidFill>
              </a:rPr>
              <a:t>PrepareBy: FAIZA MURTAZA</a:t>
            </a:r>
            <a:endParaRPr sz="1200">
              <a:solidFill>
                <a:srgbClr val="F3F3F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3F3F3"/>
                </a:solidFill>
              </a:rPr>
              <a:t>ROLL: PIAIC71063</a:t>
            </a:r>
            <a:endParaRPr sz="1200"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5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Training and Development for Cloud Native AI</a:t>
            </a:r>
            <a:endParaRPr b="1" sz="295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■"/>
            </a:pPr>
            <a: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Skill Requirements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Identifying the skills necessary for professionals working with cloud-native AI, from basic cloud literacy to advanced AI techniques.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■"/>
            </a:pPr>
            <a: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Training Programs and Certifications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Information on key training programs, online courses, and certifications that can help build expertise in cloud-native AI.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■"/>
            </a:pPr>
            <a: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Building In-House Expertise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Strategies for companies to develop their internal capabilities and expertise in cloud-native AI.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5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Overcoming Barriers to Adoption</a:t>
            </a:r>
            <a:endParaRPr b="1" sz="295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■"/>
            </a:pPr>
            <a: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Common Challenges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Detailed discussion on the barriers enterprises face when adopting cloud-native AI, including technical, cultural, and financial challenges.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■"/>
            </a:pPr>
            <a: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Strategies for Overcoming These Barriers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Practical advice and strategies that can help organizations navigate and overcome these obstacles.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■"/>
            </a:pPr>
            <a: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Success Stories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Real-world examples of organizations that have successfully overcome adoption barriers to leverage cloud-native AI effectively.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5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Technical Solutions</a:t>
            </a:r>
            <a:endParaRPr b="1" sz="295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■"/>
            </a:pPr>
            <a: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Innovative Container Strategies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Use of GPU-enabled containers for AI computations and the benefits of container orchestration for AI workflows.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■"/>
            </a:pPr>
            <a: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Microservices and AI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How microservices architecture supports dynamic scaling of AI applications and facilitates continuous updates without downtime.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■"/>
            </a:pPr>
            <a: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Enhanced Orchestration Features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Advanced Kubernetes features like custom resource definitions (CRDs) for AI and machine learning specific workflows.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4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5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Operational Strategies</a:t>
            </a:r>
            <a:endParaRPr b="1" sz="295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■"/>
            </a:pPr>
            <a: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CI/CD for AI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Adapting continuous integration and deployment pipelines for AI development and production environments.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■"/>
            </a:pPr>
            <a: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Monitoring AI Systems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Tools and practices for monitoring AI applications in cloud environments, ensuring performance and reliability.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■"/>
            </a:pPr>
            <a: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Efficiency Optimizations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Techniques for optimizing resource allocation and reducing operational costs in cloud native AI systems.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5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Future Directions</a:t>
            </a:r>
            <a:endParaRPr b="1" sz="295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6"/>
          <p:cNvSpPr txBox="1"/>
          <p:nvPr>
            <p:ph idx="1" type="body"/>
          </p:nvPr>
        </p:nvSpPr>
        <p:spPr>
          <a:xfrm>
            <a:off x="311700" y="962325"/>
            <a:ext cx="8520600" cy="36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■"/>
            </a:pPr>
            <a: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Emerging Technologies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Exploration of next-generation AI technologies such as neuromorphic computing and their potential cloud native implementations.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■"/>
            </a:pPr>
            <a: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Strategic Business Implications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How the evolution of cloud native AI will reshape competitive dynamics in various industries.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■"/>
            </a:pPr>
            <a: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Long-term Predictions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Thoughtful predictions on how cloud native AI will evolve over the next decade.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■"/>
            </a:pPr>
            <a: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Detailed Analysis of Case Studies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Provide an in-depth analysis of real-world applications, highlighting the strategic choices made and the technological solutions implemented.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■"/>
            </a:pPr>
            <a: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Guidance for Enterprises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Offer detailed strategic advice for integrating cloud-native AI, tailored to large enterprises with complex legacy systems.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■"/>
            </a:pPr>
            <a: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Guidance for Startups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Provide insights into leveraging cloud-native AI for rapid scaling and innovation, tailored for startup environments.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■"/>
            </a:pPr>
            <a: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 of Insights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Recap the main points covered, emphasizing the strategic benefits of adopting cloud-native AI.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■"/>
            </a:pPr>
            <a: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Call to Action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Encourage adoption with actionable steps for different types of organizations.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Introduction to Cloud Native AI</a:t>
            </a:r>
            <a:endParaRPr b="1" sz="33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Definition of Cloud Native AI</a:t>
            </a:r>
            <a:r>
              <a:rPr lang="en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The application of cloud computing models to facilitate, enhance, and scale AI systems.</a:t>
            </a:r>
            <a:endParaRPr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Core Attributes</a:t>
            </a:r>
            <a:r>
              <a:rPr lang="en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Elasticity, service-based architecture, and automatic management.</a:t>
            </a:r>
            <a:endParaRPr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Benefits</a:t>
            </a:r>
            <a:r>
              <a:rPr lang="en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Scalability, resilience, and operational speed.</a:t>
            </a:r>
            <a:endParaRPr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4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Evolution of Cloud Native Technologies</a:t>
            </a:r>
            <a:endParaRPr b="1" sz="33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  <a:p>
            <a:pPr indent="-323850" lvl="0" marL="457200" rtl="0" algn="l">
              <a:spcBef>
                <a:spcPts val="21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■"/>
            </a:pPr>
            <a: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Containers to Kubernetes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Tracking the evolution from basic containerization to sophisticated orchestration.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■"/>
            </a:pPr>
            <a: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Technological Enhancements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How these developments have enabled more robust AI deployments.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■"/>
            </a:pPr>
            <a: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Impact on Deployment Cycles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Reducing the complexity and time needed for AI deployments.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4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Evolution of Artificial Intelligence</a:t>
            </a:r>
            <a:endParaRPr b="1" sz="33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00"/>
          </a:p>
          <a:p>
            <a:pPr indent="-323850" lvl="0" marL="457200" rtl="0" algn="l">
              <a:spcBef>
                <a:spcPts val="21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■"/>
            </a:pPr>
            <a: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Logic-Based to Data-Driven Models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How AI has evolved from simple algorithms to complex neural networks.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■"/>
            </a:pPr>
            <a: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Deep Learning Breakthroughs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Impact of deep learning on the capabilities of AI.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■"/>
            </a:pPr>
            <a: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AI in Everyday Applications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How AI impacts everyday life, from smartphones to automated customer service.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4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Merging Cloud Native and AI</a:t>
            </a:r>
            <a:endParaRPr b="1" sz="33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00"/>
          </a:p>
          <a:p>
            <a:pPr indent="-323850" lvl="0" marL="457200" rtl="0" algn="l">
              <a:spcBef>
                <a:spcPts val="21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■"/>
            </a:pPr>
            <a: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Combining Technologies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How integrating cloud native technologies like micro services with AI leads to enhanced performance.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■"/>
            </a:pPr>
            <a: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Pipeline Optimization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Improvements in data handling and processing speeds.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■"/>
            </a:pPr>
            <a: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Examples of Enhanced Systems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Specific systems that have benefited from this integration, like real-time analytics.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4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Current State of Cloud Native AI</a:t>
            </a:r>
            <a:endParaRPr b="1" sz="33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210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311700" y="1229875"/>
            <a:ext cx="8520600" cy="2234400"/>
          </a:xfrm>
          <a:prstGeom prst="rect">
            <a:avLst/>
          </a:prstGeom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■"/>
            </a:pPr>
            <a: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Technological Landscape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Detailed exploration of the current tools and platforms, like TensorFlow, PyTorch integrated within Kubernetes ecosystems.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■"/>
            </a:pPr>
            <a: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Industry Adoption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Analysis of industry segments that have heavily invested in cloud native AI technologies and the outcomes.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■"/>
            </a:pPr>
            <a: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Innovative Use Cases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Highlight cutting-edge applications of cloud native AI in real-world scenarios.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4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Key Challenges</a:t>
            </a:r>
            <a:endParaRPr b="1" sz="33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213500" y="101780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-323056" lvl="0" marL="457200" rtl="0" algn="l">
              <a:spcBef>
                <a:spcPts val="21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■"/>
            </a:pPr>
            <a:r>
              <a:rPr b="1" lang="en" sz="17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Scaling AI Systems</a:t>
            </a:r>
            <a:r>
              <a:rPr lang="en" sz="17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Technical details on the challenges faced when scaling AI applications in the cloud.</a:t>
            </a:r>
            <a:endParaRPr sz="17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056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■"/>
            </a:pPr>
            <a:r>
              <a:rPr b="1" lang="en" sz="17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Integrity and Synchronization</a:t>
            </a:r>
            <a:r>
              <a:rPr lang="en" sz="17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How to ensure data accuracy and consistency across distributed systems.</a:t>
            </a:r>
            <a:endParaRPr sz="17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056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■"/>
            </a:pPr>
            <a:r>
              <a:rPr b="1" lang="en" sz="17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Security in a Multi-Tenant Environment</a:t>
            </a:r>
            <a:r>
              <a:rPr lang="en" sz="17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Addressing the unique security concerns that arise in cloud environments.</a:t>
            </a:r>
            <a:endParaRPr/>
          </a:p>
          <a:p>
            <a:pPr indent="-309562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■"/>
            </a:pPr>
            <a: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Complexity and Management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Detailed issues regarding the complexity of managing stateful AI applications in a stateless cloud environment.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9562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■"/>
            </a:pPr>
            <a: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Advanced Data Handling Needs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Specific challenges in handling large-scale, distributed data sets required for training sophisticated AI models.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9562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■"/>
            </a:pPr>
            <a: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Enhanced Security Protocols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The need for advanced security measures to protect AI data and model integrity in cloud environments.</a:t>
            </a:r>
            <a:endParaRPr/>
          </a:p>
          <a:p>
            <a:pPr indent="-323056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■"/>
            </a:pPr>
            <a:r>
              <a:t/>
            </a:r>
            <a:endParaRPr sz="17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311700" y="410000"/>
            <a:ext cx="8520600" cy="6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555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Collaboration and Open Source Ecosystems</a:t>
            </a:r>
            <a:endParaRPr b="1" sz="2555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600"/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  <a:p>
            <a:pPr indent="-314325" lvl="0" marL="457200" rtl="0" algn="l">
              <a:spcBef>
                <a:spcPts val="210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Char char="■"/>
            </a:pPr>
            <a:r>
              <a:rPr b="1" lang="en" sz="13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Introduction to Open Source in AI</a:t>
            </a:r>
            <a:r>
              <a:rPr lang="en" sz="13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The role of open-source projects like Kubernetes, TensorFlow, and others in democratizing AI technology.</a:t>
            </a:r>
            <a:endParaRPr sz="13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Char char="■"/>
            </a:pPr>
            <a:r>
              <a:rPr b="1" lang="en" sz="13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Collaborative Development</a:t>
            </a:r>
            <a:r>
              <a:rPr lang="en" sz="13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How collaboration in cloud-native AI projects can accelerate innovation and ensure robust, community-tested solutions.</a:t>
            </a:r>
            <a:endParaRPr sz="13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Char char="■"/>
            </a:pPr>
            <a:r>
              <a:rPr b="1" lang="en" sz="13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Case Studies</a:t>
            </a:r>
            <a:r>
              <a:rPr lang="en" sz="13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Examples of successful open-source projects and collaborations that have led to significant advancements in cloud-native AI.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5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Innovation Ecosystems and AI Startups</a:t>
            </a:r>
            <a:endParaRPr b="1" sz="295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■"/>
            </a:pPr>
            <a: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Startup Ecosystems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Overview of how cloud-native AI is fostering a new generation of startups and what types of services they offer.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■"/>
            </a:pPr>
            <a: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Venture Capital and Funding Trends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Insights into how investments are shaping the development of cloud-native AI technologies.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■"/>
            </a:pPr>
            <a: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Accelerators and Incubators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The impact of business accelerators and incubators in supporting cloud-native AI startups.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