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4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3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4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6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7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DED9-1C35-5149-8275-C437800CD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Formulas of arithmetic progressions 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8643-EF2D-3046-AFC0-EF72ADA8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krish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1054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528-BBCC-4649-8FA5-13F88C01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an </a:t>
            </a:r>
            <a:r>
              <a:rPr lang="en-US" dirty="0" err="1"/>
              <a:t>ap</a:t>
            </a:r>
            <a:r>
              <a:rPr lang="en-US" dirty="0"/>
              <a:t> when the last term is given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FE5D-7310-9544-B924-FE471F66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Formula to find the sum of AP when first and last terms are given as follows:</a:t>
            </a:r>
          </a:p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  = n/2 (first term + last term)</a:t>
            </a:r>
            <a:endParaRPr lang="en-US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6535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727A-D39C-CB4A-B917-F785E143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lists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58A1F-0161-8648-BA68-140B560E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049" y="1943124"/>
            <a:ext cx="8338334" cy="38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F90-B1B1-1E4E-AC8B-C4B17AE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dirty="0" err="1"/>
              <a:t>ap</a:t>
            </a:r>
            <a:r>
              <a:rPr lang="en-US" dirty="0"/>
              <a:t> 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81C-CE29-5B4B-B57C-140594CE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arithmetic progressions (AP) is a list of numbers in which a term is obtained by adding a fixed number d to the preceding term, except the first term. The fixed term is called the common difference. (NCERT definition), in short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Quicksand"/>
              </a:rPr>
              <a:t>An arithmetic progression is a sequence where the differences between every two consecutive terms are the same</a:t>
            </a:r>
          </a:p>
          <a:p>
            <a:r>
              <a:rPr lang="en-US" dirty="0">
                <a:solidFill>
                  <a:srgbClr val="000000"/>
                </a:solidFill>
                <a:latin typeface="Quicksand"/>
              </a:rPr>
              <a:t>For example: 2,4,6,8,10,12,14,16, ………</a:t>
            </a: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918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ED76-5AED-E745-9D96-6E8F037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an </a:t>
            </a:r>
            <a:r>
              <a:rPr lang="en-US" dirty="0" err="1"/>
              <a:t>ap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B116-61BA-1C4A-A72D-E9AF9A60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general form of an AP is a, a+d,  a+2d, a+3d  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C3E8ED-6308-234B-A6F5-D4379D34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66" y="2632326"/>
            <a:ext cx="3822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8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8A97-75AB-C943-B112-20F714E9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Nth term of an </a:t>
            </a:r>
            <a:r>
              <a:rPr lang="en-US" dirty="0" err="1"/>
              <a:t>ap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0BC8-EF0F-2045-A794-3314BB1C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of the nth term of an AP is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a</a:t>
            </a:r>
            <a:r>
              <a:rPr lang="en-US" b="1" i="0" u="none" strike="noStrike" baseline="-2500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n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 = a + (n − 1) × d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Where 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= First term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 = Common difference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 = number of terms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US" b="0" i="0" u="none" strike="noStrike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nth term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209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FBB0-B9AE-094B-A429-0C8FB6F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nth term of an </a:t>
            </a:r>
            <a:r>
              <a:rPr lang="en-US" dirty="0" err="1"/>
              <a:t>ap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64BC-9BCB-F84F-B20D-56E4B00F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Find the nth term of AP: 1, 2, 3, 4, 5…., a</a:t>
            </a:r>
            <a:r>
              <a:rPr lang="en-US" b="1" i="0" u="none" strike="noStrike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if the number of terms are 15.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Solution: Given, AP: 1, 2, 3, 4, 5…., a</a:t>
            </a:r>
            <a:r>
              <a:rPr lang="en-US" b="1" i="0" u="none" strike="noStrike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endParaRPr lang="en-US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n=15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By the formula we know, a</a:t>
            </a:r>
            <a:r>
              <a:rPr lang="en-US" b="0" i="0" u="none" strike="noStrike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a+(n-1)d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First-term, a =1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Common difference, d=2-1 =1</a:t>
            </a:r>
          </a:p>
        </p:txBody>
      </p:sp>
    </p:spTree>
    <p:extLst>
      <p:ext uri="{BB962C8B-B14F-4D97-AF65-F5344CB8AC3E}">
        <p14:creationId xmlns:p14="http://schemas.microsoft.com/office/powerpoint/2010/main" val="262337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63C4-51AB-774C-8F96-DA18A67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FC84-C554-4548-994B-9F73695A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Note: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finite portion of an AP is known as finite AP and therefore the sum of finite AP is known as arithmetic series. The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behaviour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of the sequence depends on the value of a common difference.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the value of “d” is positive, then the member terms will grow towards positive infinity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the value of “d” is negative, then the member terms grow towards negative infinity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034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EB0E-25F8-1048-B8C3-FECDAD9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 terms of </a:t>
            </a:r>
            <a:r>
              <a:rPr lang="en-US" dirty="0" err="1"/>
              <a:t>ap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A491-FE53-9A4B-B97B-C8856E0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any progression, the sum of n terms can be easily calculated. For an AP, the sum of the first n terms can be calculated if the first term and the total terms are known. The formula for the arithmetic progression sum is explained below: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Consider an AP consisting “n” terms.</a:t>
            </a:r>
          </a:p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n/2[2a + (n − 1) × d] (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is the AP sum formula to find the sum of n terms in series.)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723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9A56-7B51-5643-BC65-05ECA85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FEA5-A1BD-F346-BB9F-D77538E4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0379"/>
          </a:xfrm>
        </p:spPr>
        <p:txBody>
          <a:bodyPr>
            <a:normAutofit fontScale="47500" lnSpcReduction="20000"/>
          </a:bodyPr>
          <a:lstStyle/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Consider an AP consisting “n” terms having the sequence a, a + d, a + 2d, ………….,a + (n – 1) × d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 of first n terms = a + (a + d) + (a + 2d) + ………. + [a + (n – 1) × d] ——————-(i)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Writing the terms in reverse </a:t>
            </a:r>
            <a:r>
              <a:rPr lang="en-US" sz="3800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order,we</a:t>
            </a:r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have: 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[a + (n – 1) × d] + [a + (n – 2) × d] + [a + (n – 3) × d] + ……. (a) ———–(ii)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Adding both the equations term wise, we have: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2S = [2a + (n – 1) × d] + [2a + (n – 1) × d] + [2a + (n – 1) × d] + …………. + [2a + (n – 1) ×d] (n-terms)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2S = n × [2a + (n – 1) × d]</a:t>
            </a:r>
          </a:p>
          <a:p>
            <a:r>
              <a:rPr lang="en-US" sz="3800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n/2[2a + (n − 1) × d]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172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896D-9880-9145-A339-95F3E2D7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6603-107D-B24E-967D-F24C476B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Let us take the example of adding natural numbers up to 15 numbers.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AP = 1,2,3,4,5,6,7,8,9,10,11,12,13,14,15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Given, a = 1, d = 2-1 = 1 and an = 15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Now, by the formula we know;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n/2[2a + (n − 1) × d] = 15/2[2.1+(15-1).1]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15/2[2+14] = 15/2 [16] = 15 x 8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 = 120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Hence, the sum of the first 15 natural numbers is 120.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26781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Formulas of arithmetic progressions </vt:lpstr>
      <vt:lpstr>What’s an ap ?</vt:lpstr>
      <vt:lpstr>General form of an ap</vt:lpstr>
      <vt:lpstr>Nth term of an ap</vt:lpstr>
      <vt:lpstr>Example of an nth term of an ap</vt:lpstr>
      <vt:lpstr>Note</vt:lpstr>
      <vt:lpstr>Sum of n terms of ap</vt:lpstr>
      <vt:lpstr>Proof</vt:lpstr>
      <vt:lpstr>Example</vt:lpstr>
      <vt:lpstr>Sum of an ap when the last term is given</vt:lpstr>
      <vt:lpstr>Formula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of arithmetic progressions </dc:title>
  <dc:creator>KRISH NARIELWALA</dc:creator>
  <cp:lastModifiedBy>KRISH NARIELWALA</cp:lastModifiedBy>
  <cp:revision>2</cp:revision>
  <dcterms:created xsi:type="dcterms:W3CDTF">2021-06-13T06:58:20Z</dcterms:created>
  <dcterms:modified xsi:type="dcterms:W3CDTF">2021-06-13T10:32:50Z</dcterms:modified>
</cp:coreProperties>
</file>