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01139f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01139f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01139f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01139f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01139f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01139f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b6888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b6888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01139f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01139f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edb25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2edb25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501139f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501139f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01139f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01139f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01139fa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01139fa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01139f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01139f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01139f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01139f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01139fa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01139f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ZmPLJtsM99s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My Apartment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Gonzales, Faizah Kolapo, Sara Roshan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</a:t>
            </a:r>
            <a:r>
              <a:rPr lang="en"/>
              <a:t>Fidelity</a:t>
            </a:r>
            <a:r>
              <a:rPr lang="en"/>
              <a:t> Sketches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 tried to recreate the sketches into HTML as true as possible but some things were changed simply because of forgotten functionalities or convenience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850" y="1225225"/>
            <a:ext cx="37386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87500" y="59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video</a:t>
            </a:r>
            <a:endParaRPr/>
          </a:p>
        </p:txBody>
      </p:sp>
      <p:pic>
        <p:nvPicPr>
          <p:cNvPr id="132" name="Google Shape;132;p23" title="Rate My Apartment commercial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813" y="973025"/>
            <a:ext cx="5110375" cy="3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How did you feel about this project? Do you think your team was successful, or? What did you like about the project? What  did you </a:t>
            </a:r>
            <a:r>
              <a:rPr lang="en"/>
              <a:t>dislike</a:t>
            </a:r>
            <a:r>
              <a:rPr lang="en"/>
              <a:t> about the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What did your team feel most proud of throughout the entire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What did you learn </a:t>
            </a:r>
            <a:r>
              <a:rPr lang="en"/>
              <a:t>about yourself as you worked on this project (Individually and as a team)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How will you use (or not use) what you have learned/experienced in this project going forward?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What “stuff &amp; things” related to this project would you like more help with?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3249925" y="1863750"/>
            <a:ext cx="546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sz="3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&amp; Why, What, Who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Rate My Apartment is a website/app  that allows people to view and read reviews of apartments in their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There are limited resources when looking for an apartment so we thought this would be helpful to many who are looking for such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Targeting specifically the city of Regina and its community for now hoping to be able to expand in the future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Register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975" y="1147225"/>
            <a:ext cx="471813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 &amp; Responsibilities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All members started out with the same roles and responsibilities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00" y="2369250"/>
            <a:ext cx="2498424" cy="23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100" y="2369250"/>
            <a:ext cx="2678976" cy="23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116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 </a:t>
            </a:r>
            <a:r>
              <a:rPr lang="en"/>
              <a:t>further</a:t>
            </a:r>
            <a:r>
              <a:rPr lang="en"/>
              <a:t> detailed those responsibilities using a RACI chart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Focusing the project for the city of Regina allows a more feasible target but also for extension in the future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Minimizing extra tools and features to allow ease of use and simplicity and addresses the main problem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625" y="1225225"/>
            <a:ext cx="356403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&amp; KanBan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Helpful, but was not used very much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300" y="1147226"/>
            <a:ext cx="4855299" cy="39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Comments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Concerns about tenant review and landlord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Since the focus of this website are for other people to see previous/current tenants living situation we did not see the need to add landlord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Other than that, most comments were about some tweaks in our Kanban/Github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 outlined what functions the client and server will have and how  they all connect to each other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00" y="1225225"/>
            <a:ext cx="4666007" cy="38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7" y="2048250"/>
            <a:ext cx="4416126" cy="31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75" y="1189550"/>
            <a:ext cx="3349050" cy="3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050" y="1225225"/>
            <a:ext cx="3123647" cy="3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