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C96E-A8D7-4C40-A2B8-E22CA9319E6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54FF-001F-4B89-8184-10290B480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Faizal Leviansyah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79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Agus.S</dc:creator>
  <cp:lastModifiedBy>Faizal Leviansyah</cp:lastModifiedBy>
  <cp:revision>2</cp:revision>
  <dcterms:created xsi:type="dcterms:W3CDTF">2021-06-03T12:08:56Z</dcterms:created>
  <dcterms:modified xsi:type="dcterms:W3CDTF">2024-08-19T03:16:09Z</dcterms:modified>
</cp:coreProperties>
</file>