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CF4E-2D54-4D4D-B5EF-A21B9D42A9B5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05F6-40DA-4A71-B66F-DE87E0885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CF4E-2D54-4D4D-B5EF-A21B9D42A9B5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05F6-40DA-4A71-B66F-DE87E0885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CF4E-2D54-4D4D-B5EF-A21B9D42A9B5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05F6-40DA-4A71-B66F-DE87E0885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CF4E-2D54-4D4D-B5EF-A21B9D42A9B5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05F6-40DA-4A71-B66F-DE87E0885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CF4E-2D54-4D4D-B5EF-A21B9D42A9B5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05F6-40DA-4A71-B66F-DE87E0885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CF4E-2D54-4D4D-B5EF-A21B9D42A9B5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05F6-40DA-4A71-B66F-DE87E0885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CF4E-2D54-4D4D-B5EF-A21B9D42A9B5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05F6-40DA-4A71-B66F-DE87E0885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CF4E-2D54-4D4D-B5EF-A21B9D42A9B5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05F6-40DA-4A71-B66F-DE87E0885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CF4E-2D54-4D4D-B5EF-A21B9D42A9B5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05F6-40DA-4A71-B66F-DE87E0885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CF4E-2D54-4D4D-B5EF-A21B9D42A9B5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05F6-40DA-4A71-B66F-DE87E0885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CF4E-2D54-4D4D-B5EF-A21B9D42A9B5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05F6-40DA-4A71-B66F-DE87E0885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0CF4E-2D54-4D4D-B5EF-A21B9D42A9B5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105F6-40DA-4A71-B66F-DE87E08858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1285860"/>
            <a:ext cx="2214578" cy="3286148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8662" y="128586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Service Now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85786" y="2000240"/>
            <a:ext cx="1643074" cy="20717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4414" y="271462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API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7554" y="2571744"/>
            <a:ext cx="2643206" cy="42148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43306" y="2702478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FRAiIMS</a:t>
            </a:r>
            <a:r>
              <a:rPr lang="en-IN" dirty="0" smtClean="0"/>
              <a:t> –Back End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71868" y="3143248"/>
            <a:ext cx="2143140" cy="10001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14744" y="3214686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Ticket Assignment Service</a:t>
            </a:r>
            <a:endParaRPr lang="en-US" sz="1200" b="1" dirty="0"/>
          </a:p>
        </p:txBody>
      </p:sp>
      <p:sp>
        <p:nvSpPr>
          <p:cNvPr id="19" name="Rectangle 18"/>
          <p:cNvSpPr/>
          <p:nvPr/>
        </p:nvSpPr>
        <p:spPr>
          <a:xfrm>
            <a:off x="3357554" y="142852"/>
            <a:ext cx="2643206" cy="20002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500430" y="27358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FRAiIMS</a:t>
            </a:r>
            <a:r>
              <a:rPr lang="en-IN" dirty="0" smtClean="0"/>
              <a:t> –Front End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571868" y="785794"/>
            <a:ext cx="2143140" cy="12858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71868" y="4286256"/>
            <a:ext cx="2143140" cy="10715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14744" y="4357694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Ticket Creation Service</a:t>
            </a:r>
            <a:endParaRPr lang="en-US" sz="1200" b="1" dirty="0"/>
          </a:p>
        </p:txBody>
      </p:sp>
      <p:sp>
        <p:nvSpPr>
          <p:cNvPr id="29" name="Rectangle 28"/>
          <p:cNvSpPr/>
          <p:nvPr/>
        </p:nvSpPr>
        <p:spPr>
          <a:xfrm>
            <a:off x="3571868" y="5500702"/>
            <a:ext cx="2143140" cy="1214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86182" y="5572140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Intelligent Call Service</a:t>
            </a:r>
            <a:endParaRPr 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714744" y="799911"/>
            <a:ext cx="1857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Application Enrolment</a:t>
            </a:r>
          </a:p>
          <a:p>
            <a:r>
              <a:rPr lang="en-IN" sz="1200" b="1" dirty="0" smtClean="0"/>
              <a:t>Support Definition</a:t>
            </a:r>
          </a:p>
          <a:p>
            <a:r>
              <a:rPr lang="en-IN" sz="1200" b="1" dirty="0" smtClean="0"/>
              <a:t>Initial Model Creation</a:t>
            </a:r>
          </a:p>
          <a:p>
            <a:r>
              <a:rPr lang="en-IN" sz="1200" b="1" dirty="0" smtClean="0"/>
              <a:t>Model Revision</a:t>
            </a:r>
          </a:p>
          <a:p>
            <a:r>
              <a:rPr lang="en-IN" sz="1200" b="1" dirty="0" smtClean="0"/>
              <a:t>Model Testing</a:t>
            </a:r>
          </a:p>
          <a:p>
            <a:r>
              <a:rPr lang="en-IN" sz="1200" b="1" dirty="0" smtClean="0"/>
              <a:t>Reports Module (Future)</a:t>
            </a:r>
            <a:endParaRPr lang="en-US" sz="1200" b="1" dirty="0"/>
          </a:p>
        </p:txBody>
      </p:sp>
      <p:sp>
        <p:nvSpPr>
          <p:cNvPr id="32" name="Can 31"/>
          <p:cNvSpPr/>
          <p:nvPr/>
        </p:nvSpPr>
        <p:spPr>
          <a:xfrm>
            <a:off x="6572264" y="1357298"/>
            <a:ext cx="2214578" cy="2071702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786578" y="1500174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FRAiIMS</a:t>
            </a:r>
            <a:r>
              <a:rPr lang="en-IN" dirty="0" smtClean="0"/>
              <a:t> –DB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858016" y="4071942"/>
            <a:ext cx="1857388" cy="18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00892" y="421481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ClickSend.com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6929454" y="4714884"/>
            <a:ext cx="1643074" cy="8572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286644" y="492919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API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715140" y="1857364"/>
            <a:ext cx="1785950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tx1"/>
                </a:solidFill>
              </a:rPr>
              <a:t>Ticket assignment audit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715140" y="2143116"/>
            <a:ext cx="1785950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tx1"/>
                </a:solidFill>
              </a:rPr>
              <a:t>Ticket Creation audit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715140" y="2428868"/>
            <a:ext cx="1785950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</a:rPr>
              <a:t>C</a:t>
            </a:r>
            <a:r>
              <a:rPr lang="en-IN" sz="1000" b="1" dirty="0" smtClean="0">
                <a:solidFill>
                  <a:schemeClr val="tx1"/>
                </a:solidFill>
              </a:rPr>
              <a:t>all </a:t>
            </a:r>
            <a:r>
              <a:rPr lang="en-IN" sz="1000" b="1" dirty="0" err="1" smtClean="0">
                <a:solidFill>
                  <a:schemeClr val="tx1"/>
                </a:solidFill>
              </a:rPr>
              <a:t>Serviceaudit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15140" y="2714620"/>
            <a:ext cx="1785950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tx1"/>
                </a:solidFill>
              </a:rPr>
              <a:t>Application Related Data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21" idx="3"/>
            <a:endCxn id="32" idx="2"/>
          </p:cNvCxnSpPr>
          <p:nvPr/>
        </p:nvCxnSpPr>
        <p:spPr>
          <a:xfrm>
            <a:off x="5715008" y="1428736"/>
            <a:ext cx="857256" cy="964413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57158" y="4857760"/>
            <a:ext cx="2643206" cy="1214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28596" y="5500702"/>
            <a:ext cx="2428892" cy="4286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00034" y="5580893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Inbox- Ticket creation on demand</a:t>
            </a:r>
            <a:endParaRPr lang="en-US" sz="1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71472" y="4988494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FRAiIMS</a:t>
            </a:r>
            <a:r>
              <a:rPr lang="en-IN" dirty="0" smtClean="0"/>
              <a:t> –</a:t>
            </a:r>
            <a:r>
              <a:rPr lang="en-IN" dirty="0" err="1" smtClean="0"/>
              <a:t>MailBox</a:t>
            </a:r>
            <a:endParaRPr lang="en-US" dirty="0"/>
          </a:p>
        </p:txBody>
      </p:sp>
      <p:cxnSp>
        <p:nvCxnSpPr>
          <p:cNvPr id="57" name="Elbow Connector 56"/>
          <p:cNvCxnSpPr>
            <a:stCxn id="53" idx="3"/>
            <a:endCxn id="27" idx="1"/>
          </p:cNvCxnSpPr>
          <p:nvPr/>
        </p:nvCxnSpPr>
        <p:spPr>
          <a:xfrm flipV="1">
            <a:off x="3000364" y="4822041"/>
            <a:ext cx="571504" cy="642942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7" idx="0"/>
            <a:endCxn id="11" idx="2"/>
          </p:cNvCxnSpPr>
          <p:nvPr/>
        </p:nvCxnSpPr>
        <p:spPr>
          <a:xfrm rot="5400000" flipH="1" flipV="1">
            <a:off x="4572000" y="4214818"/>
            <a:ext cx="142876" cy="1588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715140" y="3000372"/>
            <a:ext cx="1785950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tx1"/>
                </a:solidFill>
              </a:rPr>
              <a:t>Support </a:t>
            </a:r>
            <a:r>
              <a:rPr lang="en-IN" sz="1000" b="1" dirty="0" err="1" smtClean="0">
                <a:solidFill>
                  <a:schemeClr val="tx1"/>
                </a:solidFill>
              </a:rPr>
              <a:t>Rota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3" name="Elbow Connector 82"/>
          <p:cNvCxnSpPr>
            <a:stCxn id="8" idx="3"/>
            <a:endCxn id="32" idx="2"/>
          </p:cNvCxnSpPr>
          <p:nvPr/>
        </p:nvCxnSpPr>
        <p:spPr>
          <a:xfrm flipV="1">
            <a:off x="6000760" y="2393149"/>
            <a:ext cx="571504" cy="2286004"/>
          </a:xfrm>
          <a:prstGeom prst="bentConnector3">
            <a:avLst>
              <a:gd name="adj1" fmla="val 26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29" idx="3"/>
            <a:endCxn id="34" idx="1"/>
          </p:cNvCxnSpPr>
          <p:nvPr/>
        </p:nvCxnSpPr>
        <p:spPr>
          <a:xfrm flipV="1">
            <a:off x="5715008" y="5000636"/>
            <a:ext cx="1143008" cy="110728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4" idx="3"/>
            <a:endCxn id="11" idx="1"/>
          </p:cNvCxnSpPr>
          <p:nvPr/>
        </p:nvCxnSpPr>
        <p:spPr>
          <a:xfrm>
            <a:off x="2714612" y="2928934"/>
            <a:ext cx="857256" cy="71438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4" idx="3"/>
            <a:endCxn id="29" idx="1"/>
          </p:cNvCxnSpPr>
          <p:nvPr/>
        </p:nvCxnSpPr>
        <p:spPr>
          <a:xfrm>
            <a:off x="2714612" y="2928934"/>
            <a:ext cx="857256" cy="3178991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786182" y="4572008"/>
            <a:ext cx="1785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Polls for new emails in the support mailbox</a:t>
            </a:r>
          </a:p>
          <a:p>
            <a:r>
              <a:rPr lang="en-IN" sz="800" dirty="0" smtClean="0"/>
              <a:t>Creates  new ticket parameters and (posts) invokes Ticket Assignment service</a:t>
            </a:r>
          </a:p>
          <a:p>
            <a:r>
              <a:rPr lang="en-IN" sz="800" dirty="0" smtClean="0"/>
              <a:t>Stores Audit</a:t>
            </a:r>
            <a:endParaRPr 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714744" y="3500438"/>
            <a:ext cx="178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GET ( All new </a:t>
            </a:r>
            <a:r>
              <a:rPr lang="en-IN" sz="800" dirty="0" err="1" smtClean="0"/>
              <a:t>inidents</a:t>
            </a:r>
            <a:r>
              <a:rPr lang="en-IN" sz="800" dirty="0" smtClean="0"/>
              <a:t> from SNOW API)</a:t>
            </a:r>
          </a:p>
          <a:p>
            <a:r>
              <a:rPr lang="en-IN" sz="800" dirty="0" smtClean="0"/>
              <a:t>POST ( Assign incidents in SNOW API based on rules from DB ) </a:t>
            </a:r>
          </a:p>
          <a:p>
            <a:r>
              <a:rPr lang="en-IN" sz="800" dirty="0" smtClean="0"/>
              <a:t>Stores Audit</a:t>
            </a:r>
            <a:endParaRPr lang="en-US" sz="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786182" y="5786454"/>
            <a:ext cx="1785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GET ( All new P1/P2 incidents from SNOW)</a:t>
            </a:r>
          </a:p>
          <a:p>
            <a:r>
              <a:rPr lang="en-IN" sz="800" dirty="0" smtClean="0"/>
              <a:t>POST(Call text to ClickSend.com)</a:t>
            </a:r>
          </a:p>
          <a:p>
            <a:r>
              <a:rPr lang="en-IN" sz="800" dirty="0" smtClean="0"/>
              <a:t>GET( Response from </a:t>
            </a:r>
            <a:r>
              <a:rPr lang="en-IN" sz="800" dirty="0" err="1" smtClean="0"/>
              <a:t>ClickSend</a:t>
            </a:r>
            <a:r>
              <a:rPr lang="en-IN" sz="800" dirty="0" smtClean="0"/>
              <a:t> API)</a:t>
            </a:r>
          </a:p>
          <a:p>
            <a:r>
              <a:rPr lang="en-IN" sz="800" dirty="0" smtClean="0"/>
              <a:t>POST(Send test to clicksend.com for Redial or escalation)</a:t>
            </a:r>
          </a:p>
          <a:p>
            <a:r>
              <a:rPr lang="en-IN" sz="800" dirty="0" smtClean="0"/>
              <a:t>Stores Audit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140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faizal mp</dc:creator>
  <cp:lastModifiedBy>faizal mp</cp:lastModifiedBy>
  <cp:revision>1</cp:revision>
  <dcterms:created xsi:type="dcterms:W3CDTF">2020-11-15T13:11:14Z</dcterms:created>
  <dcterms:modified xsi:type="dcterms:W3CDTF">2020-11-15T15:16:07Z</dcterms:modified>
</cp:coreProperties>
</file>