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5" r:id="rId7"/>
    <p:sldId id="258" r:id="rId8"/>
    <p:sldId id="259" r:id="rId9"/>
    <p:sldId id="264" r:id="rId10"/>
    <p:sldId id="260" r:id="rId11"/>
    <p:sldId id="261" r:id="rId12"/>
    <p:sldId id="266" r:id="rId13"/>
    <p:sldId id="267" r:id="rId14"/>
    <p:sldId id="268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5033" autoAdjust="0"/>
  </p:normalViewPr>
  <p:slideViewPr>
    <p:cSldViewPr snapToGrid="0" snapToObjects="1">
      <p:cViewPr varScale="1">
        <p:scale>
          <a:sx n="80" d="100"/>
          <a:sy n="80" d="100"/>
        </p:scale>
        <p:origin x="59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60" y="1146810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2048 game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5480" y="617220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 Faizan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Backend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321" y="1889053"/>
            <a:ext cx="8839199" cy="4436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4138" y="6393976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frontend 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260" y="2141537"/>
            <a:ext cx="8639033" cy="44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2048 is a captivating puzzle game that challenges your strategic thinking and problem-solving skills.</a:t>
            </a:r>
          </a:p>
          <a:p>
            <a:pPr>
              <a:lnSpc>
                <a:spcPct val="150000"/>
              </a:lnSpc>
            </a:pPr>
            <a:r>
              <a:rPr lang="en-US" dirty="0"/>
              <a:t>With its simple rules and endless possibilities, it's no wonder that 2048 has become a favorite among puzzle enthusiasts.</a:t>
            </a:r>
          </a:p>
          <a:p>
            <a:pPr>
              <a:lnSpc>
                <a:spcPct val="150000"/>
              </a:lnSpc>
            </a:pPr>
            <a:r>
              <a:rPr lang="en-US" dirty="0"/>
              <a:t>We hope this presentation has provided you with valuable insights and strategies to enhance your 2048 gameplay experience!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6586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i="1" dirty="0">
              <a:latin typeface="Castellar" panose="020A0402060406010301" pitchFamily="18" charset="0"/>
            </a:endParaRPr>
          </a:p>
          <a:p>
            <a:r>
              <a:rPr lang="en-US" i="1" dirty="0" smtClean="0">
                <a:latin typeface="Castellar" panose="020A0402060406010301" pitchFamily="18" charset="0"/>
              </a:rPr>
              <a:t>For demonstration  watch my video</a:t>
            </a:r>
            <a:endParaRPr lang="en-US" i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captivating puzzle game that </a:t>
            </a:r>
            <a:r>
              <a:rPr lang="en-US" dirty="0" smtClean="0"/>
              <a:t>challenges </a:t>
            </a:r>
            <a:r>
              <a:rPr lang="en-US" dirty="0"/>
              <a:t>your strategic thinking and number manipulation </a:t>
            </a:r>
            <a:r>
              <a:rPr lang="en-US" dirty="0" smtClean="0"/>
              <a:t>skills.</a:t>
            </a:r>
          </a:p>
          <a:p>
            <a:pPr>
              <a:lnSpc>
                <a:spcPct val="150000"/>
              </a:lnSpc>
            </a:pPr>
            <a:r>
              <a:rPr lang="en-US" dirty="0"/>
              <a:t>Merge numbered tiles on a 4x4 grid to reach the elusive tile of "2048</a:t>
            </a:r>
            <a:r>
              <a:rPr lang="en-US" dirty="0" smtClean="0"/>
              <a:t>".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5" y="2065867"/>
            <a:ext cx="6530453" cy="4361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3372" y="2852383"/>
            <a:ext cx="311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user enter its credentials,</a:t>
            </a:r>
          </a:p>
          <a:p>
            <a:r>
              <a:rPr lang="en-US" dirty="0" smtClean="0"/>
              <a:t> the credentials are sent to game database  in login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2048?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2048 is a single-player sliding block puzzle game.</a:t>
            </a:r>
          </a:p>
          <a:p>
            <a:pPr>
              <a:lnSpc>
                <a:spcPct val="150000"/>
              </a:lnSpc>
            </a:pPr>
            <a:r>
              <a:rPr lang="en-US" dirty="0"/>
              <a:t>It was created in March 2014 by Italian web developer Gabriele </a:t>
            </a:r>
            <a:r>
              <a:rPr lang="en-US" dirty="0" err="1"/>
              <a:t>Cirulli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objective is to slide numbered tiles on a grid to combine them and create a tile with the number 2048.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game is played on a 4x4 grid.</a:t>
            </a:r>
          </a:p>
          <a:p>
            <a:pPr>
              <a:lnSpc>
                <a:spcPct val="150000"/>
              </a:lnSpc>
            </a:pPr>
            <a:r>
              <a:rPr lang="en-US" dirty="0"/>
              <a:t>Tiles with numbers (powers of 2) appear randomly on the grid.</a:t>
            </a:r>
          </a:p>
          <a:p>
            <a:pPr>
              <a:lnSpc>
                <a:spcPct val="150000"/>
              </a:lnSpc>
            </a:pPr>
            <a:r>
              <a:rPr lang="en-US" dirty="0"/>
              <a:t>You move tiles by sliding them in four directions: up, down, left, or right.</a:t>
            </a:r>
          </a:p>
          <a:p>
            <a:pPr>
              <a:lnSpc>
                <a:spcPct val="150000"/>
              </a:lnSpc>
            </a:pPr>
            <a:r>
              <a:rPr lang="en-US" dirty="0"/>
              <a:t>When two tiles with the same number touch, they merge into one tile with the sum of their values.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38" y="2271192"/>
            <a:ext cx="6714698" cy="44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ultimate goal is to create a tile with the number 2048.</a:t>
            </a:r>
          </a:p>
          <a:p>
            <a:pPr>
              <a:lnSpc>
                <a:spcPct val="150000"/>
              </a:lnSpc>
            </a:pPr>
            <a:r>
              <a:rPr lang="en-US" dirty="0"/>
              <a:t>But don't stop there! You can keep playing to achieve higher numbers and higher scores.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game ends when the grid fills up and there are no more moves available.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Tips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Plan </a:t>
            </a:r>
            <a:r>
              <a:rPr lang="en-US" b="1" dirty="0"/>
              <a:t>Ahead:</a:t>
            </a:r>
            <a:r>
              <a:rPr lang="en-US" dirty="0"/>
              <a:t> Anticipate the consequences of each move before making it.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Keep </a:t>
            </a:r>
            <a:r>
              <a:rPr lang="en-US" b="1" dirty="0"/>
              <a:t>the Board Open:</a:t>
            </a:r>
            <a:r>
              <a:rPr lang="en-US" dirty="0"/>
              <a:t> Try to maintain as much open space as possible to allow for more tile movements.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Focus on the Largest Tile:</a:t>
            </a:r>
            <a:r>
              <a:rPr lang="en-US" dirty="0"/>
              <a:t> Prioritize merging tiles to build towards the highest number tile.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Don't Chase High Values:</a:t>
            </a:r>
            <a:r>
              <a:rPr lang="en-US" dirty="0"/>
              <a:t> While aiming for high-value tiles is important, avoid sacrificing the game's flow for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Backend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246" y="2403541"/>
            <a:ext cx="3277116" cy="3119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76" y="2346834"/>
            <a:ext cx="4188046" cy="3119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9666" y="5784112"/>
            <a:ext cx="24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Databases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6223" y="5671435"/>
            <a:ext cx="21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Maintained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371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Castellar</vt:lpstr>
      <vt:lpstr>Celestial</vt:lpstr>
      <vt:lpstr>2048 game</vt:lpstr>
      <vt:lpstr>Introduction</vt:lpstr>
      <vt:lpstr>Login form</vt:lpstr>
      <vt:lpstr>What is 2048?</vt:lpstr>
      <vt:lpstr>Game Mechanics</vt:lpstr>
      <vt:lpstr>Game board </vt:lpstr>
      <vt:lpstr>Objective</vt:lpstr>
      <vt:lpstr>Tips for Success</vt:lpstr>
      <vt:lpstr>Backend </vt:lpstr>
      <vt:lpstr>Backend View</vt:lpstr>
      <vt:lpstr> frontend  view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2024-02-09T18:02:46Z</dcterms:created>
  <dcterms:modified xsi:type="dcterms:W3CDTF">2024-02-10T19:44:04Z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