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 Id="rId6" Type="http://schemas.openxmlformats.org/officeDocument/2006/relationships/hyperlink" Target="https://www.freepik.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10" l="56623" r="0" t="0"/>
          <a:stretch/>
        </p:blipFill>
        <p:spPr>
          <a:xfrm>
            <a:off x="5177825" y="0"/>
            <a:ext cx="3966179" cy="5143502"/>
          </a:xfrm>
          <a:prstGeom prst="rect">
            <a:avLst/>
          </a:prstGeom>
          <a:noFill/>
          <a:ln>
            <a:noFill/>
          </a:ln>
        </p:spPr>
      </p:pic>
      <p:sp>
        <p:nvSpPr>
          <p:cNvPr id="10" name="Google Shape;10;p2"/>
          <p:cNvSpPr txBox="1"/>
          <p:nvPr>
            <p:ph type="title"/>
          </p:nvPr>
        </p:nvSpPr>
        <p:spPr>
          <a:xfrm>
            <a:off x="4781550" y="1416450"/>
            <a:ext cx="3642600" cy="1860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b="1"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subTitle"/>
          </p:nvPr>
        </p:nvSpPr>
        <p:spPr>
          <a:xfrm>
            <a:off x="5452800" y="3276450"/>
            <a:ext cx="2971200" cy="1031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atin typeface="Oxygen"/>
                <a:ea typeface="Oxygen"/>
                <a:cs typeface="Oxygen"/>
                <a:sym typeface="Oxygen"/>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
    <p:spTree>
      <p:nvGrpSpPr>
        <p:cNvPr id="55" name="Shape 55"/>
        <p:cNvGrpSpPr/>
        <p:nvPr/>
      </p:nvGrpSpPr>
      <p:grpSpPr>
        <a:xfrm>
          <a:off x="0" y="0"/>
          <a:ext cx="0" cy="0"/>
          <a:chOff x="0" y="0"/>
          <a:chExt cx="0" cy="0"/>
        </a:xfrm>
      </p:grpSpPr>
      <p:pic>
        <p:nvPicPr>
          <p:cNvPr id="56" name="Google Shape;56;p11"/>
          <p:cNvPicPr preferRelativeResize="0"/>
          <p:nvPr/>
        </p:nvPicPr>
        <p:blipFill rotWithShape="1">
          <a:blip r:embed="rId2">
            <a:alphaModFix/>
          </a:blip>
          <a:srcRect b="0" l="0" r="0" t="0"/>
          <a:stretch/>
        </p:blipFill>
        <p:spPr>
          <a:xfrm>
            <a:off x="-5" y="0"/>
            <a:ext cx="9144005" cy="5143500"/>
          </a:xfrm>
          <a:prstGeom prst="rect">
            <a:avLst/>
          </a:prstGeom>
          <a:noFill/>
          <a:ln>
            <a:noFill/>
          </a:ln>
        </p:spPr>
      </p:pic>
      <p:sp>
        <p:nvSpPr>
          <p:cNvPr id="57" name="Google Shape;57;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9">
    <p:spTree>
      <p:nvGrpSpPr>
        <p:cNvPr id="58" name="Shape 58"/>
        <p:cNvGrpSpPr/>
        <p:nvPr/>
      </p:nvGrpSpPr>
      <p:grpSpPr>
        <a:xfrm>
          <a:off x="0" y="0"/>
          <a:ext cx="0" cy="0"/>
          <a:chOff x="0" y="0"/>
          <a:chExt cx="0" cy="0"/>
        </a:xfrm>
      </p:grpSpPr>
      <p:pic>
        <p:nvPicPr>
          <p:cNvPr id="59" name="Google Shape;59;p12"/>
          <p:cNvPicPr preferRelativeResize="0"/>
          <p:nvPr/>
        </p:nvPicPr>
        <p:blipFill rotWithShape="1">
          <a:blip r:embed="rId2">
            <a:alphaModFix/>
          </a:blip>
          <a:srcRect b="0" l="0" r="0" t="0"/>
          <a:stretch/>
        </p:blipFill>
        <p:spPr>
          <a:xfrm>
            <a:off x="-7" y="0"/>
            <a:ext cx="9144000" cy="5143497"/>
          </a:xfrm>
          <a:prstGeom prst="rect">
            <a:avLst/>
          </a:prstGeom>
          <a:noFill/>
          <a:ln>
            <a:noFill/>
          </a:ln>
        </p:spPr>
      </p:pic>
      <p:sp>
        <p:nvSpPr>
          <p:cNvPr id="60" name="Google Shape;60;p12"/>
          <p:cNvSpPr txBox="1"/>
          <p:nvPr>
            <p:ph type="title"/>
          </p:nvPr>
        </p:nvSpPr>
        <p:spPr>
          <a:xfrm>
            <a:off x="720107" y="2342625"/>
            <a:ext cx="32850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b="1"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1" name="Google Shape;61;p12"/>
          <p:cNvSpPr txBox="1"/>
          <p:nvPr>
            <p:ph idx="2" type="title"/>
          </p:nvPr>
        </p:nvSpPr>
        <p:spPr>
          <a:xfrm>
            <a:off x="720000" y="1106175"/>
            <a:ext cx="3285000" cy="126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b="1" sz="7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62" name="Google Shape;62;p12"/>
          <p:cNvSpPr txBox="1"/>
          <p:nvPr>
            <p:ph idx="1" type="subTitle"/>
          </p:nvPr>
        </p:nvSpPr>
        <p:spPr>
          <a:xfrm>
            <a:off x="720101" y="3323950"/>
            <a:ext cx="3285000" cy="7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pic>
        <p:nvPicPr>
          <p:cNvPr id="64" name="Google Shape;64;p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5" name="Google Shape;65;p13"/>
          <p:cNvSpPr txBox="1"/>
          <p:nvPr>
            <p:ph hasCustomPrompt="1" type="title"/>
          </p:nvPr>
        </p:nvSpPr>
        <p:spPr>
          <a:xfrm>
            <a:off x="1284000" y="1558475"/>
            <a:ext cx="6576000" cy="151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66" name="Google Shape;66;p13"/>
          <p:cNvSpPr txBox="1"/>
          <p:nvPr>
            <p:ph idx="1" type="subTitle"/>
          </p:nvPr>
        </p:nvSpPr>
        <p:spPr>
          <a:xfrm>
            <a:off x="1284000" y="3069625"/>
            <a:ext cx="65760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atin typeface="Oxygen"/>
                <a:ea typeface="Oxygen"/>
                <a:cs typeface="Oxygen"/>
                <a:sym typeface="Oxygen"/>
              </a:defRPr>
            </a:lvl1pPr>
            <a:lvl2pPr lvl="1" algn="ctr">
              <a:lnSpc>
                <a:spcPct val="100000"/>
              </a:lnSpc>
              <a:spcBef>
                <a:spcPts val="160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pic>
        <p:nvPicPr>
          <p:cNvPr id="68" name="Google Shape;68;p1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9" name="Google Shape;69;p14"/>
          <p:cNvSpPr txBox="1"/>
          <p:nvPr>
            <p:ph type="title"/>
          </p:nvPr>
        </p:nvSpPr>
        <p:spPr>
          <a:xfrm>
            <a:off x="1388100" y="1693050"/>
            <a:ext cx="6367800" cy="175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b="1" sz="7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pic>
        <p:nvPicPr>
          <p:cNvPr id="71" name="Google Shape;71;p15"/>
          <p:cNvPicPr preferRelativeResize="0"/>
          <p:nvPr/>
        </p:nvPicPr>
        <p:blipFill rotWithShape="1">
          <a:blip r:embed="rId2">
            <a:alphaModFix/>
          </a:blip>
          <a:srcRect b="0" l="0" r="0" t="0"/>
          <a:stretch/>
        </p:blipFill>
        <p:spPr>
          <a:xfrm>
            <a:off x="0" y="0"/>
            <a:ext cx="9144010" cy="5143500"/>
          </a:xfrm>
          <a:prstGeom prst="rect">
            <a:avLst/>
          </a:prstGeom>
          <a:noFill/>
          <a:ln>
            <a:noFill/>
          </a:ln>
        </p:spPr>
      </p:pic>
      <p:sp>
        <p:nvSpPr>
          <p:cNvPr id="72" name="Google Shape;72;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5" name="Google Shape;75;p16"/>
          <p:cNvSpPr txBox="1"/>
          <p:nvPr>
            <p:ph idx="1" type="subTitle"/>
          </p:nvPr>
        </p:nvSpPr>
        <p:spPr>
          <a:xfrm>
            <a:off x="703800" y="2491350"/>
            <a:ext cx="34941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76" name="Google Shape;76;p16"/>
          <p:cNvSpPr txBox="1"/>
          <p:nvPr>
            <p:ph idx="2" type="subTitle"/>
          </p:nvPr>
        </p:nvSpPr>
        <p:spPr>
          <a:xfrm>
            <a:off x="4913600" y="2491350"/>
            <a:ext cx="35103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77" name="Google Shape;77;p16"/>
          <p:cNvSpPr txBox="1"/>
          <p:nvPr>
            <p:ph idx="3" type="subTitle"/>
          </p:nvPr>
        </p:nvSpPr>
        <p:spPr>
          <a:xfrm>
            <a:off x="703800" y="3001175"/>
            <a:ext cx="3494100" cy="93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8" name="Google Shape;78;p16"/>
          <p:cNvSpPr txBox="1"/>
          <p:nvPr>
            <p:ph idx="4" type="subTitle"/>
          </p:nvPr>
        </p:nvSpPr>
        <p:spPr>
          <a:xfrm>
            <a:off x="4913600" y="3001175"/>
            <a:ext cx="3510300" cy="93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9" name="Google Shape;79;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spTree>
      <p:nvGrpSpPr>
        <p:cNvPr id="80" name="Shape 80"/>
        <p:cNvGrpSpPr/>
        <p:nvPr/>
      </p:nvGrpSpPr>
      <p:grpSpPr>
        <a:xfrm>
          <a:off x="0" y="0"/>
          <a:ext cx="0" cy="0"/>
          <a:chOff x="0" y="0"/>
          <a:chExt cx="0" cy="0"/>
        </a:xfrm>
      </p:grpSpPr>
      <p:pic>
        <p:nvPicPr>
          <p:cNvPr id="81" name="Google Shape;81;p17"/>
          <p:cNvPicPr preferRelativeResize="0"/>
          <p:nvPr/>
        </p:nvPicPr>
        <p:blipFill rotWithShape="1">
          <a:blip r:embed="rId2">
            <a:alphaModFix/>
          </a:blip>
          <a:srcRect b="0" l="0" r="0" t="0"/>
          <a:stretch/>
        </p:blipFill>
        <p:spPr>
          <a:xfrm>
            <a:off x="0" y="0"/>
            <a:ext cx="9144000" cy="514351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
    <p:spTree>
      <p:nvGrpSpPr>
        <p:cNvPr id="82" name="Shape 82"/>
        <p:cNvGrpSpPr/>
        <p:nvPr/>
      </p:nvGrpSpPr>
      <p:grpSpPr>
        <a:xfrm>
          <a:off x="0" y="0"/>
          <a:ext cx="0" cy="0"/>
          <a:chOff x="0" y="0"/>
          <a:chExt cx="0" cy="0"/>
        </a:xfrm>
      </p:grpSpPr>
      <p:pic>
        <p:nvPicPr>
          <p:cNvPr id="83" name="Google Shape;83;p1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4" name="Google Shape;84;p18"/>
          <p:cNvSpPr txBox="1"/>
          <p:nvPr>
            <p:ph type="title"/>
          </p:nvPr>
        </p:nvSpPr>
        <p:spPr>
          <a:xfrm>
            <a:off x="2929500" y="2342625"/>
            <a:ext cx="32850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b="1"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5" name="Google Shape;85;p18"/>
          <p:cNvSpPr txBox="1"/>
          <p:nvPr>
            <p:ph idx="2" type="title"/>
          </p:nvPr>
        </p:nvSpPr>
        <p:spPr>
          <a:xfrm>
            <a:off x="2929500" y="1106175"/>
            <a:ext cx="3285000" cy="1265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b="1" sz="7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86" name="Google Shape;86;p18"/>
          <p:cNvSpPr txBox="1"/>
          <p:nvPr>
            <p:ph idx="1" type="subTitle"/>
          </p:nvPr>
        </p:nvSpPr>
        <p:spPr>
          <a:xfrm>
            <a:off x="2929500" y="3323950"/>
            <a:ext cx="32850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87" name="Shape 87"/>
        <p:cNvGrpSpPr/>
        <p:nvPr/>
      </p:nvGrpSpPr>
      <p:grpSpPr>
        <a:xfrm>
          <a:off x="0" y="0"/>
          <a:ext cx="0" cy="0"/>
          <a:chOff x="0" y="0"/>
          <a:chExt cx="0" cy="0"/>
        </a:xfrm>
      </p:grpSpPr>
      <p:pic>
        <p:nvPicPr>
          <p:cNvPr id="88" name="Google Shape;88;p19"/>
          <p:cNvPicPr preferRelativeResize="0"/>
          <p:nvPr/>
        </p:nvPicPr>
        <p:blipFill rotWithShape="1">
          <a:blip r:embed="rId2">
            <a:alphaModFix/>
          </a:blip>
          <a:srcRect b="10" l="0" r="0" t="0"/>
          <a:stretch/>
        </p:blipFill>
        <p:spPr>
          <a:xfrm>
            <a:off x="0" y="0"/>
            <a:ext cx="9143999" cy="5143502"/>
          </a:xfrm>
          <a:prstGeom prst="rect">
            <a:avLst/>
          </a:prstGeom>
          <a:noFill/>
          <a:ln>
            <a:noFill/>
          </a:ln>
        </p:spPr>
      </p:pic>
      <p:sp>
        <p:nvSpPr>
          <p:cNvPr id="89" name="Google Shape;89;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9"/>
          <p:cNvSpPr txBox="1"/>
          <p:nvPr>
            <p:ph idx="2" type="title"/>
          </p:nvPr>
        </p:nvSpPr>
        <p:spPr>
          <a:xfrm>
            <a:off x="788550" y="1881312"/>
            <a:ext cx="2305500" cy="4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1" name="Google Shape;91;p19"/>
          <p:cNvSpPr txBox="1"/>
          <p:nvPr>
            <p:ph idx="1" type="subTitle"/>
          </p:nvPr>
        </p:nvSpPr>
        <p:spPr>
          <a:xfrm>
            <a:off x="720013" y="2193175"/>
            <a:ext cx="2442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92" name="Google Shape;92;p19"/>
          <p:cNvSpPr txBox="1"/>
          <p:nvPr>
            <p:ph idx="3" type="title"/>
          </p:nvPr>
        </p:nvSpPr>
        <p:spPr>
          <a:xfrm>
            <a:off x="3419250" y="1881312"/>
            <a:ext cx="2305500" cy="4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3" name="Google Shape;93;p19"/>
          <p:cNvSpPr txBox="1"/>
          <p:nvPr>
            <p:ph idx="4" type="subTitle"/>
          </p:nvPr>
        </p:nvSpPr>
        <p:spPr>
          <a:xfrm>
            <a:off x="3331962" y="2193175"/>
            <a:ext cx="2480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94" name="Google Shape;94;p19"/>
          <p:cNvSpPr txBox="1"/>
          <p:nvPr>
            <p:ph idx="5" type="title"/>
          </p:nvPr>
        </p:nvSpPr>
        <p:spPr>
          <a:xfrm>
            <a:off x="788550" y="3749587"/>
            <a:ext cx="2305500" cy="4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5" name="Google Shape;95;p19"/>
          <p:cNvSpPr txBox="1"/>
          <p:nvPr>
            <p:ph idx="6" type="subTitle"/>
          </p:nvPr>
        </p:nvSpPr>
        <p:spPr>
          <a:xfrm>
            <a:off x="720000" y="4061350"/>
            <a:ext cx="2442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96" name="Google Shape;96;p19"/>
          <p:cNvSpPr txBox="1"/>
          <p:nvPr>
            <p:ph idx="7" type="title"/>
          </p:nvPr>
        </p:nvSpPr>
        <p:spPr>
          <a:xfrm>
            <a:off x="3419250" y="3749587"/>
            <a:ext cx="2305500" cy="4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7" name="Google Shape;97;p19"/>
          <p:cNvSpPr txBox="1"/>
          <p:nvPr>
            <p:ph idx="8" type="subTitle"/>
          </p:nvPr>
        </p:nvSpPr>
        <p:spPr>
          <a:xfrm>
            <a:off x="3331950" y="4061350"/>
            <a:ext cx="2480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98" name="Google Shape;98;p19"/>
          <p:cNvSpPr txBox="1"/>
          <p:nvPr>
            <p:ph idx="9" type="title"/>
          </p:nvPr>
        </p:nvSpPr>
        <p:spPr>
          <a:xfrm>
            <a:off x="6049924" y="1881312"/>
            <a:ext cx="2305500" cy="4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9" name="Google Shape;99;p19"/>
          <p:cNvSpPr txBox="1"/>
          <p:nvPr>
            <p:ph idx="13" type="subTitle"/>
          </p:nvPr>
        </p:nvSpPr>
        <p:spPr>
          <a:xfrm>
            <a:off x="5981387" y="2193175"/>
            <a:ext cx="2442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00" name="Google Shape;100;p19"/>
          <p:cNvSpPr txBox="1"/>
          <p:nvPr>
            <p:ph idx="14" type="title"/>
          </p:nvPr>
        </p:nvSpPr>
        <p:spPr>
          <a:xfrm>
            <a:off x="6049924" y="3749587"/>
            <a:ext cx="2305500" cy="4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1" name="Google Shape;101;p19"/>
          <p:cNvSpPr txBox="1"/>
          <p:nvPr>
            <p:ph idx="15" type="subTitle"/>
          </p:nvPr>
        </p:nvSpPr>
        <p:spPr>
          <a:xfrm>
            <a:off x="5981374" y="4061350"/>
            <a:ext cx="2442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pic>
        <p:nvPicPr>
          <p:cNvPr id="103" name="Google Shape;103;p20"/>
          <p:cNvPicPr preferRelativeResize="0"/>
          <p:nvPr/>
        </p:nvPicPr>
        <p:blipFill rotWithShape="1">
          <a:blip r:embed="rId2">
            <a:alphaModFix/>
          </a:blip>
          <a:srcRect b="0" l="0" r="0" t="0"/>
          <a:stretch/>
        </p:blipFill>
        <p:spPr>
          <a:xfrm>
            <a:off x="0" y="0"/>
            <a:ext cx="9144000" cy="5143484"/>
          </a:xfrm>
          <a:prstGeom prst="rect">
            <a:avLst/>
          </a:prstGeom>
          <a:noFill/>
          <a:ln>
            <a:noFill/>
          </a:ln>
        </p:spPr>
      </p:pic>
      <p:sp>
        <p:nvSpPr>
          <p:cNvPr id="104" name="Google Shape;104;p20"/>
          <p:cNvSpPr txBox="1"/>
          <p:nvPr>
            <p:ph type="title"/>
          </p:nvPr>
        </p:nvSpPr>
        <p:spPr>
          <a:xfrm>
            <a:off x="5139007" y="2342625"/>
            <a:ext cx="32850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b="1"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5" name="Google Shape;105;p20"/>
          <p:cNvSpPr txBox="1"/>
          <p:nvPr>
            <p:ph idx="2" type="title"/>
          </p:nvPr>
        </p:nvSpPr>
        <p:spPr>
          <a:xfrm>
            <a:off x="5138900" y="1106175"/>
            <a:ext cx="3285000" cy="1265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b="1" sz="7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6" name="Google Shape;106;p20"/>
          <p:cNvSpPr txBox="1"/>
          <p:nvPr>
            <p:ph idx="1" type="subTitle"/>
          </p:nvPr>
        </p:nvSpPr>
        <p:spPr>
          <a:xfrm>
            <a:off x="5139001" y="3323950"/>
            <a:ext cx="3285000" cy="71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3"/>
          <p:cNvSpPr txBox="1"/>
          <p:nvPr>
            <p:ph idx="1" type="subTitle"/>
          </p:nvPr>
        </p:nvSpPr>
        <p:spPr>
          <a:xfrm>
            <a:off x="1057950" y="3689600"/>
            <a:ext cx="2785800" cy="91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5" name="Google Shape;15;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2" type="subTitle"/>
          </p:nvPr>
        </p:nvSpPr>
        <p:spPr>
          <a:xfrm>
            <a:off x="5275850" y="3689600"/>
            <a:ext cx="2785800" cy="91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7" name="Google Shape;17;p3"/>
          <p:cNvSpPr txBox="1"/>
          <p:nvPr>
            <p:ph idx="3" type="subTitle"/>
          </p:nvPr>
        </p:nvSpPr>
        <p:spPr>
          <a:xfrm>
            <a:off x="1057800" y="3128600"/>
            <a:ext cx="2785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18" name="Google Shape;18;p3"/>
          <p:cNvSpPr txBox="1"/>
          <p:nvPr>
            <p:ph idx="4" type="subTitle"/>
          </p:nvPr>
        </p:nvSpPr>
        <p:spPr>
          <a:xfrm>
            <a:off x="5275850" y="3128600"/>
            <a:ext cx="2785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7" name="Shape 10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
    <p:spTree>
      <p:nvGrpSpPr>
        <p:cNvPr id="108" name="Shape 108"/>
        <p:cNvGrpSpPr/>
        <p:nvPr/>
      </p:nvGrpSpPr>
      <p:grpSpPr>
        <a:xfrm>
          <a:off x="0" y="0"/>
          <a:ext cx="0" cy="0"/>
          <a:chOff x="0" y="0"/>
          <a:chExt cx="0" cy="0"/>
        </a:xfrm>
      </p:grpSpPr>
      <p:pic>
        <p:nvPicPr>
          <p:cNvPr id="109" name="Google Shape;109;p22"/>
          <p:cNvPicPr preferRelativeResize="0"/>
          <p:nvPr/>
        </p:nvPicPr>
        <p:blipFill rotWithShape="1">
          <a:blip r:embed="rId2">
            <a:alphaModFix/>
          </a:blip>
          <a:srcRect b="0" l="0" r="0" t="0"/>
          <a:stretch/>
        </p:blipFill>
        <p:spPr>
          <a:xfrm>
            <a:off x="0" y="0"/>
            <a:ext cx="9144000" cy="5143489"/>
          </a:xfrm>
          <a:prstGeom prst="rect">
            <a:avLst/>
          </a:prstGeom>
          <a:noFill/>
          <a:ln>
            <a:noFill/>
          </a:ln>
        </p:spPr>
      </p:pic>
      <p:sp>
        <p:nvSpPr>
          <p:cNvPr id="110" name="Google Shape;110;p22"/>
          <p:cNvSpPr txBox="1"/>
          <p:nvPr>
            <p:ph type="title"/>
          </p:nvPr>
        </p:nvSpPr>
        <p:spPr>
          <a:xfrm>
            <a:off x="720000" y="685600"/>
            <a:ext cx="4211100" cy="340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4100">
                <a:solidFill>
                  <a:schemeClr val="lt1"/>
                </a:solidFill>
              </a:defRPr>
            </a:lvl1pPr>
            <a:lvl2pPr lvl="1" algn="l">
              <a:lnSpc>
                <a:spcPct val="100000"/>
              </a:lnSpc>
              <a:spcBef>
                <a:spcPts val="0"/>
              </a:spcBef>
              <a:spcAft>
                <a:spcPts val="0"/>
              </a:spcAft>
              <a:buSzPts val="2800"/>
              <a:buNone/>
              <a:defRPr>
                <a:latin typeface="Anaheim"/>
                <a:ea typeface="Anaheim"/>
                <a:cs typeface="Anaheim"/>
                <a:sym typeface="Anaheim"/>
              </a:defRPr>
            </a:lvl2pPr>
            <a:lvl3pPr lvl="2" algn="l">
              <a:lnSpc>
                <a:spcPct val="100000"/>
              </a:lnSpc>
              <a:spcBef>
                <a:spcPts val="0"/>
              </a:spcBef>
              <a:spcAft>
                <a:spcPts val="0"/>
              </a:spcAft>
              <a:buSzPts val="2800"/>
              <a:buNone/>
              <a:defRPr>
                <a:latin typeface="Anaheim"/>
                <a:ea typeface="Anaheim"/>
                <a:cs typeface="Anaheim"/>
                <a:sym typeface="Anaheim"/>
              </a:defRPr>
            </a:lvl3pPr>
            <a:lvl4pPr lvl="3" algn="l">
              <a:lnSpc>
                <a:spcPct val="100000"/>
              </a:lnSpc>
              <a:spcBef>
                <a:spcPts val="0"/>
              </a:spcBef>
              <a:spcAft>
                <a:spcPts val="0"/>
              </a:spcAft>
              <a:buSzPts val="2800"/>
              <a:buNone/>
              <a:defRPr>
                <a:latin typeface="Anaheim"/>
                <a:ea typeface="Anaheim"/>
                <a:cs typeface="Anaheim"/>
                <a:sym typeface="Anaheim"/>
              </a:defRPr>
            </a:lvl4pPr>
            <a:lvl5pPr lvl="4" algn="l">
              <a:lnSpc>
                <a:spcPct val="100000"/>
              </a:lnSpc>
              <a:spcBef>
                <a:spcPts val="0"/>
              </a:spcBef>
              <a:spcAft>
                <a:spcPts val="0"/>
              </a:spcAft>
              <a:buSzPts val="2800"/>
              <a:buNone/>
              <a:defRPr>
                <a:latin typeface="Anaheim"/>
                <a:ea typeface="Anaheim"/>
                <a:cs typeface="Anaheim"/>
                <a:sym typeface="Anaheim"/>
              </a:defRPr>
            </a:lvl5pPr>
            <a:lvl6pPr lvl="5" algn="l">
              <a:lnSpc>
                <a:spcPct val="100000"/>
              </a:lnSpc>
              <a:spcBef>
                <a:spcPts val="0"/>
              </a:spcBef>
              <a:spcAft>
                <a:spcPts val="0"/>
              </a:spcAft>
              <a:buSzPts val="2800"/>
              <a:buNone/>
              <a:defRPr>
                <a:latin typeface="Anaheim"/>
                <a:ea typeface="Anaheim"/>
                <a:cs typeface="Anaheim"/>
                <a:sym typeface="Anaheim"/>
              </a:defRPr>
            </a:lvl6pPr>
            <a:lvl7pPr lvl="6" algn="l">
              <a:lnSpc>
                <a:spcPct val="100000"/>
              </a:lnSpc>
              <a:spcBef>
                <a:spcPts val="0"/>
              </a:spcBef>
              <a:spcAft>
                <a:spcPts val="0"/>
              </a:spcAft>
              <a:buSzPts val="2800"/>
              <a:buNone/>
              <a:defRPr>
                <a:latin typeface="Anaheim"/>
                <a:ea typeface="Anaheim"/>
                <a:cs typeface="Anaheim"/>
                <a:sym typeface="Anaheim"/>
              </a:defRPr>
            </a:lvl7pPr>
            <a:lvl8pPr lvl="7" algn="l">
              <a:lnSpc>
                <a:spcPct val="100000"/>
              </a:lnSpc>
              <a:spcBef>
                <a:spcPts val="0"/>
              </a:spcBef>
              <a:spcAft>
                <a:spcPts val="0"/>
              </a:spcAft>
              <a:buSzPts val="2800"/>
              <a:buNone/>
              <a:defRPr>
                <a:latin typeface="Anaheim"/>
                <a:ea typeface="Anaheim"/>
                <a:cs typeface="Anaheim"/>
                <a:sym typeface="Anaheim"/>
              </a:defRPr>
            </a:lvl8pPr>
            <a:lvl9pPr lvl="8" algn="l">
              <a:lnSpc>
                <a:spcPct val="100000"/>
              </a:lnSpc>
              <a:spcBef>
                <a:spcPts val="0"/>
              </a:spcBef>
              <a:spcAft>
                <a:spcPts val="0"/>
              </a:spcAft>
              <a:buSzPts val="2800"/>
              <a:buNone/>
              <a:defRPr>
                <a:latin typeface="Anaheim"/>
                <a:ea typeface="Anaheim"/>
                <a:cs typeface="Anaheim"/>
                <a:sym typeface="Anahei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11" name="Shape 111"/>
        <p:cNvGrpSpPr/>
        <p:nvPr/>
      </p:nvGrpSpPr>
      <p:grpSpPr>
        <a:xfrm>
          <a:off x="0" y="0"/>
          <a:ext cx="0" cy="0"/>
          <a:chOff x="0" y="0"/>
          <a:chExt cx="0" cy="0"/>
        </a:xfrm>
      </p:grpSpPr>
      <p:pic>
        <p:nvPicPr>
          <p:cNvPr id="112" name="Google Shape;112;p2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3" name="Google Shape;113;p23"/>
          <p:cNvSpPr txBox="1"/>
          <p:nvPr>
            <p:ph idx="1" type="subTitle"/>
          </p:nvPr>
        </p:nvSpPr>
        <p:spPr>
          <a:xfrm>
            <a:off x="720000" y="1452575"/>
            <a:ext cx="4461600" cy="284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Maven Pro"/>
              <a:buChar char="●"/>
              <a:defRPr sz="1600">
                <a:latin typeface="Oxygen"/>
                <a:ea typeface="Oxygen"/>
                <a:cs typeface="Oxygen"/>
                <a:sym typeface="Oxygen"/>
              </a:defRPr>
            </a:lvl1pPr>
            <a:lvl2pPr lvl="1" algn="l">
              <a:lnSpc>
                <a:spcPct val="115000"/>
              </a:lnSpc>
              <a:spcBef>
                <a:spcPts val="1600"/>
              </a:spcBef>
              <a:spcAft>
                <a:spcPts val="0"/>
              </a:spcAft>
              <a:buClr>
                <a:srgbClr val="024427"/>
              </a:buClr>
              <a:buSzPts val="1400"/>
              <a:buFont typeface="Maven Pro"/>
              <a:buChar char="○"/>
              <a:defRPr/>
            </a:lvl2pPr>
            <a:lvl3pPr lvl="2" algn="l">
              <a:lnSpc>
                <a:spcPct val="115000"/>
              </a:lnSpc>
              <a:spcBef>
                <a:spcPts val="1600"/>
              </a:spcBef>
              <a:spcAft>
                <a:spcPts val="0"/>
              </a:spcAft>
              <a:buClr>
                <a:srgbClr val="024427"/>
              </a:buClr>
              <a:buSzPts val="1400"/>
              <a:buFont typeface="Maven Pro"/>
              <a:buChar char="■"/>
              <a:defRPr/>
            </a:lvl3pPr>
            <a:lvl4pPr lvl="3" algn="l">
              <a:lnSpc>
                <a:spcPct val="115000"/>
              </a:lnSpc>
              <a:spcBef>
                <a:spcPts val="1600"/>
              </a:spcBef>
              <a:spcAft>
                <a:spcPts val="0"/>
              </a:spcAft>
              <a:buClr>
                <a:srgbClr val="024427"/>
              </a:buClr>
              <a:buSzPts val="1400"/>
              <a:buFont typeface="Maven Pro"/>
              <a:buChar char="●"/>
              <a:defRPr/>
            </a:lvl4pPr>
            <a:lvl5pPr lvl="4" algn="l">
              <a:lnSpc>
                <a:spcPct val="115000"/>
              </a:lnSpc>
              <a:spcBef>
                <a:spcPts val="1600"/>
              </a:spcBef>
              <a:spcAft>
                <a:spcPts val="0"/>
              </a:spcAft>
              <a:buClr>
                <a:srgbClr val="024427"/>
              </a:buClr>
              <a:buSzPts val="1400"/>
              <a:buFont typeface="Maven Pro"/>
              <a:buChar char="○"/>
              <a:defRPr/>
            </a:lvl5pPr>
            <a:lvl6pPr lvl="5" algn="l">
              <a:lnSpc>
                <a:spcPct val="115000"/>
              </a:lnSpc>
              <a:spcBef>
                <a:spcPts val="1600"/>
              </a:spcBef>
              <a:spcAft>
                <a:spcPts val="0"/>
              </a:spcAft>
              <a:buClr>
                <a:srgbClr val="024427"/>
              </a:buClr>
              <a:buSzPts val="1400"/>
              <a:buFont typeface="Maven Pro"/>
              <a:buChar char="■"/>
              <a:defRPr/>
            </a:lvl6pPr>
            <a:lvl7pPr lvl="6" algn="l">
              <a:lnSpc>
                <a:spcPct val="115000"/>
              </a:lnSpc>
              <a:spcBef>
                <a:spcPts val="1600"/>
              </a:spcBef>
              <a:spcAft>
                <a:spcPts val="0"/>
              </a:spcAft>
              <a:buClr>
                <a:srgbClr val="024427"/>
              </a:buClr>
              <a:buSzPts val="1400"/>
              <a:buFont typeface="Maven Pro"/>
              <a:buChar char="●"/>
              <a:defRPr/>
            </a:lvl7pPr>
            <a:lvl8pPr lvl="7" algn="l">
              <a:lnSpc>
                <a:spcPct val="115000"/>
              </a:lnSpc>
              <a:spcBef>
                <a:spcPts val="1600"/>
              </a:spcBef>
              <a:spcAft>
                <a:spcPts val="0"/>
              </a:spcAft>
              <a:buClr>
                <a:srgbClr val="024427"/>
              </a:buClr>
              <a:buSzPts val="1400"/>
              <a:buFont typeface="Maven Pro"/>
              <a:buChar char="○"/>
              <a:defRPr/>
            </a:lvl8pPr>
            <a:lvl9pPr lvl="8" algn="l">
              <a:lnSpc>
                <a:spcPct val="115000"/>
              </a:lnSpc>
              <a:spcBef>
                <a:spcPts val="1600"/>
              </a:spcBef>
              <a:spcAft>
                <a:spcPts val="1600"/>
              </a:spcAft>
              <a:buClr>
                <a:srgbClr val="024427"/>
              </a:buClr>
              <a:buSzPts val="1400"/>
              <a:buFont typeface="Maven Pro"/>
              <a:buChar char="■"/>
              <a:defRPr/>
            </a:lvl9pPr>
          </a:lstStyle>
          <a:p/>
        </p:txBody>
      </p:sp>
      <p:sp>
        <p:nvSpPr>
          <p:cNvPr id="114" name="Google Shape;114;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15" name="Shape 115"/>
        <p:cNvGrpSpPr/>
        <p:nvPr/>
      </p:nvGrpSpPr>
      <p:grpSpPr>
        <a:xfrm>
          <a:off x="0" y="0"/>
          <a:ext cx="0" cy="0"/>
          <a:chOff x="0" y="0"/>
          <a:chExt cx="0" cy="0"/>
        </a:xfrm>
      </p:grpSpPr>
      <p:pic>
        <p:nvPicPr>
          <p:cNvPr id="116" name="Google Shape;116;p2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7" name="Google Shape;117;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24"/>
          <p:cNvSpPr txBox="1"/>
          <p:nvPr>
            <p:ph idx="2" type="title"/>
          </p:nvPr>
        </p:nvSpPr>
        <p:spPr>
          <a:xfrm>
            <a:off x="720000" y="29485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9" name="Google Shape;119;p24"/>
          <p:cNvSpPr txBox="1"/>
          <p:nvPr>
            <p:ph idx="1" type="subTitle"/>
          </p:nvPr>
        </p:nvSpPr>
        <p:spPr>
          <a:xfrm>
            <a:off x="720000" y="3315275"/>
            <a:ext cx="2336400" cy="93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0" name="Google Shape;120;p24"/>
          <p:cNvSpPr txBox="1"/>
          <p:nvPr>
            <p:ph idx="3" type="title"/>
          </p:nvPr>
        </p:nvSpPr>
        <p:spPr>
          <a:xfrm>
            <a:off x="3403800" y="29485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1" name="Google Shape;121;p24"/>
          <p:cNvSpPr txBox="1"/>
          <p:nvPr>
            <p:ph idx="4" type="subTitle"/>
          </p:nvPr>
        </p:nvSpPr>
        <p:spPr>
          <a:xfrm>
            <a:off x="3403800" y="3315275"/>
            <a:ext cx="2336400" cy="93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2" name="Google Shape;122;p24"/>
          <p:cNvSpPr txBox="1"/>
          <p:nvPr>
            <p:ph idx="5" type="title"/>
          </p:nvPr>
        </p:nvSpPr>
        <p:spPr>
          <a:xfrm>
            <a:off x="6087600" y="29485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3" name="Google Shape;123;p24"/>
          <p:cNvSpPr txBox="1"/>
          <p:nvPr>
            <p:ph idx="6" type="subTitle"/>
          </p:nvPr>
        </p:nvSpPr>
        <p:spPr>
          <a:xfrm>
            <a:off x="6087600" y="3315275"/>
            <a:ext cx="2336400" cy="93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24" name="Shape 124"/>
        <p:cNvGrpSpPr/>
        <p:nvPr/>
      </p:nvGrpSpPr>
      <p:grpSpPr>
        <a:xfrm>
          <a:off x="0" y="0"/>
          <a:ext cx="0" cy="0"/>
          <a:chOff x="0" y="0"/>
          <a:chExt cx="0" cy="0"/>
        </a:xfrm>
      </p:grpSpPr>
      <p:pic>
        <p:nvPicPr>
          <p:cNvPr id="125" name="Google Shape;125;p2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6" name="Google Shape;126;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7" name="Google Shape;127;p25"/>
          <p:cNvSpPr txBox="1"/>
          <p:nvPr>
            <p:ph idx="2" type="title"/>
          </p:nvPr>
        </p:nvSpPr>
        <p:spPr>
          <a:xfrm>
            <a:off x="1811453" y="1479425"/>
            <a:ext cx="248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8" name="Google Shape;128;p25"/>
          <p:cNvSpPr txBox="1"/>
          <p:nvPr>
            <p:ph idx="1" type="subTitle"/>
          </p:nvPr>
        </p:nvSpPr>
        <p:spPr>
          <a:xfrm>
            <a:off x="1811453" y="1851750"/>
            <a:ext cx="2480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9" name="Google Shape;129;p25"/>
          <p:cNvSpPr txBox="1"/>
          <p:nvPr>
            <p:ph idx="3" type="title"/>
          </p:nvPr>
        </p:nvSpPr>
        <p:spPr>
          <a:xfrm>
            <a:off x="5749500" y="1479425"/>
            <a:ext cx="248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0" name="Google Shape;130;p25"/>
          <p:cNvSpPr txBox="1"/>
          <p:nvPr>
            <p:ph idx="4" type="subTitle"/>
          </p:nvPr>
        </p:nvSpPr>
        <p:spPr>
          <a:xfrm>
            <a:off x="5749500" y="1851752"/>
            <a:ext cx="24801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1" name="Google Shape;131;p25"/>
          <p:cNvSpPr txBox="1"/>
          <p:nvPr>
            <p:ph idx="5" type="title"/>
          </p:nvPr>
        </p:nvSpPr>
        <p:spPr>
          <a:xfrm>
            <a:off x="1811450" y="3091625"/>
            <a:ext cx="248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2" name="Google Shape;132;p25"/>
          <p:cNvSpPr txBox="1"/>
          <p:nvPr>
            <p:ph idx="6" type="subTitle"/>
          </p:nvPr>
        </p:nvSpPr>
        <p:spPr>
          <a:xfrm>
            <a:off x="1811450" y="3463950"/>
            <a:ext cx="24801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3" name="Google Shape;133;p25"/>
          <p:cNvSpPr txBox="1"/>
          <p:nvPr>
            <p:ph idx="7" type="title"/>
          </p:nvPr>
        </p:nvSpPr>
        <p:spPr>
          <a:xfrm>
            <a:off x="5749500" y="3091623"/>
            <a:ext cx="248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4" name="Google Shape;134;p25"/>
          <p:cNvSpPr txBox="1"/>
          <p:nvPr>
            <p:ph idx="8" type="subTitle"/>
          </p:nvPr>
        </p:nvSpPr>
        <p:spPr>
          <a:xfrm>
            <a:off x="5749500" y="3463950"/>
            <a:ext cx="24801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5" name="Shape 135"/>
        <p:cNvGrpSpPr/>
        <p:nvPr/>
      </p:nvGrpSpPr>
      <p:grpSpPr>
        <a:xfrm>
          <a:off x="0" y="0"/>
          <a:ext cx="0" cy="0"/>
          <a:chOff x="0" y="0"/>
          <a:chExt cx="0" cy="0"/>
        </a:xfrm>
      </p:grpSpPr>
      <p:pic>
        <p:nvPicPr>
          <p:cNvPr id="136" name="Google Shape;136;p26"/>
          <p:cNvPicPr preferRelativeResize="0"/>
          <p:nvPr/>
        </p:nvPicPr>
        <p:blipFill rotWithShape="1">
          <a:blip r:embed="rId2">
            <a:alphaModFix/>
          </a:blip>
          <a:srcRect b="0" l="0" r="0" t="0"/>
          <a:stretch/>
        </p:blipFill>
        <p:spPr>
          <a:xfrm>
            <a:off x="-1" y="0"/>
            <a:ext cx="9144000" cy="5143513"/>
          </a:xfrm>
          <a:prstGeom prst="rect">
            <a:avLst/>
          </a:prstGeom>
          <a:noFill/>
          <a:ln>
            <a:noFill/>
          </a:ln>
        </p:spPr>
      </p:pic>
      <p:sp>
        <p:nvSpPr>
          <p:cNvPr id="137" name="Google Shape;137;p26"/>
          <p:cNvSpPr txBox="1"/>
          <p:nvPr>
            <p:ph idx="1" type="subTitle"/>
          </p:nvPr>
        </p:nvSpPr>
        <p:spPr>
          <a:xfrm>
            <a:off x="4281625" y="2006750"/>
            <a:ext cx="2659800" cy="196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Oxygen"/>
              <a:buNone/>
              <a:defRPr sz="1600">
                <a:latin typeface="Oxygen"/>
                <a:ea typeface="Oxygen"/>
                <a:cs typeface="Oxygen"/>
                <a:sym typeface="Oxygen"/>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8" name="Google Shape;138;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39" name="Shape 139"/>
        <p:cNvGrpSpPr/>
        <p:nvPr/>
      </p:nvGrpSpPr>
      <p:grpSpPr>
        <a:xfrm>
          <a:off x="0" y="0"/>
          <a:ext cx="0" cy="0"/>
          <a:chOff x="0" y="0"/>
          <a:chExt cx="0" cy="0"/>
        </a:xfrm>
      </p:grpSpPr>
      <p:pic>
        <p:nvPicPr>
          <p:cNvPr id="140" name="Google Shape;140;p27"/>
          <p:cNvPicPr preferRelativeResize="0"/>
          <p:nvPr/>
        </p:nvPicPr>
        <p:blipFill rotWithShape="1">
          <a:blip r:embed="rId2">
            <a:alphaModFix/>
          </a:blip>
          <a:srcRect b="0" l="0" r="0" t="0"/>
          <a:stretch/>
        </p:blipFill>
        <p:spPr>
          <a:xfrm>
            <a:off x="0" y="0"/>
            <a:ext cx="9144000" cy="5143513"/>
          </a:xfrm>
          <a:prstGeom prst="rect">
            <a:avLst/>
          </a:prstGeom>
          <a:noFill/>
          <a:ln>
            <a:noFill/>
          </a:ln>
        </p:spPr>
      </p:pic>
      <p:sp>
        <p:nvSpPr>
          <p:cNvPr id="141" name="Google Shape;141;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2" name="Google Shape;142;p27"/>
          <p:cNvSpPr txBox="1"/>
          <p:nvPr>
            <p:ph idx="1" type="subTitle"/>
          </p:nvPr>
        </p:nvSpPr>
        <p:spPr>
          <a:xfrm>
            <a:off x="1759800" y="2006750"/>
            <a:ext cx="2659800" cy="1968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Font typeface="Oxygen"/>
              <a:buNone/>
              <a:defRPr sz="1600">
                <a:latin typeface="Oxygen"/>
                <a:ea typeface="Oxygen"/>
                <a:cs typeface="Oxygen"/>
                <a:sym typeface="Oxygen"/>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3" name="Shape 143"/>
        <p:cNvGrpSpPr/>
        <p:nvPr/>
      </p:nvGrpSpPr>
      <p:grpSpPr>
        <a:xfrm>
          <a:off x="0" y="0"/>
          <a:ext cx="0" cy="0"/>
          <a:chOff x="0" y="0"/>
          <a:chExt cx="0" cy="0"/>
        </a:xfrm>
      </p:grpSpPr>
      <p:pic>
        <p:nvPicPr>
          <p:cNvPr id="144" name="Google Shape;144;p2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5" name="Google Shape;145;p28"/>
          <p:cNvSpPr txBox="1"/>
          <p:nvPr>
            <p:ph type="title"/>
          </p:nvPr>
        </p:nvSpPr>
        <p:spPr>
          <a:xfrm>
            <a:off x="1284000" y="540000"/>
            <a:ext cx="65760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46" name="Google Shape;146;p28"/>
          <p:cNvSpPr txBox="1"/>
          <p:nvPr>
            <p:ph idx="1" type="subTitle"/>
          </p:nvPr>
        </p:nvSpPr>
        <p:spPr>
          <a:xfrm>
            <a:off x="1284000" y="1246025"/>
            <a:ext cx="65760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7" name="Google Shape;147;p28"/>
          <p:cNvSpPr txBox="1"/>
          <p:nvPr>
            <p:ph idx="2" type="title"/>
          </p:nvPr>
        </p:nvSpPr>
        <p:spPr>
          <a:xfrm>
            <a:off x="1284000" y="1996138"/>
            <a:ext cx="65760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48" name="Google Shape;148;p28"/>
          <p:cNvSpPr txBox="1"/>
          <p:nvPr>
            <p:ph idx="3" type="subTitle"/>
          </p:nvPr>
        </p:nvSpPr>
        <p:spPr>
          <a:xfrm>
            <a:off x="1284000" y="2702163"/>
            <a:ext cx="65760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9" name="Google Shape;149;p28"/>
          <p:cNvSpPr txBox="1"/>
          <p:nvPr>
            <p:ph idx="4" type="title"/>
          </p:nvPr>
        </p:nvSpPr>
        <p:spPr>
          <a:xfrm>
            <a:off x="1284000" y="3452288"/>
            <a:ext cx="65760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50" name="Google Shape;150;p28"/>
          <p:cNvSpPr txBox="1"/>
          <p:nvPr>
            <p:ph idx="5" type="subTitle"/>
          </p:nvPr>
        </p:nvSpPr>
        <p:spPr>
          <a:xfrm>
            <a:off x="1284000" y="4158313"/>
            <a:ext cx="65760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51" name="Shape 151"/>
        <p:cNvGrpSpPr/>
        <p:nvPr/>
      </p:nvGrpSpPr>
      <p:grpSpPr>
        <a:xfrm>
          <a:off x="0" y="0"/>
          <a:ext cx="0" cy="0"/>
          <a:chOff x="0" y="0"/>
          <a:chExt cx="0" cy="0"/>
        </a:xfrm>
      </p:grpSpPr>
      <p:pic>
        <p:nvPicPr>
          <p:cNvPr id="152" name="Google Shape;152;p29"/>
          <p:cNvPicPr preferRelativeResize="0"/>
          <p:nvPr/>
        </p:nvPicPr>
        <p:blipFill rotWithShape="1">
          <a:blip r:embed="rId2">
            <a:alphaModFix/>
          </a:blip>
          <a:srcRect b="0" l="0" r="0" t="0"/>
          <a:stretch/>
        </p:blipFill>
        <p:spPr>
          <a:xfrm>
            <a:off x="0" y="3"/>
            <a:ext cx="9144000" cy="5143489"/>
          </a:xfrm>
          <a:prstGeom prst="rect">
            <a:avLst/>
          </a:prstGeom>
          <a:noFill/>
          <a:ln>
            <a:noFill/>
          </a:ln>
        </p:spPr>
      </p:pic>
      <p:sp>
        <p:nvSpPr>
          <p:cNvPr id="153" name="Google Shape;153;p29"/>
          <p:cNvSpPr txBox="1"/>
          <p:nvPr>
            <p:ph type="ctrTitle"/>
          </p:nvPr>
        </p:nvSpPr>
        <p:spPr>
          <a:xfrm>
            <a:off x="4096775" y="540100"/>
            <a:ext cx="4325700" cy="98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b="1"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4" name="Google Shape;154;p29"/>
          <p:cNvSpPr txBox="1"/>
          <p:nvPr>
            <p:ph idx="1" type="subTitle"/>
          </p:nvPr>
        </p:nvSpPr>
        <p:spPr>
          <a:xfrm>
            <a:off x="4096775" y="1524100"/>
            <a:ext cx="43257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5" name="Google Shape;155;p29"/>
          <p:cNvSpPr txBox="1"/>
          <p:nvPr/>
        </p:nvSpPr>
        <p:spPr>
          <a:xfrm>
            <a:off x="4409075" y="3137600"/>
            <a:ext cx="3701100" cy="96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Oxygen"/>
                <a:ea typeface="Oxygen"/>
                <a:cs typeface="Oxygen"/>
                <a:sym typeface="Oxygen"/>
              </a:rPr>
              <a:t>CREDITS: This presentation template was created by </a:t>
            </a:r>
            <a:r>
              <a:rPr b="0" i="0" lang="en" sz="1400" u="sng" cap="none" strike="noStrike">
                <a:solidFill>
                  <a:schemeClr val="hlink"/>
                </a:solidFill>
                <a:latin typeface="Oxygen"/>
                <a:ea typeface="Oxygen"/>
                <a:cs typeface="Oxygen"/>
                <a:sym typeface="Oxygen"/>
                <a:hlinkClick r:id="rId3"/>
              </a:rPr>
              <a:t>Slidesgo</a:t>
            </a:r>
            <a:r>
              <a:rPr b="0" i="0" lang="en" sz="1400" u="none" cap="none" strike="noStrike">
                <a:solidFill>
                  <a:schemeClr val="lt2"/>
                </a:solidFill>
                <a:latin typeface="Oxygen"/>
                <a:ea typeface="Oxygen"/>
                <a:cs typeface="Oxygen"/>
                <a:sym typeface="Oxygen"/>
              </a:rPr>
              <a:t>, including icons by </a:t>
            </a:r>
            <a:r>
              <a:rPr b="0" i="0" lang="en" sz="1400" u="sng" cap="none" strike="noStrike">
                <a:solidFill>
                  <a:schemeClr val="hlink"/>
                </a:solidFill>
                <a:latin typeface="Oxygen"/>
                <a:ea typeface="Oxygen"/>
                <a:cs typeface="Oxygen"/>
                <a:sym typeface="Oxygen"/>
                <a:hlinkClick r:id="rId4"/>
              </a:rPr>
              <a:t>Flaticon</a:t>
            </a:r>
            <a:r>
              <a:rPr b="0" i="0" lang="en" sz="1400" u="none" cap="none" strike="noStrike">
                <a:solidFill>
                  <a:schemeClr val="lt2"/>
                </a:solidFill>
                <a:latin typeface="Oxygen"/>
                <a:ea typeface="Oxygen"/>
                <a:cs typeface="Oxygen"/>
                <a:sym typeface="Oxygen"/>
              </a:rPr>
              <a:t>, infographics &amp; images by</a:t>
            </a:r>
            <a:r>
              <a:rPr b="0" i="0" lang="en" sz="1400" u="none" cap="none" strike="noStrike">
                <a:solidFill>
                  <a:schemeClr val="hlink"/>
                </a:solidFill>
                <a:uFill>
                  <a:noFill/>
                </a:uFill>
                <a:latin typeface="Oxygen"/>
                <a:ea typeface="Oxygen"/>
                <a:cs typeface="Oxygen"/>
                <a:sym typeface="Oxygen"/>
                <a:hlinkClick r:id="rId5"/>
              </a:rPr>
              <a:t> </a:t>
            </a:r>
            <a:r>
              <a:rPr b="0" i="0" lang="en" sz="1400" u="sng" cap="none" strike="noStrike">
                <a:solidFill>
                  <a:schemeClr val="hlink"/>
                </a:solidFill>
                <a:latin typeface="Oxygen"/>
                <a:ea typeface="Oxygen"/>
                <a:cs typeface="Oxygen"/>
                <a:sym typeface="Oxygen"/>
                <a:hlinkClick r:id="rId6"/>
              </a:rPr>
              <a:t>Freepik</a:t>
            </a:r>
            <a:r>
              <a:rPr b="0" i="0" lang="en" sz="1400" u="none" cap="none" strike="noStrike">
                <a:solidFill>
                  <a:schemeClr val="lt2"/>
                </a:solidFill>
                <a:latin typeface="Oxygen"/>
                <a:ea typeface="Oxygen"/>
                <a:cs typeface="Oxygen"/>
                <a:sym typeface="Oxygen"/>
              </a:rPr>
              <a:t>.</a:t>
            </a:r>
            <a:endParaRPr b="0" i="0" sz="1400" u="none" cap="none" strike="noStrike">
              <a:solidFill>
                <a:schemeClr val="lt2"/>
              </a:solidFill>
              <a:latin typeface="Oxygen"/>
              <a:ea typeface="Oxygen"/>
              <a:cs typeface="Oxygen"/>
              <a:sym typeface="Oxygen"/>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56" name="Shape 15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0" l="0" r="0" t="0"/>
          <a:stretch/>
        </p:blipFill>
        <p:spPr>
          <a:xfrm>
            <a:off x="0" y="0"/>
            <a:ext cx="9143999" cy="5144006"/>
          </a:xfrm>
          <a:prstGeom prst="rect">
            <a:avLst/>
          </a:prstGeom>
          <a:noFill/>
          <a:ln>
            <a:noFill/>
          </a:ln>
        </p:spPr>
      </p:pic>
      <p:sp>
        <p:nvSpPr>
          <p:cNvPr id="21" name="Google Shape;21;p4"/>
          <p:cNvSpPr txBox="1"/>
          <p:nvPr>
            <p:ph type="ctrTitle"/>
          </p:nvPr>
        </p:nvSpPr>
        <p:spPr>
          <a:xfrm>
            <a:off x="4149000" y="970200"/>
            <a:ext cx="3852000" cy="2410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b="1" sz="4400">
                <a:latin typeface="Poiret One"/>
                <a:ea typeface="Poiret One"/>
                <a:cs typeface="Poiret One"/>
                <a:sym typeface="Poiret One"/>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22" name="Google Shape;22;p4"/>
          <p:cNvSpPr txBox="1"/>
          <p:nvPr>
            <p:ph idx="1" type="subTitle"/>
          </p:nvPr>
        </p:nvSpPr>
        <p:spPr>
          <a:xfrm>
            <a:off x="4149000" y="3380700"/>
            <a:ext cx="3852000" cy="792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3">
    <p:spTree>
      <p:nvGrpSpPr>
        <p:cNvPr id="157" name="Shape 157"/>
        <p:cNvGrpSpPr/>
        <p:nvPr/>
      </p:nvGrpSpPr>
      <p:grpSpPr>
        <a:xfrm>
          <a:off x="0" y="0"/>
          <a:ext cx="0" cy="0"/>
          <a:chOff x="0" y="0"/>
          <a:chExt cx="0" cy="0"/>
        </a:xfrm>
      </p:grpSpPr>
      <p:pic>
        <p:nvPicPr>
          <p:cNvPr id="158" name="Google Shape;158;p3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pic>
        <p:nvPicPr>
          <p:cNvPr id="24" name="Google Shape;24;p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5" name="Google Shape;25;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5"/>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Oxygen"/>
              <a:buChar char="●"/>
              <a:defRPr sz="1400">
                <a:latin typeface="Oxygen"/>
                <a:ea typeface="Oxygen"/>
                <a:cs typeface="Oxygen"/>
                <a:sym typeface="Oxygen"/>
              </a:defRPr>
            </a:lvl1pPr>
            <a:lvl2pPr indent="-317500" lvl="1" marL="914400" algn="l">
              <a:lnSpc>
                <a:spcPct val="115000"/>
              </a:lnSpc>
              <a:spcBef>
                <a:spcPts val="1600"/>
              </a:spcBef>
              <a:spcAft>
                <a:spcPts val="0"/>
              </a:spcAft>
              <a:buSzPts val="1400"/>
              <a:buFont typeface="Oxygen"/>
              <a:buChar char="○"/>
              <a:defRPr>
                <a:latin typeface="Oxygen"/>
                <a:ea typeface="Oxygen"/>
                <a:cs typeface="Oxygen"/>
                <a:sym typeface="Oxygen"/>
              </a:defRPr>
            </a:lvl2pPr>
            <a:lvl3pPr indent="-317500" lvl="2" marL="1371600" algn="l">
              <a:lnSpc>
                <a:spcPct val="115000"/>
              </a:lnSpc>
              <a:spcBef>
                <a:spcPts val="1600"/>
              </a:spcBef>
              <a:spcAft>
                <a:spcPts val="0"/>
              </a:spcAft>
              <a:buSzPts val="1400"/>
              <a:buFont typeface="Oxygen"/>
              <a:buChar char="■"/>
              <a:defRPr>
                <a:latin typeface="Oxygen"/>
                <a:ea typeface="Oxygen"/>
                <a:cs typeface="Oxygen"/>
                <a:sym typeface="Oxygen"/>
              </a:defRPr>
            </a:lvl3pPr>
            <a:lvl4pPr indent="-317500" lvl="3" marL="1828800" algn="l">
              <a:lnSpc>
                <a:spcPct val="115000"/>
              </a:lnSpc>
              <a:spcBef>
                <a:spcPts val="1600"/>
              </a:spcBef>
              <a:spcAft>
                <a:spcPts val="0"/>
              </a:spcAft>
              <a:buSzPts val="1400"/>
              <a:buFont typeface="Oxygen"/>
              <a:buChar char="●"/>
              <a:defRPr>
                <a:latin typeface="Oxygen"/>
                <a:ea typeface="Oxygen"/>
                <a:cs typeface="Oxygen"/>
                <a:sym typeface="Oxygen"/>
              </a:defRPr>
            </a:lvl4pPr>
            <a:lvl5pPr indent="-317500" lvl="4" marL="2286000" algn="l">
              <a:lnSpc>
                <a:spcPct val="115000"/>
              </a:lnSpc>
              <a:spcBef>
                <a:spcPts val="1600"/>
              </a:spcBef>
              <a:spcAft>
                <a:spcPts val="0"/>
              </a:spcAft>
              <a:buSzPts val="1400"/>
              <a:buFont typeface="Oxygen"/>
              <a:buChar char="○"/>
              <a:defRPr>
                <a:latin typeface="Oxygen"/>
                <a:ea typeface="Oxygen"/>
                <a:cs typeface="Oxygen"/>
                <a:sym typeface="Oxygen"/>
              </a:defRPr>
            </a:lvl5pPr>
            <a:lvl6pPr indent="-317500" lvl="5" marL="2743200" algn="l">
              <a:lnSpc>
                <a:spcPct val="115000"/>
              </a:lnSpc>
              <a:spcBef>
                <a:spcPts val="1600"/>
              </a:spcBef>
              <a:spcAft>
                <a:spcPts val="0"/>
              </a:spcAft>
              <a:buSzPts val="1400"/>
              <a:buFont typeface="Oxygen"/>
              <a:buChar char="■"/>
              <a:defRPr>
                <a:latin typeface="Oxygen"/>
                <a:ea typeface="Oxygen"/>
                <a:cs typeface="Oxygen"/>
                <a:sym typeface="Oxygen"/>
              </a:defRPr>
            </a:lvl6pPr>
            <a:lvl7pPr indent="-317500" lvl="6" marL="3200400" algn="l">
              <a:lnSpc>
                <a:spcPct val="115000"/>
              </a:lnSpc>
              <a:spcBef>
                <a:spcPts val="1600"/>
              </a:spcBef>
              <a:spcAft>
                <a:spcPts val="0"/>
              </a:spcAft>
              <a:buSzPts val="1400"/>
              <a:buFont typeface="Oxygen"/>
              <a:buChar char="●"/>
              <a:defRPr>
                <a:latin typeface="Oxygen"/>
                <a:ea typeface="Oxygen"/>
                <a:cs typeface="Oxygen"/>
                <a:sym typeface="Oxygen"/>
              </a:defRPr>
            </a:lvl7pPr>
            <a:lvl8pPr indent="-317500" lvl="7" marL="3657600" algn="l">
              <a:lnSpc>
                <a:spcPct val="115000"/>
              </a:lnSpc>
              <a:spcBef>
                <a:spcPts val="1600"/>
              </a:spcBef>
              <a:spcAft>
                <a:spcPts val="0"/>
              </a:spcAft>
              <a:buSzPts val="1400"/>
              <a:buFont typeface="Oxygen"/>
              <a:buChar char="○"/>
              <a:defRPr>
                <a:latin typeface="Oxygen"/>
                <a:ea typeface="Oxygen"/>
                <a:cs typeface="Oxygen"/>
                <a:sym typeface="Oxygen"/>
              </a:defRPr>
            </a:lvl8pPr>
            <a:lvl9pPr indent="-317500" lvl="8" marL="4114800" algn="l">
              <a:lnSpc>
                <a:spcPct val="115000"/>
              </a:lnSpc>
              <a:spcBef>
                <a:spcPts val="1600"/>
              </a:spcBef>
              <a:spcAft>
                <a:spcPts val="1600"/>
              </a:spcAft>
              <a:buSzPts val="1400"/>
              <a:buFont typeface="Oxygen"/>
              <a:buChar char="■"/>
              <a:defRPr>
                <a:latin typeface="Oxygen"/>
                <a:ea typeface="Oxygen"/>
                <a:cs typeface="Oxygen"/>
                <a:sym typeface="Oxyge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e text 3">
  <p:cSld name="CUSTOM_2">
    <p:spTree>
      <p:nvGrpSpPr>
        <p:cNvPr id="27" name="Shape 27"/>
        <p:cNvGrpSpPr/>
        <p:nvPr/>
      </p:nvGrpSpPr>
      <p:grpSpPr>
        <a:xfrm>
          <a:off x="0" y="0"/>
          <a:ext cx="0" cy="0"/>
          <a:chOff x="0" y="0"/>
          <a:chExt cx="0" cy="0"/>
        </a:xfrm>
      </p:grpSpPr>
      <p:pic>
        <p:nvPicPr>
          <p:cNvPr id="28" name="Google Shape;28;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9" name="Google Shape;29;p6"/>
          <p:cNvSpPr txBox="1"/>
          <p:nvPr>
            <p:ph idx="1" type="subTitle"/>
          </p:nvPr>
        </p:nvSpPr>
        <p:spPr>
          <a:xfrm>
            <a:off x="1759800" y="2006750"/>
            <a:ext cx="2659800" cy="1968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Oxygen"/>
              <a:buNone/>
              <a:defRPr sz="1600">
                <a:latin typeface="Oxygen"/>
                <a:ea typeface="Oxygen"/>
                <a:cs typeface="Oxygen"/>
                <a:sym typeface="Oxygen"/>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0" name="Google Shape;30;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pic>
        <p:nvPicPr>
          <p:cNvPr id="32" name="Google Shape;32;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3" name="Google Shape;33;p7"/>
          <p:cNvSpPr txBox="1"/>
          <p:nvPr>
            <p:ph type="title"/>
          </p:nvPr>
        </p:nvSpPr>
        <p:spPr>
          <a:xfrm>
            <a:off x="2433000" y="1330038"/>
            <a:ext cx="4278000" cy="161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87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7"/>
          <p:cNvSpPr txBox="1"/>
          <p:nvPr>
            <p:ph idx="1" type="subTitle"/>
          </p:nvPr>
        </p:nvSpPr>
        <p:spPr>
          <a:xfrm>
            <a:off x="2775600" y="3100075"/>
            <a:ext cx="35928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5" name="Shape 35"/>
        <p:cNvGrpSpPr/>
        <p:nvPr/>
      </p:nvGrpSpPr>
      <p:grpSpPr>
        <a:xfrm>
          <a:off x="0" y="0"/>
          <a:ext cx="0" cy="0"/>
          <a:chOff x="0" y="0"/>
          <a:chExt cx="0" cy="0"/>
        </a:xfrm>
      </p:grpSpPr>
      <p:pic>
        <p:nvPicPr>
          <p:cNvPr id="36" name="Google Shape;36;p8"/>
          <p:cNvPicPr preferRelativeResize="0"/>
          <p:nvPr/>
        </p:nvPicPr>
        <p:blipFill rotWithShape="1">
          <a:blip r:embed="rId2">
            <a:alphaModFix/>
          </a:blip>
          <a:srcRect b="0" l="0" r="0" t="0"/>
          <a:stretch/>
        </p:blipFill>
        <p:spPr>
          <a:xfrm>
            <a:off x="0" y="0"/>
            <a:ext cx="9144000" cy="5143505"/>
          </a:xfrm>
          <a:prstGeom prst="rect">
            <a:avLst/>
          </a:prstGeom>
          <a:noFill/>
          <a:ln>
            <a:noFill/>
          </a:ln>
        </p:spPr>
      </p:pic>
      <p:sp>
        <p:nvSpPr>
          <p:cNvPr id="37" name="Google Shape;37;p8"/>
          <p:cNvSpPr txBox="1"/>
          <p:nvPr>
            <p:ph type="title"/>
          </p:nvPr>
        </p:nvSpPr>
        <p:spPr>
          <a:xfrm>
            <a:off x="2290025" y="3353475"/>
            <a:ext cx="45639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8" name="Google Shape;38;p8"/>
          <p:cNvSpPr txBox="1"/>
          <p:nvPr>
            <p:ph idx="1" type="subTitle"/>
          </p:nvPr>
        </p:nvSpPr>
        <p:spPr>
          <a:xfrm>
            <a:off x="1454700" y="2052475"/>
            <a:ext cx="6234600" cy="124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5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9" name="Shape 39"/>
        <p:cNvGrpSpPr/>
        <p:nvPr/>
      </p:nvGrpSpPr>
      <p:grpSpPr>
        <a:xfrm>
          <a:off x="0" y="0"/>
          <a:ext cx="0" cy="0"/>
          <a:chOff x="0" y="0"/>
          <a:chExt cx="0" cy="0"/>
        </a:xfrm>
      </p:grpSpPr>
      <p:pic>
        <p:nvPicPr>
          <p:cNvPr id="40" name="Google Shape;40;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1" name="Google Shape;41;p9"/>
          <p:cNvSpPr txBox="1"/>
          <p:nvPr>
            <p:ph type="title"/>
          </p:nvPr>
        </p:nvSpPr>
        <p:spPr>
          <a:xfrm>
            <a:off x="720000" y="28044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9"/>
          <p:cNvSpPr txBox="1"/>
          <p:nvPr>
            <p:ph idx="2" type="title"/>
          </p:nvPr>
        </p:nvSpPr>
        <p:spPr>
          <a:xfrm>
            <a:off x="720000" y="1589526"/>
            <a:ext cx="2336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3" name="Google Shape;43;p9"/>
          <p:cNvSpPr txBox="1"/>
          <p:nvPr>
            <p:ph idx="1" type="subTitle"/>
          </p:nvPr>
        </p:nvSpPr>
        <p:spPr>
          <a:xfrm>
            <a:off x="720000" y="3177110"/>
            <a:ext cx="2336400" cy="87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Oxygen"/>
                <a:ea typeface="Oxygen"/>
                <a:cs typeface="Oxygen"/>
                <a:sym typeface="Oxygen"/>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44" name="Google Shape;44;p9"/>
          <p:cNvSpPr txBox="1"/>
          <p:nvPr>
            <p:ph idx="3" type="title"/>
          </p:nvPr>
        </p:nvSpPr>
        <p:spPr>
          <a:xfrm>
            <a:off x="3403800" y="28044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5" name="Google Shape;45;p9"/>
          <p:cNvSpPr txBox="1"/>
          <p:nvPr>
            <p:ph idx="4" type="title"/>
          </p:nvPr>
        </p:nvSpPr>
        <p:spPr>
          <a:xfrm>
            <a:off x="3403800" y="1589526"/>
            <a:ext cx="2336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6" name="Google Shape;46;p9"/>
          <p:cNvSpPr txBox="1"/>
          <p:nvPr>
            <p:ph idx="5" type="subTitle"/>
          </p:nvPr>
        </p:nvSpPr>
        <p:spPr>
          <a:xfrm>
            <a:off x="3403800" y="3177110"/>
            <a:ext cx="2336400" cy="87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Oxygen"/>
                <a:ea typeface="Oxygen"/>
                <a:cs typeface="Oxygen"/>
                <a:sym typeface="Oxygen"/>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47" name="Google Shape;47;p9"/>
          <p:cNvSpPr txBox="1"/>
          <p:nvPr>
            <p:ph idx="6" type="title"/>
          </p:nvPr>
        </p:nvSpPr>
        <p:spPr>
          <a:xfrm>
            <a:off x="6087600" y="28044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9"/>
          <p:cNvSpPr txBox="1"/>
          <p:nvPr>
            <p:ph idx="7" type="title"/>
          </p:nvPr>
        </p:nvSpPr>
        <p:spPr>
          <a:xfrm>
            <a:off x="6087600" y="1589526"/>
            <a:ext cx="2336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9"/>
          <p:cNvSpPr txBox="1"/>
          <p:nvPr>
            <p:ph idx="8" type="subTitle"/>
          </p:nvPr>
        </p:nvSpPr>
        <p:spPr>
          <a:xfrm>
            <a:off x="6087600" y="3177110"/>
            <a:ext cx="2336400" cy="87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Oxygen"/>
                <a:ea typeface="Oxygen"/>
                <a:cs typeface="Oxygen"/>
                <a:sym typeface="Oxygen"/>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50" name="Google Shape;50;p9"/>
          <p:cNvSpPr txBox="1"/>
          <p:nvPr>
            <p:ph idx="9"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pic>
        <p:nvPicPr>
          <p:cNvPr id="52" name="Google Shape;52;p10"/>
          <p:cNvPicPr preferRelativeResize="0"/>
          <p:nvPr/>
        </p:nvPicPr>
        <p:blipFill rotWithShape="1">
          <a:blip r:embed="rId2">
            <a:alphaModFix/>
          </a:blip>
          <a:srcRect b="0" l="0" r="0" t="0"/>
          <a:stretch/>
        </p:blipFill>
        <p:spPr>
          <a:xfrm flipH="1">
            <a:off x="0" y="0"/>
            <a:ext cx="9144000" cy="5143500"/>
          </a:xfrm>
          <a:prstGeom prst="rect">
            <a:avLst/>
          </a:prstGeom>
          <a:noFill/>
          <a:ln>
            <a:noFill/>
          </a:ln>
        </p:spPr>
      </p:pic>
      <p:sp>
        <p:nvSpPr>
          <p:cNvPr id="53" name="Google Shape;53;p10"/>
          <p:cNvSpPr txBox="1"/>
          <p:nvPr>
            <p:ph type="title"/>
          </p:nvPr>
        </p:nvSpPr>
        <p:spPr>
          <a:xfrm>
            <a:off x="2433000" y="1371169"/>
            <a:ext cx="4278000" cy="86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4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0"/>
          <p:cNvSpPr txBox="1"/>
          <p:nvPr>
            <p:ph idx="1" type="subTitle"/>
          </p:nvPr>
        </p:nvSpPr>
        <p:spPr>
          <a:xfrm>
            <a:off x="2433000" y="2441425"/>
            <a:ext cx="42780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atin typeface="Oxygen"/>
                <a:ea typeface="Oxygen"/>
                <a:cs typeface="Oxygen"/>
                <a:sym typeface="Oxygen"/>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oiret One"/>
              <a:buNone/>
              <a:defRPr b="0" i="0" sz="2800" u="none" cap="none" strike="noStrike">
                <a:solidFill>
                  <a:schemeClr val="dk1"/>
                </a:solidFill>
                <a:latin typeface="Poiret One"/>
                <a:ea typeface="Poiret One"/>
                <a:cs typeface="Poiret One"/>
                <a:sym typeface="Poiret One"/>
              </a:defRPr>
            </a:lvl1pPr>
            <a:lvl2pPr lvl="1"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Oxygen"/>
              <a:buChar char="●"/>
              <a:defRPr b="0" i="0" sz="1800" u="none" cap="none" strike="noStrike">
                <a:solidFill>
                  <a:schemeClr val="lt2"/>
                </a:solidFill>
                <a:latin typeface="Oxygen"/>
                <a:ea typeface="Oxygen"/>
                <a:cs typeface="Oxygen"/>
                <a:sym typeface="Oxygen"/>
              </a:defRPr>
            </a:lvl1pPr>
            <a:lvl2pPr indent="-317500" lvl="1" marL="914400" marR="0" rtl="0" algn="l">
              <a:lnSpc>
                <a:spcPct val="115000"/>
              </a:lnSpc>
              <a:spcBef>
                <a:spcPts val="1600"/>
              </a:spcBef>
              <a:spcAft>
                <a:spcPts val="0"/>
              </a:spcAft>
              <a:buClr>
                <a:schemeClr val="lt2"/>
              </a:buClr>
              <a:buSzPts val="1400"/>
              <a:buFont typeface="Oxygen"/>
              <a:buChar char="○"/>
              <a:defRPr b="0" i="0" sz="1400" u="none" cap="none" strike="noStrike">
                <a:solidFill>
                  <a:schemeClr val="lt2"/>
                </a:solidFill>
                <a:latin typeface="Oxygen"/>
                <a:ea typeface="Oxygen"/>
                <a:cs typeface="Oxygen"/>
                <a:sym typeface="Oxygen"/>
              </a:defRPr>
            </a:lvl2pPr>
            <a:lvl3pPr indent="-317500" lvl="2" marL="1371600" marR="0" rtl="0" algn="l">
              <a:lnSpc>
                <a:spcPct val="115000"/>
              </a:lnSpc>
              <a:spcBef>
                <a:spcPts val="1600"/>
              </a:spcBef>
              <a:spcAft>
                <a:spcPts val="0"/>
              </a:spcAft>
              <a:buClr>
                <a:schemeClr val="lt2"/>
              </a:buClr>
              <a:buSzPts val="1400"/>
              <a:buFont typeface="Oxygen"/>
              <a:buChar char="■"/>
              <a:defRPr b="0" i="0" sz="1400" u="none" cap="none" strike="noStrike">
                <a:solidFill>
                  <a:schemeClr val="lt2"/>
                </a:solidFill>
                <a:latin typeface="Oxygen"/>
                <a:ea typeface="Oxygen"/>
                <a:cs typeface="Oxygen"/>
                <a:sym typeface="Oxygen"/>
              </a:defRPr>
            </a:lvl3pPr>
            <a:lvl4pPr indent="-317500" lvl="3" marL="1828800" marR="0" rtl="0" algn="l">
              <a:lnSpc>
                <a:spcPct val="115000"/>
              </a:lnSpc>
              <a:spcBef>
                <a:spcPts val="1600"/>
              </a:spcBef>
              <a:spcAft>
                <a:spcPts val="0"/>
              </a:spcAft>
              <a:buClr>
                <a:schemeClr val="lt2"/>
              </a:buClr>
              <a:buSzPts val="1400"/>
              <a:buFont typeface="Oxygen"/>
              <a:buChar char="●"/>
              <a:defRPr b="0" i="0" sz="1400" u="none" cap="none" strike="noStrike">
                <a:solidFill>
                  <a:schemeClr val="lt2"/>
                </a:solidFill>
                <a:latin typeface="Oxygen"/>
                <a:ea typeface="Oxygen"/>
                <a:cs typeface="Oxygen"/>
                <a:sym typeface="Oxygen"/>
              </a:defRPr>
            </a:lvl4pPr>
            <a:lvl5pPr indent="-317500" lvl="4" marL="2286000" marR="0" rtl="0" algn="l">
              <a:lnSpc>
                <a:spcPct val="115000"/>
              </a:lnSpc>
              <a:spcBef>
                <a:spcPts val="1600"/>
              </a:spcBef>
              <a:spcAft>
                <a:spcPts val="0"/>
              </a:spcAft>
              <a:buClr>
                <a:schemeClr val="lt2"/>
              </a:buClr>
              <a:buSzPts val="1400"/>
              <a:buFont typeface="Oxygen"/>
              <a:buChar char="○"/>
              <a:defRPr b="0" i="0" sz="1400" u="none" cap="none" strike="noStrike">
                <a:solidFill>
                  <a:schemeClr val="lt2"/>
                </a:solidFill>
                <a:latin typeface="Oxygen"/>
                <a:ea typeface="Oxygen"/>
                <a:cs typeface="Oxygen"/>
                <a:sym typeface="Oxygen"/>
              </a:defRPr>
            </a:lvl5pPr>
            <a:lvl6pPr indent="-317500" lvl="5" marL="2743200" marR="0" rtl="0" algn="l">
              <a:lnSpc>
                <a:spcPct val="115000"/>
              </a:lnSpc>
              <a:spcBef>
                <a:spcPts val="1600"/>
              </a:spcBef>
              <a:spcAft>
                <a:spcPts val="0"/>
              </a:spcAft>
              <a:buClr>
                <a:schemeClr val="lt2"/>
              </a:buClr>
              <a:buSzPts val="1400"/>
              <a:buFont typeface="Oxygen"/>
              <a:buChar char="■"/>
              <a:defRPr b="0" i="0" sz="1400" u="none" cap="none" strike="noStrike">
                <a:solidFill>
                  <a:schemeClr val="lt2"/>
                </a:solidFill>
                <a:latin typeface="Oxygen"/>
                <a:ea typeface="Oxygen"/>
                <a:cs typeface="Oxygen"/>
                <a:sym typeface="Oxygen"/>
              </a:defRPr>
            </a:lvl6pPr>
            <a:lvl7pPr indent="-317500" lvl="6" marL="3200400" marR="0" rtl="0" algn="l">
              <a:lnSpc>
                <a:spcPct val="115000"/>
              </a:lnSpc>
              <a:spcBef>
                <a:spcPts val="1600"/>
              </a:spcBef>
              <a:spcAft>
                <a:spcPts val="0"/>
              </a:spcAft>
              <a:buClr>
                <a:schemeClr val="lt2"/>
              </a:buClr>
              <a:buSzPts val="1400"/>
              <a:buFont typeface="Oxygen"/>
              <a:buChar char="●"/>
              <a:defRPr b="0" i="0" sz="1400" u="none" cap="none" strike="noStrike">
                <a:solidFill>
                  <a:schemeClr val="lt2"/>
                </a:solidFill>
                <a:latin typeface="Oxygen"/>
                <a:ea typeface="Oxygen"/>
                <a:cs typeface="Oxygen"/>
                <a:sym typeface="Oxygen"/>
              </a:defRPr>
            </a:lvl7pPr>
            <a:lvl8pPr indent="-317500" lvl="7" marL="3657600" marR="0" rtl="0" algn="l">
              <a:lnSpc>
                <a:spcPct val="115000"/>
              </a:lnSpc>
              <a:spcBef>
                <a:spcPts val="1600"/>
              </a:spcBef>
              <a:spcAft>
                <a:spcPts val="0"/>
              </a:spcAft>
              <a:buClr>
                <a:schemeClr val="lt2"/>
              </a:buClr>
              <a:buSzPts val="1400"/>
              <a:buFont typeface="Oxygen"/>
              <a:buChar char="○"/>
              <a:defRPr b="0" i="0" sz="1400" u="none" cap="none" strike="noStrike">
                <a:solidFill>
                  <a:schemeClr val="lt2"/>
                </a:solidFill>
                <a:latin typeface="Oxygen"/>
                <a:ea typeface="Oxygen"/>
                <a:cs typeface="Oxygen"/>
                <a:sym typeface="Oxygen"/>
              </a:defRPr>
            </a:lvl8pPr>
            <a:lvl9pPr indent="-317500" lvl="8" marL="4114800" marR="0" rtl="0" algn="l">
              <a:lnSpc>
                <a:spcPct val="115000"/>
              </a:lnSpc>
              <a:spcBef>
                <a:spcPts val="1600"/>
              </a:spcBef>
              <a:spcAft>
                <a:spcPts val="1600"/>
              </a:spcAft>
              <a:buClr>
                <a:schemeClr val="lt2"/>
              </a:buClr>
              <a:buSzPts val="1400"/>
              <a:buFont typeface="Oxygen"/>
              <a:buChar char="■"/>
              <a:defRPr b="0" i="0" sz="1400" u="none" cap="none" strike="noStrike">
                <a:solidFill>
                  <a:schemeClr val="lt2"/>
                </a:solidFill>
                <a:latin typeface="Oxygen"/>
                <a:ea typeface="Oxygen"/>
                <a:cs typeface="Oxygen"/>
                <a:sym typeface="Oxyge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www.youtube.com/watch?v=xp0sE6jLqvM" TargetMode="External"/><Relationship Id="rId4"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faizan-alam-1.github.io/Flo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idx="3" type="subTitle"/>
          </p:nvPr>
        </p:nvSpPr>
        <p:spPr>
          <a:xfrm>
            <a:off x="998125" y="3457438"/>
            <a:ext cx="2785800" cy="50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 sz="2800">
                <a:latin typeface="Arial"/>
                <a:ea typeface="Arial"/>
                <a:cs typeface="Arial"/>
                <a:sym typeface="Arial"/>
              </a:rPr>
              <a:t>FAIZAN</a:t>
            </a:r>
            <a:r>
              <a:rPr lang="en" sz="2800"/>
              <a:t> </a:t>
            </a:r>
            <a:r>
              <a:rPr lang="en" sz="2800">
                <a:latin typeface="Arial"/>
                <a:ea typeface="Arial"/>
                <a:cs typeface="Arial"/>
                <a:sym typeface="Arial"/>
              </a:rPr>
              <a:t>ALAM</a:t>
            </a:r>
            <a:endParaRPr sz="2800">
              <a:latin typeface="Arial"/>
              <a:ea typeface="Arial"/>
              <a:cs typeface="Arial"/>
              <a:sym typeface="Arial"/>
            </a:endParaRPr>
          </a:p>
        </p:txBody>
      </p:sp>
      <p:pic>
        <p:nvPicPr>
          <p:cNvPr id="164" name="Google Shape;164;p32"/>
          <p:cNvPicPr preferRelativeResize="0"/>
          <p:nvPr/>
        </p:nvPicPr>
        <p:blipFill rotWithShape="1">
          <a:blip r:embed="rId3">
            <a:alphaModFix/>
          </a:blip>
          <a:srcRect b="0" l="0" r="0" t="0"/>
          <a:stretch/>
        </p:blipFill>
        <p:spPr>
          <a:xfrm rot="473">
            <a:off x="998277" y="1157901"/>
            <a:ext cx="2179800" cy="2179800"/>
          </a:xfrm>
          <a:prstGeom prst="ellipse">
            <a:avLst/>
          </a:prstGeom>
          <a:noFill/>
          <a:ln cap="flat" cmpd="sng" w="28575">
            <a:solidFill>
              <a:srgbClr val="5ED2F1"/>
            </a:solidFill>
            <a:prstDash val="solid"/>
            <a:round/>
            <a:headEnd len="sm" w="sm" type="none"/>
            <a:tailEnd len="sm" w="sm" type="none"/>
          </a:ln>
        </p:spPr>
      </p:pic>
      <p:sp>
        <p:nvSpPr>
          <p:cNvPr id="165" name="Google Shape;165;p32"/>
          <p:cNvSpPr txBox="1"/>
          <p:nvPr>
            <p:ph type="title"/>
          </p:nvPr>
        </p:nvSpPr>
        <p:spPr>
          <a:xfrm>
            <a:off x="720000" y="98100"/>
            <a:ext cx="7704000" cy="95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               </a:t>
            </a:r>
            <a:r>
              <a:rPr b="0" lang="en" sz="3000">
                <a:latin typeface="Arial"/>
                <a:ea typeface="Arial"/>
                <a:cs typeface="Arial"/>
                <a:sym typeface="Arial"/>
              </a:rPr>
              <a:t>Team name</a:t>
            </a:r>
            <a:r>
              <a:rPr lang="en" sz="3000">
                <a:latin typeface="Arial"/>
                <a:ea typeface="Arial"/>
                <a:cs typeface="Arial"/>
                <a:sym typeface="Arial"/>
              </a:rPr>
              <a:t> </a:t>
            </a:r>
            <a:r>
              <a:rPr lang="en" sz="3000"/>
              <a:t>: </a:t>
            </a:r>
            <a:r>
              <a:rPr lang="en" sz="3000">
                <a:latin typeface="Arial"/>
                <a:ea typeface="Arial"/>
                <a:cs typeface="Arial"/>
                <a:sym typeface="Arial"/>
              </a:rPr>
              <a:t>Alone</a:t>
            </a:r>
            <a:endParaRPr sz="3000">
              <a:latin typeface="Arial"/>
              <a:ea typeface="Arial"/>
              <a:cs typeface="Arial"/>
              <a:sym typeface="Arial"/>
            </a:endParaRPr>
          </a:p>
          <a:p>
            <a:pPr indent="0" lvl="0" marL="0" rtl="0" algn="ctr">
              <a:spcBef>
                <a:spcPts val="0"/>
              </a:spcBef>
              <a:spcAft>
                <a:spcPts val="0"/>
              </a:spcAft>
              <a:buSzPts val="2800"/>
              <a:buNone/>
            </a:pPr>
            <a:r>
              <a:rPr b="0" lang="en" sz="3300">
                <a:solidFill>
                  <a:schemeClr val="dk2"/>
                </a:solidFill>
                <a:latin typeface="Arial"/>
                <a:ea typeface="Arial"/>
                <a:cs typeface="Arial"/>
                <a:sym typeface="Arial"/>
              </a:rPr>
              <a:t>Theme:</a:t>
            </a:r>
            <a:r>
              <a:rPr lang="en" sz="3300">
                <a:solidFill>
                  <a:schemeClr val="dk2"/>
                </a:solidFill>
              </a:rPr>
              <a:t> </a:t>
            </a:r>
            <a:r>
              <a:rPr lang="en" sz="2800">
                <a:latin typeface="Arial"/>
                <a:ea typeface="Arial"/>
                <a:cs typeface="Arial"/>
                <a:sym typeface="Arial"/>
              </a:rPr>
              <a:t>Wearable tech</a:t>
            </a:r>
            <a:endParaRPr sz="3500"/>
          </a:p>
        </p:txBody>
      </p:sp>
      <p:pic>
        <p:nvPicPr>
          <p:cNvPr id="166" name="Google Shape;166;p32"/>
          <p:cNvPicPr preferRelativeResize="0"/>
          <p:nvPr/>
        </p:nvPicPr>
        <p:blipFill rotWithShape="1">
          <a:blip r:embed="rId3">
            <a:alphaModFix/>
          </a:blip>
          <a:srcRect b="0" l="0" r="0" t="0"/>
          <a:stretch/>
        </p:blipFill>
        <p:spPr>
          <a:xfrm rot="473">
            <a:off x="5018102" y="1361201"/>
            <a:ext cx="2179800" cy="2179800"/>
          </a:xfrm>
          <a:prstGeom prst="ellipse">
            <a:avLst/>
          </a:prstGeom>
          <a:noFill/>
          <a:ln cap="flat" cmpd="sng" w="28575">
            <a:solidFill>
              <a:srgbClr val="5ED2F1"/>
            </a:solidFill>
            <a:prstDash val="solid"/>
            <a:round/>
            <a:headEnd len="sm" w="sm" type="none"/>
            <a:tailEnd len="sm" w="sm" type="none"/>
          </a:ln>
        </p:spPr>
      </p:pic>
      <p:pic>
        <p:nvPicPr>
          <p:cNvPr id="167" name="Google Shape;167;p32"/>
          <p:cNvPicPr preferRelativeResize="0"/>
          <p:nvPr/>
        </p:nvPicPr>
        <p:blipFill>
          <a:blip r:embed="rId4">
            <a:alphaModFix/>
          </a:blip>
          <a:stretch>
            <a:fillRect/>
          </a:stretch>
        </p:blipFill>
        <p:spPr>
          <a:xfrm>
            <a:off x="5017950" y="1277350"/>
            <a:ext cx="2180100" cy="2180100"/>
          </a:xfrm>
          <a:prstGeom prst="rect">
            <a:avLst/>
          </a:prstGeom>
          <a:noFill/>
          <a:ln>
            <a:noFill/>
          </a:ln>
        </p:spPr>
      </p:pic>
      <p:sp>
        <p:nvSpPr>
          <p:cNvPr id="168" name="Google Shape;168;p32"/>
          <p:cNvSpPr txBox="1"/>
          <p:nvPr/>
        </p:nvSpPr>
        <p:spPr>
          <a:xfrm>
            <a:off x="4821725" y="3457450"/>
            <a:ext cx="350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Font typeface="Arial"/>
              <a:buNone/>
            </a:pPr>
            <a:r>
              <a:rPr b="1" lang="en" sz="2800">
                <a:solidFill>
                  <a:schemeClr val="dk1"/>
                </a:solidFill>
              </a:rPr>
              <a:t>P.Karimulla Khan</a:t>
            </a:r>
            <a:endParaRPr b="1">
              <a:solidFill>
                <a:schemeClr val="dk1"/>
              </a:solidFill>
              <a:latin typeface="Oxygen"/>
              <a:ea typeface="Oxygen"/>
              <a:cs typeface="Oxygen"/>
              <a:sym typeface="Oxygen"/>
            </a:endParaRPr>
          </a:p>
        </p:txBody>
      </p:sp>
      <p:sp>
        <p:nvSpPr>
          <p:cNvPr id="169" name="Google Shape;169;p32"/>
          <p:cNvSpPr txBox="1"/>
          <p:nvPr/>
        </p:nvSpPr>
        <p:spPr>
          <a:xfrm>
            <a:off x="910975" y="4232525"/>
            <a:ext cx="23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xygen"/>
              <a:ea typeface="Oxygen"/>
              <a:cs typeface="Oxygen"/>
              <a:sym typeface="Oxygen"/>
            </a:endParaRPr>
          </a:p>
        </p:txBody>
      </p:sp>
      <p:sp>
        <p:nvSpPr>
          <p:cNvPr id="170" name="Google Shape;170;p32"/>
          <p:cNvSpPr txBox="1"/>
          <p:nvPr/>
        </p:nvSpPr>
        <p:spPr>
          <a:xfrm>
            <a:off x="1065150" y="3957850"/>
            <a:ext cx="3321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First year student </a:t>
            </a:r>
            <a:r>
              <a:rPr lang="en" sz="1800">
                <a:solidFill>
                  <a:schemeClr val="dk1"/>
                </a:solidFill>
              </a:rPr>
              <a:t>at</a:t>
            </a:r>
            <a:r>
              <a:rPr lang="en" sz="1800">
                <a:solidFill>
                  <a:schemeClr val="dk1"/>
                </a:solidFill>
                <a:latin typeface="Oxygen"/>
                <a:ea typeface="Oxygen"/>
                <a:cs typeface="Oxygen"/>
                <a:sym typeface="Oxygen"/>
              </a:rPr>
              <a:t> </a:t>
            </a:r>
            <a:r>
              <a:rPr lang="en" sz="1800">
                <a:solidFill>
                  <a:schemeClr val="dk1"/>
                </a:solidFill>
              </a:rPr>
              <a:t>Kalinga Institute of Industrial Technology.</a:t>
            </a:r>
            <a:endParaRPr>
              <a:solidFill>
                <a:schemeClr val="dk1"/>
              </a:solidFill>
              <a:latin typeface="Oxygen"/>
              <a:ea typeface="Oxygen"/>
              <a:cs typeface="Oxygen"/>
              <a:sym typeface="Oxygen"/>
            </a:endParaRPr>
          </a:p>
        </p:txBody>
      </p:sp>
      <p:sp>
        <p:nvSpPr>
          <p:cNvPr id="171" name="Google Shape;171;p32"/>
          <p:cNvSpPr txBox="1"/>
          <p:nvPr/>
        </p:nvSpPr>
        <p:spPr>
          <a:xfrm>
            <a:off x="4920900" y="4063175"/>
            <a:ext cx="350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First year student </a:t>
            </a:r>
            <a:r>
              <a:rPr lang="en" sz="1800">
                <a:solidFill>
                  <a:schemeClr val="dk1"/>
                </a:solidFill>
              </a:rPr>
              <a:t>at</a:t>
            </a:r>
            <a:r>
              <a:rPr lang="en" sz="1800">
                <a:solidFill>
                  <a:schemeClr val="dk1"/>
                </a:solidFill>
                <a:latin typeface="Oxygen"/>
                <a:ea typeface="Oxygen"/>
                <a:cs typeface="Oxygen"/>
                <a:sym typeface="Oxygen"/>
              </a:rPr>
              <a:t> </a:t>
            </a:r>
            <a:r>
              <a:rPr lang="en" sz="1800">
                <a:solidFill>
                  <a:schemeClr val="dk1"/>
                </a:solidFill>
              </a:rPr>
              <a:t>Vellore Institute of Technology.</a:t>
            </a:r>
            <a:endParaRPr>
              <a:solidFill>
                <a:schemeClr val="dk1"/>
              </a:solidFill>
              <a:latin typeface="Oxygen"/>
              <a:ea typeface="Oxygen"/>
              <a:cs typeface="Oxygen"/>
              <a:sym typeface="Oxyge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1931225" y="1954175"/>
            <a:ext cx="5767500" cy="8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lang="en" sz="4400">
                <a:latin typeface="Times New Roman"/>
                <a:ea typeface="Times New Roman"/>
                <a:cs typeface="Times New Roman"/>
                <a:sym typeface="Times New Roman"/>
              </a:rPr>
              <a:t>BUSINESS SCOPE</a:t>
            </a:r>
            <a:endParaRPr b="0" sz="6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idx="1" type="subTitle"/>
          </p:nvPr>
        </p:nvSpPr>
        <p:spPr>
          <a:xfrm>
            <a:off x="1378500" y="2190425"/>
            <a:ext cx="6234600" cy="12492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380"/>
              </a:spcBef>
              <a:spcAft>
                <a:spcPts val="0"/>
              </a:spcAft>
              <a:buSzPts val="1800"/>
              <a:buNone/>
            </a:pPr>
            <a:r>
              <a:rPr lang="en" sz="2000"/>
              <a:t>It will be able to solve the issues of those people, who cannot learn or are unable to use ‘sign languages’ to communicate with others by providing them a ‘virtual voice’ and images. It will be both affordable and feasible. </a:t>
            </a:r>
            <a:endParaRPr sz="2000"/>
          </a:p>
          <a:p>
            <a:pPr indent="0" lvl="0" marL="0" rtl="0" algn="just">
              <a:lnSpc>
                <a:spcPct val="100000"/>
              </a:lnSpc>
              <a:spcBef>
                <a:spcPts val="1000"/>
              </a:spcBef>
              <a:spcAft>
                <a:spcPts val="0"/>
              </a:spcAft>
              <a:buSzPts val="1800"/>
              <a:buNone/>
            </a:pPr>
            <a:r>
              <a:t/>
            </a:r>
            <a:endParaRPr sz="2000"/>
          </a:p>
          <a:p>
            <a:pPr indent="0" lvl="0" marL="0" rtl="0" algn="just">
              <a:lnSpc>
                <a:spcPct val="100000"/>
              </a:lnSpc>
              <a:spcBef>
                <a:spcPts val="1000"/>
              </a:spcBef>
              <a:spcAft>
                <a:spcPts val="0"/>
              </a:spcAft>
              <a:buSzPts val="1800"/>
              <a:buNone/>
            </a:pPr>
            <a:r>
              <a:rPr lang="en" sz="2000"/>
              <a:t>It is easy to wear and customizable according to one’s needs. It can be used by people of any age group and also illiterate.</a:t>
            </a:r>
            <a:endParaRPr sz="2000"/>
          </a:p>
          <a:p>
            <a:pPr indent="0" lvl="0" marL="0" rtl="0" algn="just">
              <a:lnSpc>
                <a:spcPct val="100000"/>
              </a:lnSpc>
              <a:spcBef>
                <a:spcPts val="1000"/>
              </a:spcBef>
              <a:spcAft>
                <a:spcPts val="1600"/>
              </a:spcAft>
              <a:buSzPts val="18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idx="4294967295" type="title"/>
          </p:nvPr>
        </p:nvSpPr>
        <p:spPr>
          <a:xfrm>
            <a:off x="1823550" y="1765950"/>
            <a:ext cx="5496900" cy="238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4000"/>
              <a:t>THANK YOU</a:t>
            </a:r>
            <a:endParaRPr b="1" sz="4000"/>
          </a:p>
          <a:p>
            <a:pPr indent="0" lvl="0" marL="0" rtl="0" algn="ctr">
              <a:lnSpc>
                <a:spcPct val="100000"/>
              </a:lnSpc>
              <a:spcBef>
                <a:spcPts val="0"/>
              </a:spcBef>
              <a:spcAft>
                <a:spcPts val="0"/>
              </a:spcAft>
              <a:buSzPts val="2800"/>
              <a:buNone/>
            </a:pPr>
            <a:r>
              <a:t/>
            </a:r>
            <a:endParaRPr b="1" sz="4000"/>
          </a:p>
          <a:p>
            <a:pPr indent="0" lvl="0" marL="0" rtl="0" algn="ctr">
              <a:lnSpc>
                <a:spcPct val="100000"/>
              </a:lnSpc>
              <a:spcBef>
                <a:spcPts val="0"/>
              </a:spcBef>
              <a:spcAft>
                <a:spcPts val="0"/>
              </a:spcAft>
              <a:buSzPts val="2800"/>
              <a:buNone/>
            </a:pPr>
            <a:r>
              <a:rPr b="1" lang="en" sz="4000"/>
              <a:t>HACKX</a:t>
            </a:r>
            <a:endParaRPr b="1" sz="4000"/>
          </a:p>
          <a:p>
            <a:pPr indent="0" lvl="0" marL="0" rtl="0" algn="ctr">
              <a:lnSpc>
                <a:spcPct val="100000"/>
              </a:lnSpc>
              <a:spcBef>
                <a:spcPts val="0"/>
              </a:spcBef>
              <a:spcAft>
                <a:spcPts val="0"/>
              </a:spcAft>
              <a:buSzPts val="2800"/>
              <a:buNone/>
            </a:pPr>
            <a:r>
              <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idx="1" type="body"/>
          </p:nvPr>
        </p:nvSpPr>
        <p:spPr>
          <a:xfrm>
            <a:off x="720000" y="558750"/>
            <a:ext cx="7704000" cy="3416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380"/>
              </a:spcBef>
              <a:spcAft>
                <a:spcPts val="0"/>
              </a:spcAft>
              <a:buSzPts val="1400"/>
              <a:buNone/>
            </a:pPr>
            <a:r>
              <a:rPr lang="en" sz="2000"/>
              <a:t>This project aims to solve the daily challenges faced by the people, who are unable to speak (dumb) or the ones who have recently undergone an accident and are temporarily unable to speak. It can also be used by elderly people, who find difficulty in speaking.</a:t>
            </a:r>
            <a:endParaRPr sz="2000"/>
          </a:p>
          <a:p>
            <a:pPr indent="0" lvl="0" marL="0" rtl="0" algn="just">
              <a:lnSpc>
                <a:spcPct val="100000"/>
              </a:lnSpc>
              <a:spcBef>
                <a:spcPts val="380"/>
              </a:spcBef>
              <a:spcAft>
                <a:spcPts val="0"/>
              </a:spcAft>
              <a:buSzPts val="1400"/>
              <a:buNone/>
            </a:pPr>
            <a:r>
              <a:t/>
            </a:r>
            <a:endParaRPr sz="2000"/>
          </a:p>
          <a:p>
            <a:pPr indent="0" lvl="0" marL="0" rtl="0" algn="just">
              <a:lnSpc>
                <a:spcPct val="100000"/>
              </a:lnSpc>
              <a:spcBef>
                <a:spcPts val="380"/>
              </a:spcBef>
              <a:spcAft>
                <a:spcPts val="0"/>
              </a:spcAft>
              <a:buSzPts val="1400"/>
              <a:buNone/>
            </a:pPr>
            <a:r>
              <a:rPr lang="en" sz="2000"/>
              <a:t>With this wearable hand assistant glove, dumb people or patients can easily communicate by just tapping the points on the glove by their thumb that results in 12 different commands that are both audible audio and image on any Android smartphone via. an application. This can also be used in automation of day to day gadgets like home appliances and many more.</a:t>
            </a:r>
            <a:endParaRPr sz="2000"/>
          </a:p>
        </p:txBody>
      </p:sp>
      <p:sp>
        <p:nvSpPr>
          <p:cNvPr id="177" name="Google Shape;177;p33"/>
          <p:cNvSpPr txBox="1"/>
          <p:nvPr/>
        </p:nvSpPr>
        <p:spPr>
          <a:xfrm>
            <a:off x="3009350" y="81750"/>
            <a:ext cx="2946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rPr>
              <a:t>Problem statement</a:t>
            </a:r>
            <a:endParaRPr sz="2500">
              <a:solidFill>
                <a:schemeClr val="dk1"/>
              </a:solidFill>
              <a:latin typeface="Oxygen"/>
              <a:ea typeface="Oxygen"/>
              <a:cs typeface="Oxygen"/>
              <a:sym typeface="Oxyge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grpSp>
        <p:nvGrpSpPr>
          <p:cNvPr id="182" name="Google Shape;182;p34"/>
          <p:cNvGrpSpPr/>
          <p:nvPr/>
        </p:nvGrpSpPr>
        <p:grpSpPr>
          <a:xfrm>
            <a:off x="2425899" y="996849"/>
            <a:ext cx="4099413" cy="3869298"/>
            <a:chOff x="238125" y="1973675"/>
            <a:chExt cx="2558775" cy="1951825"/>
          </a:xfrm>
        </p:grpSpPr>
        <p:sp>
          <p:nvSpPr>
            <p:cNvPr id="183" name="Google Shape;183;p34"/>
            <p:cNvSpPr/>
            <p:nvPr/>
          </p:nvSpPr>
          <p:spPr>
            <a:xfrm>
              <a:off x="325550" y="2055000"/>
              <a:ext cx="2386075" cy="1459975"/>
            </a:xfrm>
            <a:custGeom>
              <a:rect b="b" l="l" r="r" t="t"/>
              <a:pathLst>
                <a:path extrusionOk="0" h="58399" w="95443">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rgbClr val="B08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4"/>
            <p:cNvSpPr/>
            <p:nvPr/>
          </p:nvSpPr>
          <p:spPr>
            <a:xfrm>
              <a:off x="1075325" y="3589700"/>
              <a:ext cx="884075" cy="335800"/>
            </a:xfrm>
            <a:custGeom>
              <a:rect b="b" l="l" r="r" t="t"/>
              <a:pathLst>
                <a:path extrusionOk="0" h="13432" w="35363">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rgbClr val="B08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4"/>
            <p:cNvSpPr/>
            <p:nvPr/>
          </p:nvSpPr>
          <p:spPr>
            <a:xfrm>
              <a:off x="238125" y="1973675"/>
              <a:ext cx="2558775" cy="1623600"/>
            </a:xfrm>
            <a:custGeom>
              <a:rect b="b" l="l" r="r" t="t"/>
              <a:pathLst>
                <a:path extrusionOk="0" h="64944" w="102351">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rgbClr val="B08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4"/>
            <p:cNvSpPr/>
            <p:nvPr/>
          </p:nvSpPr>
          <p:spPr>
            <a:xfrm>
              <a:off x="255425" y="1991200"/>
              <a:ext cx="2524175" cy="1588500"/>
            </a:xfrm>
            <a:custGeom>
              <a:rect b="b" l="l" r="r" t="t"/>
              <a:pathLst>
                <a:path extrusionOk="0" h="63540" w="100967">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rgbClr val="B08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4"/>
            <p:cNvSpPr/>
            <p:nvPr/>
          </p:nvSpPr>
          <p:spPr>
            <a:xfrm>
              <a:off x="1091150" y="3888075"/>
              <a:ext cx="856825" cy="25"/>
            </a:xfrm>
            <a:custGeom>
              <a:rect b="b" l="l" r="r" t="t"/>
              <a:pathLst>
                <a:path extrusionOk="0" h="1" w="34273">
                  <a:moveTo>
                    <a:pt x="1" y="0"/>
                  </a:moveTo>
                  <a:lnTo>
                    <a:pt x="34272" y="0"/>
                  </a:lnTo>
                </a:path>
              </a:pathLst>
            </a:custGeom>
            <a:solidFill>
              <a:srgbClr val="B08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4"/>
            <p:cNvSpPr/>
            <p:nvPr/>
          </p:nvSpPr>
          <p:spPr>
            <a:xfrm>
              <a:off x="1091125" y="3881600"/>
              <a:ext cx="856850" cy="12925"/>
            </a:xfrm>
            <a:custGeom>
              <a:rect b="b" l="l" r="r" t="t"/>
              <a:pathLst>
                <a:path extrusionOk="0" h="517" w="34274">
                  <a:moveTo>
                    <a:pt x="0" y="1"/>
                  </a:moveTo>
                  <a:lnTo>
                    <a:pt x="0" y="516"/>
                  </a:lnTo>
                  <a:lnTo>
                    <a:pt x="34273" y="516"/>
                  </a:lnTo>
                  <a:lnTo>
                    <a:pt x="34273" y="1"/>
                  </a:lnTo>
                  <a:close/>
                </a:path>
              </a:pathLst>
            </a:custGeom>
            <a:solidFill>
              <a:srgbClr val="B08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 name="Google Shape;189;p34"/>
          <p:cNvSpPr txBox="1"/>
          <p:nvPr/>
        </p:nvSpPr>
        <p:spPr>
          <a:xfrm>
            <a:off x="720000" y="140225"/>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lang="en" sz="2600">
                <a:solidFill>
                  <a:srgbClr val="6D5B57"/>
                </a:solidFill>
                <a:latin typeface="Poiret One"/>
                <a:ea typeface="Poiret One"/>
                <a:cs typeface="Poiret One"/>
                <a:sym typeface="Poiret One"/>
              </a:rPr>
              <a:t>Video </a:t>
            </a:r>
            <a:r>
              <a:rPr b="1" i="0" lang="en" sz="2600" u="none" cap="none" strike="noStrike">
                <a:solidFill>
                  <a:srgbClr val="6D5B57"/>
                </a:solidFill>
                <a:latin typeface="Poiret One"/>
                <a:ea typeface="Poiret One"/>
                <a:cs typeface="Poiret One"/>
                <a:sym typeface="Poiret One"/>
              </a:rPr>
              <a:t>DEMONSTRATION</a:t>
            </a:r>
            <a:endParaRPr b="1" i="0" sz="2600" u="none" cap="none" strike="noStrike">
              <a:solidFill>
                <a:srgbClr val="6D5B57"/>
              </a:solidFill>
              <a:latin typeface="Poiret One"/>
              <a:ea typeface="Poiret One"/>
              <a:cs typeface="Poiret One"/>
              <a:sym typeface="Poiret One"/>
            </a:endParaRPr>
          </a:p>
        </p:txBody>
      </p:sp>
      <p:pic>
        <p:nvPicPr>
          <p:cNvPr id="190" name="Google Shape;190;p34" title="HackX">
            <a:hlinkClick r:id="rId3"/>
          </p:cNvPr>
          <p:cNvPicPr preferRelativeResize="0"/>
          <p:nvPr/>
        </p:nvPicPr>
        <p:blipFill>
          <a:blip r:embed="rId4">
            <a:alphaModFix/>
          </a:blip>
          <a:stretch>
            <a:fillRect/>
          </a:stretch>
        </p:blipFill>
        <p:spPr>
          <a:xfrm>
            <a:off x="2620100" y="1233325"/>
            <a:ext cx="3672625" cy="275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nvSpPr>
        <p:spPr>
          <a:xfrm>
            <a:off x="2312475" y="2171550"/>
            <a:ext cx="5858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600"/>
              <a:buFont typeface="Arial"/>
              <a:buNone/>
            </a:pPr>
            <a:r>
              <a:rPr b="1" lang="en" sz="2600">
                <a:solidFill>
                  <a:schemeClr val="dk1"/>
                </a:solidFill>
                <a:latin typeface="Poiret One"/>
                <a:ea typeface="Poiret One"/>
                <a:cs typeface="Poiret One"/>
                <a:sym typeface="Poiret One"/>
              </a:rPr>
              <a:t>    </a:t>
            </a:r>
            <a:r>
              <a:rPr b="1" lang="en" sz="3600">
                <a:solidFill>
                  <a:schemeClr val="dk1"/>
                </a:solidFill>
                <a:latin typeface="Poiret One"/>
                <a:ea typeface="Poiret One"/>
                <a:cs typeface="Poiret One"/>
                <a:sym typeface="Poiret One"/>
              </a:rPr>
              <a:t>L</a:t>
            </a:r>
            <a:r>
              <a:rPr b="1" lang="en" sz="3600">
                <a:solidFill>
                  <a:schemeClr val="dk1"/>
                </a:solidFill>
                <a:latin typeface="Poiret One"/>
                <a:ea typeface="Poiret One"/>
                <a:cs typeface="Poiret One"/>
                <a:sym typeface="Poiret One"/>
              </a:rPr>
              <a:t>IVE DEMONSTRATION</a:t>
            </a:r>
            <a:endParaRPr b="1" sz="3600">
              <a:solidFill>
                <a:schemeClr val="dk1"/>
              </a:solidFill>
              <a:latin typeface="Poiret One"/>
              <a:ea typeface="Poiret One"/>
              <a:cs typeface="Poiret One"/>
              <a:sym typeface="Poiret One"/>
            </a:endParaRPr>
          </a:p>
          <a:p>
            <a:pPr indent="0" lvl="0" marL="0" rtl="0" algn="l">
              <a:spcBef>
                <a:spcPts val="0"/>
              </a:spcBef>
              <a:spcAft>
                <a:spcPts val="0"/>
              </a:spcAft>
              <a:buNone/>
            </a:pPr>
            <a:r>
              <a:t/>
            </a:r>
            <a:endParaRPr>
              <a:latin typeface="Oxygen"/>
              <a:ea typeface="Oxygen"/>
              <a:cs typeface="Oxygen"/>
              <a:sym typeface="Oxyge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1929900" y="1008225"/>
            <a:ext cx="5284200" cy="20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Font typeface="Arial"/>
              <a:buNone/>
            </a:pPr>
            <a:r>
              <a:rPr lang="en" sz="4000">
                <a:latin typeface="Times New Roman"/>
                <a:ea typeface="Times New Roman"/>
                <a:cs typeface="Times New Roman"/>
                <a:sym typeface="Times New Roman"/>
              </a:rPr>
              <a:t>HARDWARE / SOFTWARE IMPLEMENTATION</a:t>
            </a:r>
            <a:r>
              <a:rPr lang="en" sz="4000">
                <a:solidFill>
                  <a:srgbClr val="000000"/>
                </a:solidFill>
                <a:latin typeface="Times New Roman"/>
                <a:ea typeface="Times New Roman"/>
                <a:cs typeface="Times New Roman"/>
                <a:sym typeface="Times New Roman"/>
              </a:rPr>
              <a:t> </a:t>
            </a:r>
            <a:endParaRPr sz="6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idx="1" type="subTitle"/>
          </p:nvPr>
        </p:nvSpPr>
        <p:spPr>
          <a:xfrm>
            <a:off x="1228300" y="2190425"/>
            <a:ext cx="6602100" cy="12492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
              <a:t>This project consists of an Arduino UNO for processing. And HC-05 bluetooth module to send the data in an Android application.</a:t>
            </a:r>
            <a:endParaRPr/>
          </a:p>
          <a:p>
            <a:pPr indent="0" lvl="0" marL="0" rtl="0" algn="just">
              <a:lnSpc>
                <a:spcPct val="115000"/>
              </a:lnSpc>
              <a:spcBef>
                <a:spcPts val="0"/>
              </a:spcBef>
              <a:spcAft>
                <a:spcPts val="0"/>
              </a:spcAft>
              <a:buSzPts val="1800"/>
              <a:buNone/>
            </a:pPr>
            <a:r>
              <a:t/>
            </a:r>
            <a:endParaRPr/>
          </a:p>
          <a:p>
            <a:pPr indent="0" lvl="0" marL="0" rtl="0" algn="just">
              <a:lnSpc>
                <a:spcPct val="115000"/>
              </a:lnSpc>
              <a:spcBef>
                <a:spcPts val="0"/>
              </a:spcBef>
              <a:spcAft>
                <a:spcPts val="0"/>
              </a:spcAft>
              <a:buSzPts val="1800"/>
              <a:buNone/>
            </a:pPr>
            <a:r>
              <a:rPr lang="en"/>
              <a:t>Tapping the points on the glove by their thumb to send the command to the phone.</a:t>
            </a:r>
            <a:endParaRPr/>
          </a:p>
          <a:p>
            <a:pPr indent="0" lvl="0" marL="0" rtl="0" algn="just">
              <a:lnSpc>
                <a:spcPct val="100000"/>
              </a:lnSpc>
              <a:spcBef>
                <a:spcPts val="0"/>
              </a:spcBef>
              <a:spcAft>
                <a:spcPts val="1600"/>
              </a:spcAft>
              <a:buSzPts val="1800"/>
              <a:buNone/>
            </a:pPr>
            <a:r>
              <a:t/>
            </a:r>
            <a:endParaRPr/>
          </a:p>
        </p:txBody>
      </p:sp>
      <p:sp>
        <p:nvSpPr>
          <p:cNvPr id="206" name="Google Shape;206;p37"/>
          <p:cNvSpPr txBox="1"/>
          <p:nvPr/>
        </p:nvSpPr>
        <p:spPr>
          <a:xfrm>
            <a:off x="647075" y="4181175"/>
            <a:ext cx="7516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dk1"/>
                </a:solidFill>
              </a:rPr>
              <a:t>Flow Diagram :</a:t>
            </a:r>
            <a:r>
              <a:rPr lang="en" sz="2300"/>
              <a:t> </a:t>
            </a:r>
            <a:r>
              <a:rPr lang="en" sz="2300" u="sng">
                <a:solidFill>
                  <a:srgbClr val="0563C1"/>
                </a:solidFill>
                <a:hlinkClick r:id="rId3">
                  <a:extLst>
                    <a:ext uri="{A12FA001-AC4F-418D-AE19-62706E023703}">
                      <ahyp:hlinkClr val="tx"/>
                    </a:ext>
                  </a:extLst>
                </a:hlinkClick>
              </a:rPr>
              <a:t>https://faizan-alam-1.github.io/Flow/</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idx="9" type="title"/>
          </p:nvPr>
        </p:nvSpPr>
        <p:spPr>
          <a:xfrm>
            <a:off x="720000" y="597425"/>
            <a:ext cx="7704000" cy="10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Font typeface="Arial"/>
              <a:buNone/>
            </a:pPr>
            <a:r>
              <a:rPr lang="en" sz="4400">
                <a:latin typeface="Times New Roman"/>
                <a:ea typeface="Times New Roman"/>
                <a:cs typeface="Times New Roman"/>
                <a:sym typeface="Times New Roman"/>
              </a:rPr>
              <a:t>TECHNOLOGY STACK </a:t>
            </a:r>
            <a:endParaRPr/>
          </a:p>
        </p:txBody>
      </p:sp>
      <p:sp>
        <p:nvSpPr>
          <p:cNvPr id="212" name="Google Shape;212;p38"/>
          <p:cNvSpPr txBox="1"/>
          <p:nvPr/>
        </p:nvSpPr>
        <p:spPr>
          <a:xfrm>
            <a:off x="1559650" y="1775325"/>
            <a:ext cx="68643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400">
                <a:solidFill>
                  <a:schemeClr val="dk1"/>
                </a:solidFill>
              </a:rPr>
              <a:t>● Microprocessor - Arduino UNO </a:t>
            </a:r>
            <a:endParaRPr sz="3400">
              <a:solidFill>
                <a:schemeClr val="dk1"/>
              </a:solidFill>
            </a:endParaRPr>
          </a:p>
          <a:p>
            <a:pPr indent="0" lvl="0" marL="0" rtl="0" algn="l">
              <a:spcBef>
                <a:spcPts val="0"/>
              </a:spcBef>
              <a:spcAft>
                <a:spcPts val="0"/>
              </a:spcAft>
              <a:buNone/>
            </a:pPr>
            <a:r>
              <a:rPr lang="en" sz="3400">
                <a:solidFill>
                  <a:schemeClr val="dk1"/>
                </a:solidFill>
              </a:rPr>
              <a:t>● Bluetooth Module - HC-05 </a:t>
            </a:r>
            <a:endParaRPr sz="3400">
              <a:solidFill>
                <a:schemeClr val="dk1"/>
              </a:solidFill>
            </a:endParaRPr>
          </a:p>
          <a:p>
            <a:pPr indent="0" lvl="0" marL="0" rtl="0" algn="l">
              <a:spcBef>
                <a:spcPts val="0"/>
              </a:spcBef>
              <a:spcAft>
                <a:spcPts val="0"/>
              </a:spcAft>
              <a:buNone/>
            </a:pPr>
            <a:r>
              <a:rPr lang="en" sz="3400">
                <a:solidFill>
                  <a:schemeClr val="dk1"/>
                </a:solidFill>
              </a:rPr>
              <a:t>● Programming Language - C</a:t>
            </a:r>
            <a:endParaRPr sz="3400">
              <a:solidFill>
                <a:schemeClr val="dk1"/>
              </a:solidFill>
            </a:endParaRPr>
          </a:p>
          <a:p>
            <a:pPr indent="0" lvl="0" marL="0" rtl="0" algn="l">
              <a:spcBef>
                <a:spcPts val="0"/>
              </a:spcBef>
              <a:spcAft>
                <a:spcPts val="0"/>
              </a:spcAft>
              <a:buNone/>
            </a:pPr>
            <a:r>
              <a:rPr lang="en" sz="3400">
                <a:solidFill>
                  <a:schemeClr val="dk1"/>
                </a:solidFill>
              </a:rPr>
              <a:t>● IDE - Arduino IDE </a:t>
            </a:r>
            <a:endParaRPr sz="3400">
              <a:solidFill>
                <a:schemeClr val="dk1"/>
              </a:solidFill>
            </a:endParaRPr>
          </a:p>
          <a:p>
            <a:pPr indent="0" lvl="0" marL="0" rtl="0" algn="l">
              <a:spcBef>
                <a:spcPts val="0"/>
              </a:spcBef>
              <a:spcAft>
                <a:spcPts val="0"/>
              </a:spcAft>
              <a:buNone/>
            </a:pPr>
            <a:r>
              <a:rPr lang="en" sz="3400">
                <a:solidFill>
                  <a:schemeClr val="dk1"/>
                </a:solidFill>
              </a:rPr>
              <a:t>● App</a:t>
            </a:r>
            <a:endParaRPr>
              <a:solidFill>
                <a:schemeClr val="dk1"/>
              </a:solidFill>
              <a:latin typeface="Oxygen"/>
              <a:ea typeface="Oxygen"/>
              <a:cs typeface="Oxygen"/>
              <a:sym typeface="Oxyge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2971000" y="2141400"/>
            <a:ext cx="3599400" cy="8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lang="en" sz="4400">
                <a:latin typeface="Times New Roman"/>
                <a:ea typeface="Times New Roman"/>
                <a:cs typeface="Times New Roman"/>
                <a:sym typeface="Times New Roman"/>
              </a:rPr>
              <a:t>NOVELTY</a:t>
            </a:r>
            <a:r>
              <a:rPr b="0" lang="en" sz="1800">
                <a:latin typeface="Arial"/>
                <a:ea typeface="Arial"/>
                <a:cs typeface="Arial"/>
                <a:sym typeface="Arial"/>
              </a:rPr>
              <a:t> </a:t>
            </a:r>
            <a:endParaRPr sz="6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nvSpPr>
        <p:spPr>
          <a:xfrm>
            <a:off x="34050" y="1410325"/>
            <a:ext cx="90759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rPr>
              <a:t>The project is unique in its function as till date dumb people have been using either sign language or used to simply point at things and the other person had to guess what exactly the person wants to convey ,but using our project he can simply press buttons and convey his exact feelings with ease and the other person need not also know the sign language .</a:t>
            </a:r>
            <a:endParaRPr b="1" sz="1900">
              <a:solidFill>
                <a:schemeClr val="dk1"/>
              </a:solidFill>
            </a:endParaRPr>
          </a:p>
          <a:p>
            <a:pPr indent="0" lvl="0" marL="0" rtl="0" algn="l">
              <a:spcBef>
                <a:spcPts val="0"/>
              </a:spcBef>
              <a:spcAft>
                <a:spcPts val="0"/>
              </a:spcAft>
              <a:buNone/>
            </a:pPr>
            <a:r>
              <a:t/>
            </a:r>
            <a:endParaRPr b="1" sz="1900">
              <a:solidFill>
                <a:schemeClr val="dk1"/>
              </a:solidFill>
            </a:endParaRPr>
          </a:p>
          <a:p>
            <a:pPr indent="0" lvl="0" marL="0" rtl="0" algn="l">
              <a:spcBef>
                <a:spcPts val="0"/>
              </a:spcBef>
              <a:spcAft>
                <a:spcPts val="0"/>
              </a:spcAft>
              <a:buNone/>
            </a:pPr>
            <a:r>
              <a:rPr b="1" lang="en" sz="1900">
                <a:solidFill>
                  <a:schemeClr val="dk1"/>
                </a:solidFill>
              </a:rPr>
              <a:t>Such a product has not been in use or development and hence itself makes this project unique.</a:t>
            </a:r>
            <a:endParaRPr b="1" sz="1900">
              <a:solidFill>
                <a:schemeClr val="dk1"/>
              </a:solidFill>
            </a:endParaRPr>
          </a:p>
          <a:p>
            <a:pPr indent="0" lvl="0" marL="0" rtl="0" algn="l">
              <a:spcBef>
                <a:spcPts val="0"/>
              </a:spcBef>
              <a:spcAft>
                <a:spcPts val="0"/>
              </a:spcAft>
              <a:buNone/>
            </a:pPr>
            <a:r>
              <a:rPr b="1" lang="en" sz="1900">
                <a:solidFill>
                  <a:schemeClr val="dk1"/>
                </a:solidFill>
              </a:rPr>
              <a:t>.</a:t>
            </a:r>
            <a:endParaRPr b="1" sz="1900">
              <a:solidFill>
                <a:schemeClr val="dk1"/>
              </a:solidFill>
            </a:endParaRPr>
          </a:p>
          <a:p>
            <a:pPr indent="0" lvl="0" marL="0" rtl="0" algn="l">
              <a:spcBef>
                <a:spcPts val="0"/>
              </a:spcBef>
              <a:spcAft>
                <a:spcPts val="0"/>
              </a:spcAft>
              <a:buNone/>
            </a:pPr>
            <a:r>
              <a:t/>
            </a:r>
            <a:endParaRPr>
              <a:latin typeface="Oxygen"/>
              <a:ea typeface="Oxygen"/>
              <a:cs typeface="Oxygen"/>
              <a:sym typeface="Oxyge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