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2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65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37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66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80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524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75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71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38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29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60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0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4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5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16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0877-7417-45F0-9422-7FFA9D203CD1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7C9BE3-8E75-4D15-85B5-23BFDE4111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7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D45-467A-4D53-92FE-D142FA86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498" y="1363649"/>
            <a:ext cx="8915399" cy="2262781"/>
          </a:xfrm>
        </p:spPr>
        <p:txBody>
          <a:bodyPr/>
          <a:lstStyle/>
          <a:p>
            <a:pPr algn="ctr"/>
            <a:r>
              <a:rPr lang="en-GB" b="0" i="0" u="none" strike="noStrike" baseline="0" dirty="0">
                <a:latin typeface="HelveticaNeue"/>
              </a:rPr>
              <a:t>C in Automotive Software</a:t>
            </a:r>
            <a:br>
              <a:rPr lang="en-GB" b="0" i="0" u="none" strike="noStrike" baseline="0" dirty="0">
                <a:latin typeface="HelveticaNeue"/>
              </a:rPr>
            </a:br>
            <a:r>
              <a:rPr lang="en-GB" b="0" i="0" u="none" strike="noStrike" baseline="0" dirty="0">
                <a:latin typeface="HelveticaNeue"/>
              </a:rPr>
              <a:t>Development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55F-A015-4C4E-8D02-58E45E26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4159" y="4212836"/>
            <a:ext cx="4654425" cy="637459"/>
          </a:xfrm>
        </p:spPr>
        <p:txBody>
          <a:bodyPr>
            <a:normAutofit/>
          </a:bodyPr>
          <a:lstStyle/>
          <a:p>
            <a:r>
              <a:rPr lang="en-US" sz="2800" dirty="0"/>
              <a:t>Central error memory</a:t>
            </a:r>
            <a:endParaRPr lang="en-DE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724B0A-4928-4A70-945E-5BBA3D3D4E4F}"/>
              </a:ext>
            </a:extLst>
          </p:cNvPr>
          <p:cNvSpPr txBox="1">
            <a:spLocks/>
          </p:cNvSpPr>
          <p:nvPr/>
        </p:nvSpPr>
        <p:spPr>
          <a:xfrm>
            <a:off x="8983386" y="5677202"/>
            <a:ext cx="2156391" cy="3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Faizan Mahmood</a:t>
            </a:r>
          </a:p>
        </p:txBody>
      </p:sp>
    </p:spTree>
    <p:extLst>
      <p:ext uri="{BB962C8B-B14F-4D97-AF65-F5344CB8AC3E}">
        <p14:creationId xmlns:p14="http://schemas.microsoft.com/office/powerpoint/2010/main" val="159833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02F9-0360-4DCC-96E8-589B0691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Central error memory</a:t>
            </a:r>
            <a:br>
              <a:rPr lang="en-DE" sz="3600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089D-8FE6-425A-898C-69DBF690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96" y="1990477"/>
            <a:ext cx="5226920" cy="365495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DE" sz="2000" dirty="0"/>
              <a:t>Problem Introduction</a:t>
            </a:r>
          </a:p>
          <a:p>
            <a:pPr>
              <a:lnSpc>
                <a:spcPct val="200000"/>
              </a:lnSpc>
            </a:pPr>
            <a:r>
              <a:rPr lang="en-DE" sz="2000" dirty="0"/>
              <a:t>Solution Methodology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endParaRPr lang="en-DE" sz="2800" dirty="0"/>
          </a:p>
          <a:p>
            <a:pPr>
              <a:lnSpc>
                <a:spcPct val="200000"/>
              </a:lnSpc>
            </a:pPr>
            <a:r>
              <a:rPr lang="en-DE" sz="2000" dirty="0"/>
              <a:t>Future A</a:t>
            </a:r>
            <a:r>
              <a:rPr lang="en-US" sz="2000" dirty="0"/>
              <a:t>d</a:t>
            </a:r>
            <a:r>
              <a:rPr lang="en-DE" sz="2000" dirty="0" err="1"/>
              <a:t>vancement</a:t>
            </a:r>
            <a:r>
              <a:rPr lang="en-DE" sz="2000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2689AF-00AD-43A7-9B02-EE93494DF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2" b="14528"/>
          <a:stretch/>
        </p:blipFill>
        <p:spPr>
          <a:xfrm>
            <a:off x="5033553" y="1379222"/>
            <a:ext cx="3820601" cy="511103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462570-A582-4526-B49E-CC9BDE4E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48236"/>
              </p:ext>
            </p:extLst>
          </p:nvPr>
        </p:nvGraphicFramePr>
        <p:xfrm>
          <a:off x="3347496" y="3460331"/>
          <a:ext cx="1462662" cy="163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62">
                  <a:extLst>
                    <a:ext uri="{9D8B030D-6E8A-4147-A177-3AD203B41FA5}">
                      <a16:colId xmlns:a16="http://schemas.microsoft.com/office/drawing/2014/main" val="1797446081"/>
                    </a:ext>
                  </a:extLst>
                </a:gridCol>
              </a:tblGrid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Severity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60123"/>
                  </a:ext>
                </a:extLst>
              </a:tr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Information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35807"/>
                  </a:ext>
                </a:extLst>
              </a:tr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248"/>
                  </a:ext>
                </a:extLst>
              </a:tr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Medium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67249"/>
                  </a:ext>
                </a:extLst>
              </a:tr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50265"/>
                  </a:ext>
                </a:extLst>
              </a:tr>
              <a:tr h="273074">
                <a:tc>
                  <a:txBody>
                    <a:bodyPr/>
                    <a:lstStyle/>
                    <a:p>
                      <a:r>
                        <a:rPr lang="en-US" sz="1100" dirty="0"/>
                        <a:t>Critical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3078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8AACD52-5478-417F-8CAD-AAD47499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0171"/>
              </p:ext>
            </p:extLst>
          </p:nvPr>
        </p:nvGraphicFramePr>
        <p:xfrm>
          <a:off x="1606791" y="3460331"/>
          <a:ext cx="1517310" cy="1903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310">
                  <a:extLst>
                    <a:ext uri="{9D8B030D-6E8A-4147-A177-3AD203B41FA5}">
                      <a16:colId xmlns:a16="http://schemas.microsoft.com/office/drawing/2014/main" val="895676191"/>
                    </a:ext>
                  </a:extLst>
                </a:gridCol>
              </a:tblGrid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Parameters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5218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Module ID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1099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Error ID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67224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Severity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9193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Time Stamp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27332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Time Delta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1724"/>
                  </a:ext>
                </a:extLst>
              </a:tr>
              <a:tr h="271999">
                <a:tc>
                  <a:txBody>
                    <a:bodyPr/>
                    <a:lstStyle/>
                    <a:p>
                      <a:r>
                        <a:rPr lang="en-US" sz="1100" dirty="0"/>
                        <a:t>Error Frequency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91549"/>
                  </a:ext>
                </a:extLst>
              </a:tr>
            </a:tbl>
          </a:graphicData>
        </a:graphic>
      </p:graphicFrame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05F2215-2B24-4E8B-BBC8-C0E45CD8E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16" y="1669772"/>
            <a:ext cx="3519332" cy="4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94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6ED270EC194249AB628E5AF7AFA603" ma:contentTypeVersion="0" ma:contentTypeDescription="Ein neues Dokument erstellen." ma:contentTypeScope="" ma:versionID="1c931fd110da22bcae2eb826d4f88d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572ce341291402a5d78aaa1e108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5137F-59D1-40F0-90EB-F8999B33FB2A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8315C1-899C-4811-8A42-9FC6B0E158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16BA9-BF0B-4F4B-9583-08E0B8ABA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HelveticaNeue</vt:lpstr>
      <vt:lpstr>Wingdings 3</vt:lpstr>
      <vt:lpstr>Wisp</vt:lpstr>
      <vt:lpstr>C in Automotive Software Development</vt:lpstr>
      <vt:lpstr>Central error memory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in Automotive Software Development</dc:title>
  <dc:creator>faizan.mahmood</dc:creator>
  <cp:lastModifiedBy>faizan.mahmood</cp:lastModifiedBy>
  <cp:revision>12</cp:revision>
  <dcterms:created xsi:type="dcterms:W3CDTF">2021-07-01T03:38:25Z</dcterms:created>
  <dcterms:modified xsi:type="dcterms:W3CDTF">2021-07-01T12:42:37Z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0x010100456ED270EC194249AB628E5AF7AFA603</vt:lpwstr>
  </property>
</Properties>
</file>