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9" r:id="rId6"/>
    <p:sldId id="261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77" r:id="rId15"/>
    <p:sldId id="268" r:id="rId16"/>
    <p:sldId id="270" r:id="rId17"/>
    <p:sldId id="27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660"/>
  </p:normalViewPr>
  <p:slideViewPr>
    <p:cSldViewPr>
      <p:cViewPr varScale="1">
        <p:scale>
          <a:sx n="84" d="100"/>
          <a:sy n="84" d="100"/>
        </p:scale>
        <p:origin x="49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 Tumor Segmentation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0120"/>
            <a:ext cx="6400800" cy="136908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Faizan (FA21-BSE-011)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Fawad Iqbal (FA21-BSE-012)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Mubashir Ahmad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Presentation 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 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52097C6C-C942-B517-F88F-8C8876A6F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2695" y="467208"/>
            <a:ext cx="5227562" cy="5923584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 (using any project management tool)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completed as per Gantt Chart in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completed as per Gantt Chart in 60%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98538"/>
            <a:ext cx="7266222" cy="1077862"/>
          </a:xfrm>
        </p:spPr>
        <p:txBody>
          <a:bodyPr anchor="b"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026E3D-965D-CE52-8A53-7C439CA773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8889" y="1970466"/>
            <a:ext cx="7266222" cy="3454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Introduction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Scope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Functional Requirements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Non-Functional Requirements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 Goals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Demonstration (Preprocessing Implementation)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Q&amp;A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04EBE1-7BEC-297D-B3C8-84042BB92C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1" y="2057400"/>
            <a:ext cx="7391400" cy="43980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dirty="0"/>
              <a:t>For our 30% milestone, we focused on the preprocessing phase of the liver tumor segmentation system. Specifically: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Handling</a:t>
            </a:r>
            <a:r>
              <a:rPr lang="en-US" sz="2000" dirty="0"/>
              <a:t>: We worked with the LITS17 dataset, converting 3D CT scans into 2D slices for computational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Preprocessing</a:t>
            </a:r>
            <a:r>
              <a:rPr lang="en-US" sz="2000" dirty="0"/>
              <a:t>: Applied intensity thresholding to isolate the liver region and ensure meaningful patches are extracted.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Feature Extraction</a:t>
            </a:r>
            <a:r>
              <a:rPr lang="en-US" sz="2000" dirty="0"/>
              <a:t>: Implemented convolutional layers to process 2D slices, extracting features and generating patches for the attention layers of nnFormer.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System Integration</a:t>
            </a:r>
            <a:r>
              <a:rPr lang="en-US" sz="2000" dirty="0"/>
              <a:t>: Passed preprocessed data through the encoder, laying the foundation for segmentation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FACC9A-EF16-2F7D-42D8-421BD4E9E9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33600"/>
            <a:ext cx="7467599" cy="426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to Do:</a:t>
            </a:r>
          </a:p>
          <a:p>
            <a:r>
              <a:rPr lang="en-US" sz="2000" b="1" dirty="0"/>
              <a:t>Data Preprocessing</a:t>
            </a:r>
            <a:r>
              <a:rPr lang="en-US" sz="2000" dirty="0"/>
              <a:t>: Convert 3D CT scans into 2D slices.</a:t>
            </a:r>
          </a:p>
          <a:p>
            <a:r>
              <a:rPr lang="en-US" sz="2000" b="1" dirty="0"/>
              <a:t>Intensity Thresholding</a:t>
            </a:r>
            <a:r>
              <a:rPr lang="en-US" sz="2000" dirty="0"/>
              <a:t>: Focus on extracting relevant liver regions from the scans.</a:t>
            </a:r>
          </a:p>
          <a:p>
            <a:r>
              <a:rPr lang="en-US" sz="2000" b="1" dirty="0"/>
              <a:t>Feature Extraction</a:t>
            </a:r>
            <a:r>
              <a:rPr lang="en-US" sz="2000" dirty="0"/>
              <a:t>: Use convolutional layers to extract features and generate patches for attention mechanisms.</a:t>
            </a:r>
          </a:p>
          <a:p>
            <a:r>
              <a:rPr lang="en-US" sz="2000" b="1" dirty="0"/>
              <a:t>Pipeline Integration</a:t>
            </a:r>
            <a:r>
              <a:rPr lang="en-US" sz="2000" dirty="0"/>
              <a:t>: Pass preprocessed data to the nnFormer encoder for further processing.</a:t>
            </a:r>
          </a:p>
          <a:p>
            <a:r>
              <a:rPr lang="en-US" sz="2000" b="1" dirty="0"/>
              <a:t>Visualization</a:t>
            </a:r>
            <a:r>
              <a:rPr lang="en-US" sz="2000" dirty="0"/>
              <a:t>: Display segmented results for analysis and evaluation.</a:t>
            </a:r>
          </a:p>
          <a:p>
            <a:r>
              <a:rPr lang="en-US" sz="2000" b="1" dirty="0"/>
              <a:t>Dashboard Development</a:t>
            </a:r>
            <a:r>
              <a:rPr lang="en-US" sz="2000" dirty="0"/>
              <a:t>: Create a user-friendly interface for uploading and displaying CT scans and results.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59DFA-9240-EC8A-A37A-BABDD0678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3B13E-10B6-F742-6319-362FFD6B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Cont.…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19AFF7-64AC-3D23-C8AD-D90F5D838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64861" cy="441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Not to 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Model Training</a:t>
            </a:r>
            <a:r>
              <a:rPr lang="en-US" sz="2000" dirty="0"/>
              <a:t>: Avoid training the nnFormer at this stage; focus on preprocessing and feature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Full 3D Segmentation</a:t>
            </a:r>
            <a:r>
              <a:rPr lang="en-US" sz="2000" dirty="0"/>
              <a:t>: Do not aim for complete 3D segmentation due to resource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Unrefined Data Inputs</a:t>
            </a:r>
            <a:r>
              <a:rPr lang="en-US" sz="2000" dirty="0"/>
              <a:t>: Do not input raw data directly into the segmentation model without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Complex Frontend Design</a:t>
            </a:r>
            <a:r>
              <a:rPr lang="en-US" sz="2000" dirty="0"/>
              <a:t>: Avoid overcomplicating the dashboard interface at this stage. Keep it simple and functional.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Ignore Visualization</a:t>
            </a:r>
            <a:r>
              <a:rPr lang="en-US" sz="2000" dirty="0"/>
              <a:t>: Do not neglect presenting clear results, as they are key for validation and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644AE-C3A1-5105-3F71-3EB1A3A7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7EB051D-4C67-FCE4-EB24-8404412F7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6400"/>
            <a:ext cx="4916510" cy="55491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 3D CT scans into 2D slices.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Apply intensity thresholds to identify the liver region.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Pass preprocessed 2D slices to the nnFormer encoder.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Extract convolutional features and generate patches for attention layers.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Visualize segmentation outputs and analyze results.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 a user-friendly dashboard for uploading and displaying CT scans.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4E9677-C5F0-CAC9-138C-8004D7A31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Efficient preprocessing of CT scans and patch extraction.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Future-proof to handle larger datasets and 3D processing.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Reliability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Consistent and error-free conversion of 3D CT scans to 2D slices.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Usability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Simple and intuitive upload and visualization of CT scan data.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Maintainability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Modular, well-documented code for easy future updates.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Compatibility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Works seamlessly with Python libraries and Google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501650"/>
            <a:ext cx="4000650" cy="838199"/>
          </a:xfrm>
        </p:spPr>
        <p:txBody>
          <a:bodyPr anchor="ctr"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754B9D-0056-08DD-2AC9-BA9D26E1B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353" y="1339849"/>
            <a:ext cx="4229247" cy="50165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Efficient Data Preprocessing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Convert 3D CT scans into 2D slices for analysis.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Accurate Liver and Tumor Segmentation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Prepare data for nnFormer segmentation, focusing on patch extraction and feature processing.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 a simple dashboard for uploading and visualizing CT scan data.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Integrity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 the extracted patches and processed data maintain accuracy for further model training.</a:t>
            </a:r>
          </a:p>
        </p:txBody>
      </p:sp>
      <p:pic>
        <p:nvPicPr>
          <p:cNvPr id="7" name="Picture 6" descr="Scan of a human brain in a neurology clinic">
            <a:extLst>
              <a:ext uri="{FF2B5EF4-FFF2-40B4-BE49-F238E27FC236}">
                <a16:creationId xmlns:a16="http://schemas.microsoft.com/office/drawing/2014/main" id="{A1D8B4BA-9847-5E6D-3966-745C08EC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03" r="3414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5901" y="6356350"/>
            <a:ext cx="13263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B14F9C-B601-1BF6-89FD-AEFD79E05A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Upload CT Scan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685800"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 uploads a 3D CT scan to the system.</a:t>
            </a:r>
          </a:p>
          <a:p>
            <a:pPr marL="685800"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System preprocesses the scan into 2D slices.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Liver Region Extraction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685800"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System applies intensity thresholds to extract the liver region from the CT scan.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Patch Extraction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685800"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Extract 2D patches from the liver region for further processing.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Segmentation Data Preparation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685800"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Prepare the preprocessed data and patches for nnFormer encoder to capture relevant features for tumor segmentation.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Visualization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685800"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Display the extracted liver region and segmentation results in the dashboard for user review.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9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705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Liver Tumor Segmentation Model</vt:lpstr>
      <vt:lpstr>Agenda of the Presentation</vt:lpstr>
      <vt:lpstr>Brief Introduction</vt:lpstr>
      <vt:lpstr>Scope</vt:lpstr>
      <vt:lpstr>Scope Cont.…</vt:lpstr>
      <vt:lpstr>Functional Requirements</vt:lpstr>
      <vt:lpstr>Non-Functional Requirements</vt:lpstr>
      <vt:lpstr>User Goals </vt:lpstr>
      <vt:lpstr>Use Cases </vt:lpstr>
      <vt:lpstr>Use Case Diagram </vt:lpstr>
      <vt:lpstr>Class Diagram </vt:lpstr>
      <vt:lpstr>Package Diagram </vt:lpstr>
      <vt:lpstr>Deployment Diagram </vt:lpstr>
      <vt:lpstr>Decision Table, Pseudocode </vt:lpstr>
      <vt:lpstr>Schedule </vt:lpstr>
      <vt:lpstr>Details of 1st Iteration (30%)</vt:lpstr>
      <vt:lpstr>Details of 2nd Iteration (60%)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faizan</cp:lastModifiedBy>
  <cp:revision>19</cp:revision>
  <dcterms:created xsi:type="dcterms:W3CDTF">2013-09-23T09:08:15Z</dcterms:created>
  <dcterms:modified xsi:type="dcterms:W3CDTF">2024-12-29T18:08:12Z</dcterms:modified>
</cp:coreProperties>
</file>