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Gill Sans MT" panose="020B0502020104020203" pitchFamily="34" charset="0"/>
      <p:regular r:id="rId20"/>
      <p:bold r:id="rId21"/>
    </p:embeddedFont>
    <p:embeddedFont>
      <p:font typeface="Roboto" panose="02000000000000000000" pitchFamily="2"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4" autoAdjust="0"/>
  </p:normalViewPr>
  <p:slideViewPr>
    <p:cSldViewPr snapToGrid="0">
      <p:cViewPr varScale="1">
        <p:scale>
          <a:sx n="76" d="100"/>
          <a:sy n="76" d="100"/>
        </p:scale>
        <p:origin x="100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zanuddin" userId="67e2795a05c9b7ea" providerId="LiveId" clId="{F0A38255-5E5A-45CC-B4AD-23876EE52CAF}"/>
    <pc:docChg chg="undo redo custSel delSld modSld modMainMaster">
      <pc:chgData name="Faizanuddin" userId="67e2795a05c9b7ea" providerId="LiveId" clId="{F0A38255-5E5A-45CC-B4AD-23876EE52CAF}" dt="2021-05-02T15:08:18.086" v="1826" actId="255"/>
      <pc:docMkLst>
        <pc:docMk/>
      </pc:docMkLst>
      <pc:sldChg chg="modSp mod">
        <pc:chgData name="Faizanuddin" userId="67e2795a05c9b7ea" providerId="LiveId" clId="{F0A38255-5E5A-45CC-B4AD-23876EE52CAF}" dt="2021-05-02T15:08:18.086" v="1826" actId="255"/>
        <pc:sldMkLst>
          <pc:docMk/>
          <pc:sldMk cId="0" sldId="256"/>
        </pc:sldMkLst>
        <pc:spChg chg="mod">
          <ac:chgData name="Faizanuddin" userId="67e2795a05c9b7ea" providerId="LiveId" clId="{F0A38255-5E5A-45CC-B4AD-23876EE52CAF}" dt="2021-05-02T15:08:18.086" v="1826" actId="255"/>
          <ac:spMkLst>
            <pc:docMk/>
            <pc:sldMk cId="0" sldId="256"/>
            <ac:spMk id="63" creationId="{00000000-0000-0000-0000-000000000000}"/>
          </ac:spMkLst>
        </pc:spChg>
        <pc:spChg chg="mod">
          <ac:chgData name="Faizanuddin" userId="67e2795a05c9b7ea" providerId="LiveId" clId="{F0A38255-5E5A-45CC-B4AD-23876EE52CAF}" dt="2021-05-02T14:53:47.106" v="1070" actId="1037"/>
          <ac:spMkLst>
            <pc:docMk/>
            <pc:sldMk cId="0" sldId="256"/>
            <ac:spMk id="64" creationId="{00000000-0000-0000-0000-000000000000}"/>
          </ac:spMkLst>
        </pc:spChg>
      </pc:sldChg>
      <pc:sldChg chg="modSp mod modNotes modNotesTx">
        <pc:chgData name="Faizanuddin" userId="67e2795a05c9b7ea" providerId="LiveId" clId="{F0A38255-5E5A-45CC-B4AD-23876EE52CAF}" dt="2021-05-02T14:53:26.150" v="1036" actId="14100"/>
        <pc:sldMkLst>
          <pc:docMk/>
          <pc:sldMk cId="0" sldId="257"/>
        </pc:sldMkLst>
        <pc:spChg chg="mod">
          <ac:chgData name="Faizanuddin" userId="67e2795a05c9b7ea" providerId="LiveId" clId="{F0A38255-5E5A-45CC-B4AD-23876EE52CAF}" dt="2021-05-02T14:53:12.893" v="1032" actId="20577"/>
          <ac:spMkLst>
            <pc:docMk/>
            <pc:sldMk cId="0" sldId="257"/>
            <ac:spMk id="69" creationId="{00000000-0000-0000-0000-000000000000}"/>
          </ac:spMkLst>
        </pc:spChg>
        <pc:spChg chg="mod">
          <ac:chgData name="Faizanuddin" userId="67e2795a05c9b7ea" providerId="LiveId" clId="{F0A38255-5E5A-45CC-B4AD-23876EE52CAF}" dt="2021-05-02T14:53:26.150" v="1036" actId="14100"/>
          <ac:spMkLst>
            <pc:docMk/>
            <pc:sldMk cId="0" sldId="257"/>
            <ac:spMk id="70" creationId="{00000000-0000-0000-0000-000000000000}"/>
          </ac:spMkLst>
        </pc:spChg>
      </pc:sldChg>
      <pc:sldChg chg="modSp mod modNotes modNotesTx">
        <pc:chgData name="Faizanuddin" userId="67e2795a05c9b7ea" providerId="LiveId" clId="{F0A38255-5E5A-45CC-B4AD-23876EE52CAF}" dt="2021-05-02T14:53:37.372" v="1037" actId="255"/>
        <pc:sldMkLst>
          <pc:docMk/>
          <pc:sldMk cId="0" sldId="258"/>
        </pc:sldMkLst>
        <pc:spChg chg="mod">
          <ac:chgData name="Faizanuddin" userId="67e2795a05c9b7ea" providerId="LiveId" clId="{F0A38255-5E5A-45CC-B4AD-23876EE52CAF}" dt="2021-05-02T14:53:08.761" v="1031" actId="20577"/>
          <ac:spMkLst>
            <pc:docMk/>
            <pc:sldMk cId="0" sldId="258"/>
            <ac:spMk id="75" creationId="{00000000-0000-0000-0000-000000000000}"/>
          </ac:spMkLst>
        </pc:spChg>
        <pc:spChg chg="mod">
          <ac:chgData name="Faizanuddin" userId="67e2795a05c9b7ea" providerId="LiveId" clId="{F0A38255-5E5A-45CC-B4AD-23876EE52CAF}" dt="2021-05-02T14:53:37.372" v="1037" actId="255"/>
          <ac:spMkLst>
            <pc:docMk/>
            <pc:sldMk cId="0" sldId="258"/>
            <ac:spMk id="76" creationId="{00000000-0000-0000-0000-000000000000}"/>
          </ac:spMkLst>
        </pc:spChg>
      </pc:sldChg>
      <pc:sldChg chg="addSp delSp modSp mod modNotes modNotesTx">
        <pc:chgData name="Faizanuddin" userId="67e2795a05c9b7ea" providerId="LiveId" clId="{F0A38255-5E5A-45CC-B4AD-23876EE52CAF}" dt="2021-05-02T14:54:22.069" v="1151" actId="1036"/>
        <pc:sldMkLst>
          <pc:docMk/>
          <pc:sldMk cId="0" sldId="259"/>
        </pc:sldMkLst>
        <pc:spChg chg="mod">
          <ac:chgData name="Faizanuddin" userId="67e2795a05c9b7ea" providerId="LiveId" clId="{F0A38255-5E5A-45CC-B4AD-23876EE52CAF}" dt="2021-05-02T14:54:14.736" v="1132" actId="1035"/>
          <ac:spMkLst>
            <pc:docMk/>
            <pc:sldMk cId="0" sldId="259"/>
            <ac:spMk id="81" creationId="{00000000-0000-0000-0000-000000000000}"/>
          </ac:spMkLst>
        </pc:spChg>
        <pc:spChg chg="mod">
          <ac:chgData name="Faizanuddin" userId="67e2795a05c9b7ea" providerId="LiveId" clId="{F0A38255-5E5A-45CC-B4AD-23876EE52CAF}" dt="2021-05-02T14:52:32.868" v="1028"/>
          <ac:spMkLst>
            <pc:docMk/>
            <pc:sldMk cId="0" sldId="259"/>
            <ac:spMk id="83" creationId="{00000000-0000-0000-0000-000000000000}"/>
          </ac:spMkLst>
        </pc:spChg>
        <pc:picChg chg="add mod">
          <ac:chgData name="Faizanuddin" userId="67e2795a05c9b7ea" providerId="LiveId" clId="{F0A38255-5E5A-45CC-B4AD-23876EE52CAF}" dt="2021-05-02T14:54:22.069" v="1151" actId="1036"/>
          <ac:picMkLst>
            <pc:docMk/>
            <pc:sldMk cId="0" sldId="259"/>
            <ac:picMk id="3" creationId="{35568DC0-26E2-4F19-A50D-B3C0775365B8}"/>
          </ac:picMkLst>
        </pc:picChg>
        <pc:picChg chg="del">
          <ac:chgData name="Faizanuddin" userId="67e2795a05c9b7ea" providerId="LiveId" clId="{F0A38255-5E5A-45CC-B4AD-23876EE52CAF}" dt="2021-05-02T14:41:28.797" v="342" actId="478"/>
          <ac:picMkLst>
            <pc:docMk/>
            <pc:sldMk cId="0" sldId="259"/>
            <ac:picMk id="82" creationId="{00000000-0000-0000-0000-000000000000}"/>
          </ac:picMkLst>
        </pc:picChg>
      </pc:sldChg>
      <pc:sldChg chg="addSp delSp modSp mod modNotes modNotesTx">
        <pc:chgData name="Faizanuddin" userId="67e2795a05c9b7ea" providerId="LiveId" clId="{F0A38255-5E5A-45CC-B4AD-23876EE52CAF}" dt="2021-05-02T14:46:24.647" v="729" actId="1038"/>
        <pc:sldMkLst>
          <pc:docMk/>
          <pc:sldMk cId="0" sldId="260"/>
        </pc:sldMkLst>
        <pc:spChg chg="mod">
          <ac:chgData name="Faizanuddin" userId="67e2795a05c9b7ea" providerId="LiveId" clId="{F0A38255-5E5A-45CC-B4AD-23876EE52CAF}" dt="2021-05-02T14:43:28.326" v="377" actId="20577"/>
          <ac:spMkLst>
            <pc:docMk/>
            <pc:sldMk cId="0" sldId="260"/>
            <ac:spMk id="88" creationId="{00000000-0000-0000-0000-000000000000}"/>
          </ac:spMkLst>
        </pc:spChg>
        <pc:picChg chg="add mod">
          <ac:chgData name="Faizanuddin" userId="67e2795a05c9b7ea" providerId="LiveId" clId="{F0A38255-5E5A-45CC-B4AD-23876EE52CAF}" dt="2021-05-02T14:46:24.647" v="729" actId="1038"/>
          <ac:picMkLst>
            <pc:docMk/>
            <pc:sldMk cId="0" sldId="260"/>
            <ac:picMk id="4" creationId="{63BCDD12-E305-4144-A32C-20FC96BDC646}"/>
          </ac:picMkLst>
        </pc:picChg>
        <pc:picChg chg="add mod">
          <ac:chgData name="Faizanuddin" userId="67e2795a05c9b7ea" providerId="LiveId" clId="{F0A38255-5E5A-45CC-B4AD-23876EE52CAF}" dt="2021-05-02T14:46:24.647" v="729" actId="1038"/>
          <ac:picMkLst>
            <pc:docMk/>
            <pc:sldMk cId="0" sldId="260"/>
            <ac:picMk id="5" creationId="{49BCDD19-9DC4-4658-9D5C-8D92326B07A4}"/>
          </ac:picMkLst>
        </pc:picChg>
        <pc:picChg chg="del">
          <ac:chgData name="Faizanuddin" userId="67e2795a05c9b7ea" providerId="LiveId" clId="{F0A38255-5E5A-45CC-B4AD-23876EE52CAF}" dt="2021-05-02T14:43:11.592" v="348" actId="478"/>
          <ac:picMkLst>
            <pc:docMk/>
            <pc:sldMk cId="0" sldId="260"/>
            <ac:picMk id="89" creationId="{00000000-0000-0000-0000-000000000000}"/>
          </ac:picMkLst>
        </pc:picChg>
      </pc:sldChg>
      <pc:sldChg chg="delSp modSp mod modNotes modNotesTx">
        <pc:chgData name="Faizanuddin" userId="67e2795a05c9b7ea" providerId="LiveId" clId="{F0A38255-5E5A-45CC-B4AD-23876EE52CAF}" dt="2021-05-02T14:54:33.859" v="1152" actId="6549"/>
        <pc:sldMkLst>
          <pc:docMk/>
          <pc:sldMk cId="0" sldId="261"/>
        </pc:sldMkLst>
        <pc:spChg chg="mod">
          <ac:chgData name="Faizanuddin" userId="67e2795a05c9b7ea" providerId="LiveId" clId="{F0A38255-5E5A-45CC-B4AD-23876EE52CAF}" dt="2021-05-02T14:48:15.498" v="862" actId="14100"/>
          <ac:spMkLst>
            <pc:docMk/>
            <pc:sldMk cId="0" sldId="261"/>
            <ac:spMk id="94" creationId="{00000000-0000-0000-0000-000000000000}"/>
          </ac:spMkLst>
        </pc:spChg>
        <pc:spChg chg="mod">
          <ac:chgData name="Faizanuddin" userId="67e2795a05c9b7ea" providerId="LiveId" clId="{F0A38255-5E5A-45CC-B4AD-23876EE52CAF}" dt="2021-05-02T14:52:57.526" v="1030" actId="255"/>
          <ac:spMkLst>
            <pc:docMk/>
            <pc:sldMk cId="0" sldId="261"/>
            <ac:spMk id="95" creationId="{00000000-0000-0000-0000-000000000000}"/>
          </ac:spMkLst>
        </pc:spChg>
        <pc:spChg chg="del mod">
          <ac:chgData name="Faizanuddin" userId="67e2795a05c9b7ea" providerId="LiveId" clId="{F0A38255-5E5A-45CC-B4AD-23876EE52CAF}" dt="2021-05-02T14:48:27.476" v="864" actId="478"/>
          <ac:spMkLst>
            <pc:docMk/>
            <pc:sldMk cId="0" sldId="261"/>
            <ac:spMk id="96" creationId="{00000000-0000-0000-0000-000000000000}"/>
          </ac:spMkLst>
        </pc:spChg>
      </pc:sldChg>
      <pc:sldChg chg="del modNotes">
        <pc:chgData name="Faizanuddin" userId="67e2795a05c9b7ea" providerId="LiveId" clId="{F0A38255-5E5A-45CC-B4AD-23876EE52CAF}" dt="2021-05-02T14:54:58.410" v="1153" actId="2696"/>
        <pc:sldMkLst>
          <pc:docMk/>
          <pc:sldMk cId="0" sldId="262"/>
        </pc:sldMkLst>
      </pc:sldChg>
      <pc:sldChg chg="addSp delSp modSp mod modNotes modNotesTx">
        <pc:chgData name="Faizanuddin" userId="67e2795a05c9b7ea" providerId="LiveId" clId="{F0A38255-5E5A-45CC-B4AD-23876EE52CAF}" dt="2021-05-02T14:58:35.296" v="1356" actId="1035"/>
        <pc:sldMkLst>
          <pc:docMk/>
          <pc:sldMk cId="0" sldId="263"/>
        </pc:sldMkLst>
        <pc:spChg chg="mod">
          <ac:chgData name="Faizanuddin" userId="67e2795a05c9b7ea" providerId="LiveId" clId="{F0A38255-5E5A-45CC-B4AD-23876EE52CAF}" dt="2021-05-02T14:57:24.729" v="1292" actId="20577"/>
          <ac:spMkLst>
            <pc:docMk/>
            <pc:sldMk cId="0" sldId="263"/>
            <ac:spMk id="110" creationId="{00000000-0000-0000-0000-000000000000}"/>
          </ac:spMkLst>
        </pc:spChg>
        <pc:spChg chg="add del mod">
          <ac:chgData name="Faizanuddin" userId="67e2795a05c9b7ea" providerId="LiveId" clId="{F0A38255-5E5A-45CC-B4AD-23876EE52CAF}" dt="2021-05-02T14:57:37.705" v="1296" actId="478"/>
          <ac:spMkLst>
            <pc:docMk/>
            <pc:sldMk cId="0" sldId="263"/>
            <ac:spMk id="111" creationId="{00000000-0000-0000-0000-000000000000}"/>
          </ac:spMkLst>
        </pc:spChg>
        <pc:spChg chg="mod">
          <ac:chgData name="Faizanuddin" userId="67e2795a05c9b7ea" providerId="LiveId" clId="{F0A38255-5E5A-45CC-B4AD-23876EE52CAF}" dt="2021-05-02T14:58:27.624" v="1345" actId="20577"/>
          <ac:spMkLst>
            <pc:docMk/>
            <pc:sldMk cId="0" sldId="263"/>
            <ac:spMk id="112" creationId="{00000000-0000-0000-0000-000000000000}"/>
          </ac:spMkLst>
        </pc:spChg>
        <pc:spChg chg="mod">
          <ac:chgData name="Faizanuddin" userId="67e2795a05c9b7ea" providerId="LiveId" clId="{F0A38255-5E5A-45CC-B4AD-23876EE52CAF}" dt="2021-05-02T14:32:14.102" v="92"/>
          <ac:spMkLst>
            <pc:docMk/>
            <pc:sldMk cId="0" sldId="263"/>
            <ac:spMk id="113" creationId="{00000000-0000-0000-0000-000000000000}"/>
          </ac:spMkLst>
        </pc:spChg>
        <pc:picChg chg="add mod">
          <ac:chgData name="Faizanuddin" userId="67e2795a05c9b7ea" providerId="LiveId" clId="{F0A38255-5E5A-45CC-B4AD-23876EE52CAF}" dt="2021-05-02T14:58:35.296" v="1356" actId="1035"/>
          <ac:picMkLst>
            <pc:docMk/>
            <pc:sldMk cId="0" sldId="263"/>
            <ac:picMk id="7" creationId="{7983C896-9003-4EA1-8751-E337D8438D82}"/>
          </ac:picMkLst>
        </pc:picChg>
        <pc:picChg chg="del">
          <ac:chgData name="Faizanuddin" userId="67e2795a05c9b7ea" providerId="LiveId" clId="{F0A38255-5E5A-45CC-B4AD-23876EE52CAF}" dt="2021-05-02T14:57:11.770" v="1260" actId="478"/>
          <ac:picMkLst>
            <pc:docMk/>
            <pc:sldMk cId="0" sldId="263"/>
            <ac:picMk id="114" creationId="{00000000-0000-0000-0000-000000000000}"/>
          </ac:picMkLst>
        </pc:picChg>
      </pc:sldChg>
      <pc:sldChg chg="addSp delSp modSp mod modNotes modNotesTx">
        <pc:chgData name="Faizanuddin" userId="67e2795a05c9b7ea" providerId="LiveId" clId="{F0A38255-5E5A-45CC-B4AD-23876EE52CAF}" dt="2021-05-02T15:07:42.708" v="1824"/>
        <pc:sldMkLst>
          <pc:docMk/>
          <pc:sldMk cId="0" sldId="264"/>
        </pc:sldMkLst>
        <pc:spChg chg="add mod">
          <ac:chgData name="Faizanuddin" userId="67e2795a05c9b7ea" providerId="LiveId" clId="{F0A38255-5E5A-45CC-B4AD-23876EE52CAF}" dt="2021-05-02T15:06:50.104" v="1707" actId="1035"/>
          <ac:spMkLst>
            <pc:docMk/>
            <pc:sldMk cId="0" sldId="264"/>
            <ac:spMk id="2" creationId="{E6B9E865-B51D-41C4-A228-4DA1543F7BA1}"/>
          </ac:spMkLst>
        </pc:spChg>
        <pc:spChg chg="add mod">
          <ac:chgData name="Faizanuddin" userId="67e2795a05c9b7ea" providerId="LiveId" clId="{F0A38255-5E5A-45CC-B4AD-23876EE52CAF}" dt="2021-05-02T15:07:24.156" v="1823" actId="20577"/>
          <ac:spMkLst>
            <pc:docMk/>
            <pc:sldMk cId="0" sldId="264"/>
            <ac:spMk id="8" creationId="{04A78E62-1804-4555-B95E-FC4A464EAC46}"/>
          </ac:spMkLst>
        </pc:spChg>
        <pc:spChg chg="mod">
          <ac:chgData name="Faizanuddin" userId="67e2795a05c9b7ea" providerId="LiveId" clId="{F0A38255-5E5A-45CC-B4AD-23876EE52CAF}" dt="2021-05-02T15:05:13.606" v="1677" actId="20577"/>
          <ac:spMkLst>
            <pc:docMk/>
            <pc:sldMk cId="0" sldId="264"/>
            <ac:spMk id="119" creationId="{00000000-0000-0000-0000-000000000000}"/>
          </ac:spMkLst>
        </pc:spChg>
        <pc:picChg chg="add mod">
          <ac:chgData name="Faizanuddin" userId="67e2795a05c9b7ea" providerId="LiveId" clId="{F0A38255-5E5A-45CC-B4AD-23876EE52CAF}" dt="2021-05-02T15:05:54.373" v="1682" actId="1076"/>
          <ac:picMkLst>
            <pc:docMk/>
            <pc:sldMk cId="0" sldId="264"/>
            <ac:picMk id="5" creationId="{BCD2758D-8B7B-41A9-B2B6-5FFD853EF35D}"/>
          </ac:picMkLst>
        </pc:picChg>
        <pc:picChg chg="add mod">
          <ac:chgData name="Faizanuddin" userId="67e2795a05c9b7ea" providerId="LiveId" clId="{F0A38255-5E5A-45CC-B4AD-23876EE52CAF}" dt="2021-05-02T15:06:19.758" v="1688" actId="14100"/>
          <ac:picMkLst>
            <pc:docMk/>
            <pc:sldMk cId="0" sldId="264"/>
            <ac:picMk id="6" creationId="{9F71D15E-8D8B-45E1-A9F7-7BD492943D47}"/>
          </ac:picMkLst>
        </pc:picChg>
        <pc:picChg chg="del">
          <ac:chgData name="Faizanuddin" userId="67e2795a05c9b7ea" providerId="LiveId" clId="{F0A38255-5E5A-45CC-B4AD-23876EE52CAF}" dt="2021-05-02T15:05:46.472" v="1679" actId="478"/>
          <ac:picMkLst>
            <pc:docMk/>
            <pc:sldMk cId="0" sldId="264"/>
            <ac:picMk id="120" creationId="{00000000-0000-0000-0000-000000000000}"/>
          </ac:picMkLst>
        </pc:picChg>
        <pc:picChg chg="del">
          <ac:chgData name="Faizanuddin" userId="67e2795a05c9b7ea" providerId="LiveId" clId="{F0A38255-5E5A-45CC-B4AD-23876EE52CAF}" dt="2021-05-02T15:05:55.868" v="1683" actId="478"/>
          <ac:picMkLst>
            <pc:docMk/>
            <pc:sldMk cId="0" sldId="264"/>
            <ac:picMk id="121" creationId="{00000000-0000-0000-0000-000000000000}"/>
          </ac:picMkLst>
        </pc:picChg>
      </pc:sldChg>
      <pc:sldChg chg="modSp mod modNotes modNotesTx">
        <pc:chgData name="Faizanuddin" userId="67e2795a05c9b7ea" providerId="LiveId" clId="{F0A38255-5E5A-45CC-B4AD-23876EE52CAF}" dt="2021-05-02T15:02:44.534" v="1583" actId="20577"/>
        <pc:sldMkLst>
          <pc:docMk/>
          <pc:sldMk cId="0" sldId="265"/>
        </pc:sldMkLst>
        <pc:spChg chg="mod">
          <ac:chgData name="Faizanuddin" userId="67e2795a05c9b7ea" providerId="LiveId" clId="{F0A38255-5E5A-45CC-B4AD-23876EE52CAF}" dt="2021-05-02T14:58:56.462" v="1364" actId="14100"/>
          <ac:spMkLst>
            <pc:docMk/>
            <pc:sldMk cId="0" sldId="265"/>
            <ac:spMk id="126" creationId="{00000000-0000-0000-0000-000000000000}"/>
          </ac:spMkLst>
        </pc:spChg>
        <pc:spChg chg="mod">
          <ac:chgData name="Faizanuddin" userId="67e2795a05c9b7ea" providerId="LiveId" clId="{F0A38255-5E5A-45CC-B4AD-23876EE52CAF}" dt="2021-05-02T14:58:49.796" v="1363" actId="20577"/>
          <ac:spMkLst>
            <pc:docMk/>
            <pc:sldMk cId="0" sldId="265"/>
            <ac:spMk id="127" creationId="{00000000-0000-0000-0000-000000000000}"/>
          </ac:spMkLst>
        </pc:spChg>
        <pc:spChg chg="mod">
          <ac:chgData name="Faizanuddin" userId="67e2795a05c9b7ea" providerId="LiveId" clId="{F0A38255-5E5A-45CC-B4AD-23876EE52CAF}" dt="2021-05-02T15:00:50.487" v="1475" actId="20577"/>
          <ac:spMkLst>
            <pc:docMk/>
            <pc:sldMk cId="0" sldId="265"/>
            <ac:spMk id="128" creationId="{00000000-0000-0000-0000-000000000000}"/>
          </ac:spMkLst>
        </pc:spChg>
      </pc:sldChg>
      <pc:sldChg chg="modSp mod modNotes modNotesTx">
        <pc:chgData name="Faizanuddin" userId="67e2795a05c9b7ea" providerId="LiveId" clId="{F0A38255-5E5A-45CC-B4AD-23876EE52CAF}" dt="2021-05-02T15:07:58.985" v="1825"/>
        <pc:sldMkLst>
          <pc:docMk/>
          <pc:sldMk cId="0" sldId="266"/>
        </pc:sldMkLst>
        <pc:spChg chg="mod">
          <ac:chgData name="Faizanuddin" userId="67e2795a05c9b7ea" providerId="LiveId" clId="{F0A38255-5E5A-45CC-B4AD-23876EE52CAF}" dt="2021-05-02T14:52:32.868" v="1028"/>
          <ac:spMkLst>
            <pc:docMk/>
            <pc:sldMk cId="0" sldId="266"/>
            <ac:spMk id="133" creationId="{00000000-0000-0000-0000-000000000000}"/>
          </ac:spMkLst>
        </pc:spChg>
        <pc:spChg chg="mod">
          <ac:chgData name="Faizanuddin" userId="67e2795a05c9b7ea" providerId="LiveId" clId="{F0A38255-5E5A-45CC-B4AD-23876EE52CAF}" dt="2021-05-02T15:04:02.718" v="1615" actId="20577"/>
          <ac:spMkLst>
            <pc:docMk/>
            <pc:sldMk cId="0" sldId="266"/>
            <ac:spMk id="134" creationId="{00000000-0000-0000-0000-000000000000}"/>
          </ac:spMkLst>
        </pc:spChg>
      </pc:sldChg>
      <pc:sldChg chg="delSp modSp mod modNotes">
        <pc:chgData name="Faizanuddin" userId="67e2795a05c9b7ea" providerId="LiveId" clId="{F0A38255-5E5A-45CC-B4AD-23876EE52CAF}" dt="2021-05-02T15:04:45.487" v="1622" actId="478"/>
        <pc:sldMkLst>
          <pc:docMk/>
          <pc:sldMk cId="0" sldId="267"/>
        </pc:sldMkLst>
        <pc:spChg chg="mod">
          <ac:chgData name="Faizanuddin" userId="67e2795a05c9b7ea" providerId="LiveId" clId="{F0A38255-5E5A-45CC-B4AD-23876EE52CAF}" dt="2021-05-02T14:52:32.868" v="1028"/>
          <ac:spMkLst>
            <pc:docMk/>
            <pc:sldMk cId="0" sldId="267"/>
            <ac:spMk id="139" creationId="{00000000-0000-0000-0000-000000000000}"/>
          </ac:spMkLst>
        </pc:spChg>
        <pc:spChg chg="del mod">
          <ac:chgData name="Faizanuddin" userId="67e2795a05c9b7ea" providerId="LiveId" clId="{F0A38255-5E5A-45CC-B4AD-23876EE52CAF}" dt="2021-05-02T15:04:45.487" v="1622" actId="478"/>
          <ac:spMkLst>
            <pc:docMk/>
            <pc:sldMk cId="0" sldId="267"/>
            <ac:spMk id="140" creationId="{00000000-0000-0000-0000-000000000000}"/>
          </ac:spMkLst>
        </pc:spChg>
        <pc:spChg chg="mod">
          <ac:chgData name="Faizanuddin" userId="67e2795a05c9b7ea" providerId="LiveId" clId="{F0A38255-5E5A-45CC-B4AD-23876EE52CAF}" dt="2021-05-02T15:04:25.575" v="1620"/>
          <ac:spMkLst>
            <pc:docMk/>
            <pc:sldMk cId="0" sldId="267"/>
            <ac:spMk id="141" creationId="{00000000-0000-0000-0000-000000000000}"/>
          </ac:spMkLst>
        </pc:spChg>
      </pc:sldChg>
      <pc:sldChg chg="delSp modSp mod modNotes">
        <pc:chgData name="Faizanuddin" userId="67e2795a05c9b7ea" providerId="LiveId" clId="{F0A38255-5E5A-45CC-B4AD-23876EE52CAF}" dt="2021-05-02T15:04:41.813" v="1621" actId="478"/>
        <pc:sldMkLst>
          <pc:docMk/>
          <pc:sldMk cId="0" sldId="268"/>
        </pc:sldMkLst>
        <pc:spChg chg="mod">
          <ac:chgData name="Faizanuddin" userId="67e2795a05c9b7ea" providerId="LiveId" clId="{F0A38255-5E5A-45CC-B4AD-23876EE52CAF}" dt="2021-05-02T14:52:32.868" v="1028"/>
          <ac:spMkLst>
            <pc:docMk/>
            <pc:sldMk cId="0" sldId="268"/>
            <ac:spMk id="146" creationId="{00000000-0000-0000-0000-000000000000}"/>
          </ac:spMkLst>
        </pc:spChg>
        <pc:spChg chg="del mod">
          <ac:chgData name="Faizanuddin" userId="67e2795a05c9b7ea" providerId="LiveId" clId="{F0A38255-5E5A-45CC-B4AD-23876EE52CAF}" dt="2021-05-02T15:04:41.813" v="1621" actId="478"/>
          <ac:spMkLst>
            <pc:docMk/>
            <pc:sldMk cId="0" sldId="268"/>
            <ac:spMk id="147" creationId="{00000000-0000-0000-0000-000000000000}"/>
          </ac:spMkLst>
        </pc:spChg>
        <pc:spChg chg="mod">
          <ac:chgData name="Faizanuddin" userId="67e2795a05c9b7ea" providerId="LiveId" clId="{F0A38255-5E5A-45CC-B4AD-23876EE52CAF}" dt="2021-05-02T14:51:39.258" v="1025" actId="20577"/>
          <ac:spMkLst>
            <pc:docMk/>
            <pc:sldMk cId="0" sldId="268"/>
            <ac:spMk id="148" creationId="{00000000-0000-0000-0000-000000000000}"/>
          </ac:spMkLst>
        </pc:spChg>
      </pc:sldChg>
      <pc:sldChg chg="modSp modNotes">
        <pc:chgData name="Faizanuddin" userId="67e2795a05c9b7ea" providerId="LiveId" clId="{F0A38255-5E5A-45CC-B4AD-23876EE52CAF}" dt="2021-05-02T14:52:32.868" v="1028"/>
        <pc:sldMkLst>
          <pc:docMk/>
          <pc:sldMk cId="0" sldId="269"/>
        </pc:sldMkLst>
        <pc:spChg chg="mod">
          <ac:chgData name="Faizanuddin" userId="67e2795a05c9b7ea" providerId="LiveId" clId="{F0A38255-5E5A-45CC-B4AD-23876EE52CAF}" dt="2021-05-02T14:52:32.868" v="1028"/>
          <ac:spMkLst>
            <pc:docMk/>
            <pc:sldMk cId="0" sldId="269"/>
            <ac:spMk id="153" creationId="{00000000-0000-0000-0000-000000000000}"/>
          </ac:spMkLst>
        </pc:spChg>
      </pc:sldChg>
      <pc:sldMasterChg chg="modSldLayout">
        <pc:chgData name="Faizanuddin" userId="67e2795a05c9b7ea" providerId="LiveId" clId="{F0A38255-5E5A-45CC-B4AD-23876EE52CAF}" dt="2021-05-02T14:32:14.102" v="92"/>
        <pc:sldMasterMkLst>
          <pc:docMk/>
          <pc:sldMasterMk cId="1983617522" sldId="2147483660"/>
        </pc:sldMasterMkLst>
        <pc:sldLayoutChg chg="delSp">
          <pc:chgData name="Faizanuddin" userId="67e2795a05c9b7ea" providerId="LiveId" clId="{F0A38255-5E5A-45CC-B4AD-23876EE52CAF}" dt="2021-05-02T14:32:14.102" v="92"/>
          <pc:sldLayoutMkLst>
            <pc:docMk/>
            <pc:sldMasterMk cId="1983617522" sldId="2147483660"/>
            <pc:sldLayoutMk cId="3343669959" sldId="2147483677"/>
          </pc:sldLayoutMkLst>
          <pc:cxnChg chg="del">
            <ac:chgData name="Faizanuddin" userId="67e2795a05c9b7ea" providerId="LiveId" clId="{F0A38255-5E5A-45CC-B4AD-23876EE52CAF}" dt="2021-05-02T14:32:14.102" v="92"/>
            <ac:cxnSpMkLst>
              <pc:docMk/>
              <pc:sldMasterMk cId="1983617522" sldId="2147483660"/>
              <pc:sldLayoutMk cId="3343669959" sldId="2147483677"/>
              <ac:cxnSpMk id="17" creationId="{00000000-0000-0000-0000-000000000000}"/>
            </ac:cxnSpMkLst>
          </pc:cxnChg>
        </pc:sldLayoutChg>
        <pc:sldLayoutChg chg="delSp">
          <pc:chgData name="Faizanuddin" userId="67e2795a05c9b7ea" providerId="LiveId" clId="{F0A38255-5E5A-45CC-B4AD-23876EE52CAF}" dt="2021-05-02T14:32:14.102" v="92"/>
          <pc:sldLayoutMkLst>
            <pc:docMk/>
            <pc:sldMasterMk cId="1983617522" sldId="2147483660"/>
            <pc:sldLayoutMk cId="4077564670" sldId="2147483678"/>
          </pc:sldLayoutMkLst>
          <pc:spChg chg="del">
            <ac:chgData name="Faizanuddin" userId="67e2795a05c9b7ea" providerId="LiveId" clId="{F0A38255-5E5A-45CC-B4AD-23876EE52CAF}" dt="2021-05-02T14:32:14.102" v="92"/>
            <ac:spMkLst>
              <pc:docMk/>
              <pc:sldMasterMk cId="1983617522" sldId="2147483660"/>
              <pc:sldLayoutMk cId="4077564670" sldId="2147483678"/>
              <ac:spMk id="43" creationId="{00000000-0000-0000-0000-000000000000}"/>
            </ac:spMkLst>
          </pc:spChg>
          <pc:cxnChg chg="del">
            <ac:chgData name="Faizanuddin" userId="67e2795a05c9b7ea" providerId="LiveId" clId="{F0A38255-5E5A-45CC-B4AD-23876EE52CAF}" dt="2021-05-02T14:32:14.102" v="92"/>
            <ac:cxnSpMkLst>
              <pc:docMk/>
              <pc:sldMasterMk cId="1983617522" sldId="2147483660"/>
              <pc:sldLayoutMk cId="4077564670" sldId="2147483678"/>
              <ac:cxnSpMk id="44" creationId="{00000000-0000-0000-0000-000000000000}"/>
            </ac:cxnSpMkLst>
          </pc:cxnChg>
        </pc:sldLayoutChg>
        <pc:sldLayoutChg chg="delSp">
          <pc:chgData name="Faizanuddin" userId="67e2795a05c9b7ea" providerId="LiveId" clId="{F0A38255-5E5A-45CC-B4AD-23876EE52CAF}" dt="2021-05-02T14:32:14.102" v="92"/>
          <pc:sldLayoutMkLst>
            <pc:docMk/>
            <pc:sldMasterMk cId="1983617522" sldId="2147483660"/>
            <pc:sldLayoutMk cId="638307335" sldId="2147483680"/>
          </pc:sldLayoutMkLst>
          <pc:cxnChg chg="del">
            <ac:chgData name="Faizanuddin" userId="67e2795a05c9b7ea" providerId="LiveId" clId="{F0A38255-5E5A-45CC-B4AD-23876EE52CAF}" dt="2021-05-02T14:32:14.102" v="92"/>
            <ac:cxnSpMkLst>
              <pc:docMk/>
              <pc:sldMasterMk cId="1983617522" sldId="2147483660"/>
              <pc:sldLayoutMk cId="638307335" sldId="2147483680"/>
              <ac:cxnSpMk id="26" creationId="{00000000-0000-0000-0000-000000000000}"/>
            </ac:cxnSpMkLst>
          </pc:cxnChg>
        </pc:sldLayoutChg>
        <pc:sldLayoutChg chg="delSp">
          <pc:chgData name="Faizanuddin" userId="67e2795a05c9b7ea" providerId="LiveId" clId="{F0A38255-5E5A-45CC-B4AD-23876EE52CAF}" dt="2021-05-02T14:32:14.102" v="92"/>
          <pc:sldLayoutMkLst>
            <pc:docMk/>
            <pc:sldMasterMk cId="1983617522" sldId="2147483660"/>
            <pc:sldLayoutMk cId="3217210502" sldId="2147483681"/>
          </pc:sldLayoutMkLst>
          <pc:cxnChg chg="del">
            <ac:chgData name="Faizanuddin" userId="67e2795a05c9b7ea" providerId="LiveId" clId="{F0A38255-5E5A-45CC-B4AD-23876EE52CAF}" dt="2021-05-02T14:32:14.102" v="92"/>
            <ac:cxnSpMkLst>
              <pc:docMk/>
              <pc:sldMasterMk cId="1983617522" sldId="2147483660"/>
              <pc:sldLayoutMk cId="3217210502" sldId="2147483681"/>
              <ac:cxnSpMk id="21" creationId="{00000000-0000-0000-0000-000000000000}"/>
            </ac:cxnSpMkLst>
          </pc:cxnChg>
        </pc:sldLayoutChg>
      </pc:sldMasterChg>
      <pc:sldMasterChg chg="delSldLayout">
        <pc:chgData name="Faizanuddin" userId="67e2795a05c9b7ea" providerId="LiveId" clId="{F0A38255-5E5A-45CC-B4AD-23876EE52CAF}" dt="2021-05-02T14:54:58.410" v="1153" actId="2696"/>
        <pc:sldMasterMkLst>
          <pc:docMk/>
          <pc:sldMasterMk cId="2360657934" sldId="2147483699"/>
        </pc:sldMasterMkLst>
        <pc:sldLayoutChg chg="del">
          <pc:chgData name="Faizanuddin" userId="67e2795a05c9b7ea" providerId="LiveId" clId="{F0A38255-5E5A-45CC-B4AD-23876EE52CAF}" dt="2021-05-02T14:54:58.410" v="1153" actId="2696"/>
          <pc:sldLayoutMkLst>
            <pc:docMk/>
            <pc:sldMasterMk cId="2360657934" sldId="2147483699"/>
            <pc:sldLayoutMk cId="3122036825"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8d36699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8d3669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After Submission of the predicted Target value in Kaggle we have got test Public score of 0.54751.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46d08b6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46d08b6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448e9c78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448e9c78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448e9c78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448e9c78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pPr>
            <a:r>
              <a:rPr lang="en-IN" sz="1800" dirty="0">
                <a:effectLst/>
                <a:latin typeface="Calibri" panose="020F0502020204030204" pitchFamily="34" charset="0"/>
                <a:ea typeface="Calibri" panose="020F0502020204030204" pitchFamily="34" charset="0"/>
                <a:cs typeface="Times New Roman" panose="02020603050405020304" pitchFamily="18" charset="0"/>
              </a:rPr>
              <a:t>To ensure the safety and reliability of every unique car configuration before they hit the road, Daimler's engineers have developed a robust testing system. But, optimizing the speed of their testing system for so many possible feature combinations is complex and time-consuming without a powerful algorithmic approach.</a:t>
            </a:r>
            <a:endParaRPr lang="en" dirty="0"/>
          </a:p>
          <a:p>
            <a:pPr marL="457200" indent="-298450">
              <a:lnSpc>
                <a:spcPct val="107000"/>
              </a:lnSpc>
              <a:spcAft>
                <a:spcPts val="800"/>
              </a:spcAft>
            </a:pPr>
            <a:r>
              <a:rPr lang="en-IN" sz="1800" b="0" dirty="0">
                <a:effectLst/>
                <a:latin typeface="Calibri" panose="020F0502020204030204" pitchFamily="34" charset="0"/>
                <a:ea typeface="Calibri" panose="020F0502020204030204" pitchFamily="34" charset="0"/>
                <a:cs typeface="Times New Roman" panose="02020603050405020304" pitchFamily="18" charset="0"/>
              </a:rPr>
              <a:t>Keeping the above problems in context our aim in this project is to reduce vehicle testing time on the testing bench by taking into consideration testing        parameters and features.</a:t>
            </a:r>
          </a:p>
          <a:p>
            <a:pPr marL="457200" lvl="0" indent="-298450" algn="l" rtl="0">
              <a:spcBef>
                <a:spcPts val="0"/>
              </a:spcBef>
              <a:spcAft>
                <a:spcPts val="0"/>
              </a:spcAft>
              <a:buSzPts val="1100"/>
              <a:buChar char="-"/>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446d08b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446d08b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My proposed solution is to concentrate on features having max impact on vehicle timing.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26cc197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26cc197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was 4209 rows and 378 columns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26cc197e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26cc197e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For the target variables we are using value where y &lt;160 seconds after removing outliers .</a:t>
            </a:r>
          </a:p>
          <a:p>
            <a:pPr marL="457200" lvl="0" indent="-298450" algn="l" rtl="0">
              <a:spcBef>
                <a:spcPts val="0"/>
              </a:spcBef>
              <a:spcAft>
                <a:spcPts val="0"/>
              </a:spcAft>
              <a:buSzPts val="1100"/>
              <a:buChar char="-"/>
            </a:pPr>
            <a:r>
              <a:rPr lang="en-US" dirty="0"/>
              <a:t>Also our observation shows how target variable is changing slightly with respect to ‘ID’ which shows that tests may be sequential.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Metric used was R2 score.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While predicting testing of vehicles features such as X205, X106, X113, X190, X25, X215, X242, X101, X243 are having maximum impact and can be focused more in order to reduce testing time of vehicles.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448e9c78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48e9c7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Tuned Parameters for Random Forest :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max_depth</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5,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min_samples_leaf</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min_samples_split</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n_estimators</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50}</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Tuned Parameters for </a:t>
            </a:r>
            <a:r>
              <a:rPr lang="en-US" dirty="0" err="1"/>
              <a:t>Xgboost</a:t>
            </a:r>
            <a:r>
              <a:rPr lang="en-US" dirty="0"/>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colsample_bytree</a:t>
            </a:r>
            <a:r>
              <a:rPr lang="en-IN" sz="1800" dirty="0">
                <a:effectLst/>
                <a:latin typeface="Calibri" panose="020F0502020204030204" pitchFamily="34" charset="0"/>
                <a:ea typeface="Calibri" panose="020F0502020204030204" pitchFamily="34" charset="0"/>
                <a:cs typeface="Times New Roman" panose="02020603050405020304" pitchFamily="18" charset="0"/>
              </a:rPr>
              <a:t>': 0.7,'learning_rate': 0.01,'max_depth': 3,'min_child_weight': 1,'n_estimators': 500,'objective': 'reg: squared error',' subsample': 0.7}</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42369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25389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81010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6"/>
        <p:cNvGrpSpPr/>
        <p:nvPr/>
      </p:nvGrpSpPr>
      <p:grpSpPr>
        <a:xfrm>
          <a:off x="0" y="0"/>
          <a:ext cx="0" cy="0"/>
          <a:chOff x="0" y="0"/>
          <a:chExt cx="0" cy="0"/>
        </a:xfrm>
      </p:grpSpPr>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85736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05429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91823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7186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60994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42079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20648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43713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3450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607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1602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61BEF0D-F0BB-DE4B-95CE-6DB70DBA9567}" type="datetimeFigureOut">
              <a:rPr lang="en-US" smtClean="0"/>
              <a:pPr/>
              <a:t>5/2/2021</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31259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5/2/2021</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65793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4" r:id="rId14"/>
    <p:sldLayoutId id="2147483715" r:id="rId15"/>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mercedes-benz-greener-manufacturing/data"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130300" y="752696"/>
            <a:ext cx="5853016" cy="20827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mn-lt"/>
              </a:rPr>
              <a:t>Mercedez Benz Greener Manufacturing</a:t>
            </a:r>
            <a:endParaRPr sz="2800" dirty="0">
              <a:latin typeface="+mn-lt"/>
            </a:endParaRPr>
          </a:p>
        </p:txBody>
      </p:sp>
      <p:sp>
        <p:nvSpPr>
          <p:cNvPr id="64" name="Google Shape;64;p13"/>
          <p:cNvSpPr txBox="1">
            <a:spLocks noGrp="1"/>
          </p:cNvSpPr>
          <p:nvPr>
            <p:ph type="subTitle" idx="1"/>
          </p:nvPr>
        </p:nvSpPr>
        <p:spPr>
          <a:xfrm>
            <a:off x="1553276" y="2891684"/>
            <a:ext cx="6477804" cy="7332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a:t>
            </a:r>
            <a:endParaRPr dirty="0"/>
          </a:p>
          <a:p>
            <a:pPr marL="0" lvl="0" indent="0" algn="ctr" rtl="0">
              <a:spcBef>
                <a:spcPts val="0"/>
              </a:spcBef>
              <a:spcAft>
                <a:spcPts val="0"/>
              </a:spcAft>
              <a:buNone/>
            </a:pPr>
            <a:r>
              <a:rPr lang="en" dirty="0"/>
              <a:t>Faizanuddin Siddique</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134" name="Google Shape;134;p23"/>
          <p:cNvSpPr txBox="1">
            <a:spLocks noGrp="1"/>
          </p:cNvSpPr>
          <p:nvPr>
            <p:ph type="body" idx="1"/>
          </p:nvPr>
        </p:nvSpPr>
        <p:spPr>
          <a:xfrm>
            <a:off x="387900" y="1363989"/>
            <a:ext cx="8368200" cy="307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XGBoost was best model</a:t>
            </a:r>
            <a:endParaRPr sz="2200" dirty="0"/>
          </a:p>
          <a:p>
            <a:pPr marL="457200" lvl="0" indent="-368300" algn="l" rtl="0">
              <a:spcBef>
                <a:spcPts val="0"/>
              </a:spcBef>
              <a:spcAft>
                <a:spcPts val="0"/>
              </a:spcAft>
              <a:buSzPts val="220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While predicting testing of vehicles features such as X205, X106, X113, X190, X25, X215, X242, X101, X243 are having maximum impact </a:t>
            </a:r>
          </a:p>
          <a:p>
            <a:pPr marL="457200" lvl="0" indent="-368300" algn="l" rtl="0">
              <a:spcBef>
                <a:spcPts val="0"/>
              </a:spcBef>
              <a:spcAft>
                <a:spcPts val="0"/>
              </a:spcAft>
              <a:buSzPts val="2200"/>
              <a:buChar char="❖"/>
            </a:pPr>
            <a:r>
              <a:rPr lang="en-US" sz="2200" dirty="0"/>
              <a:t>A lot of features are not important (Reduced columns from 378 to 292)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Research</a:t>
            </a:r>
            <a:endParaRPr/>
          </a:p>
        </p:txBody>
      </p:sp>
      <p:sp>
        <p:nvSpPr>
          <p:cNvPr id="141" name="Google Shape;141;p24"/>
          <p:cNvSpPr txBox="1">
            <a:spLocks noGrp="1"/>
          </p:cNvSpPr>
          <p:nvPr>
            <p:ph type="body" idx="2"/>
          </p:nvPr>
        </p:nvSpPr>
        <p:spPr>
          <a:prstGeom prst="rect">
            <a:avLst/>
          </a:prstGeom>
        </p:spPr>
        <p:txBody>
          <a:bodyPr spcFirstLastPara="1" wrap="square" lIns="91425" tIns="91425" rIns="91425" bIns="91425" anchor="ctr" anchorCtr="0">
            <a:noAutofit/>
          </a:bodyPr>
          <a:lstStyle/>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For categorical variables to get better sense Mean encoding can be used or extra features can be created to get better inference.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Instead of using standard scalar model vector normalization can be used.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effectLst/>
                <a:latin typeface="Calibri" panose="020F0502020204030204" pitchFamily="34" charset="0"/>
                <a:ea typeface="Calibri" panose="020F0502020204030204" pitchFamily="34" charset="0"/>
                <a:cs typeface="Times New Roman" panose="02020603050405020304" pitchFamily="18" charset="0"/>
              </a:rPr>
              <a:t>Further to increase the predictive power of our models we can use ensemble techniques such as stacking and blending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
        <p:nvSpPr>
          <p:cNvPr id="148" name="Google Shape;148;p25"/>
          <p:cNvSpPr txBox="1">
            <a:spLocks noGrp="1"/>
          </p:cNvSpPr>
          <p:nvPr>
            <p:ph type="body" idx="2"/>
          </p:nvPr>
        </p:nvSpPr>
        <p:spPr>
          <a:xfrm>
            <a:off x="4310700" y="724200"/>
            <a:ext cx="3837000" cy="3695100"/>
          </a:xfrm>
          <a:prstGeom prst="rect">
            <a:avLst/>
          </a:prstGeom>
        </p:spPr>
        <p:txBody>
          <a:bodyPr spcFirstLastPara="1" wrap="square" lIns="91425" tIns="91425" rIns="91425" bIns="91425" anchor="ctr" anchorCtr="0">
            <a:noAutofit/>
          </a:bodyPr>
          <a:lstStyle/>
          <a:p>
            <a:pPr marL="0" lvl="0" indent="0" algn="l" rtl="0">
              <a:spcBef>
                <a:spcPts val="1600"/>
              </a:spcBef>
              <a:spcAft>
                <a:spcPts val="1600"/>
              </a:spcAft>
              <a:buNone/>
            </a:pPr>
            <a:r>
              <a:rPr lang="en" dirty="0"/>
              <a:t>Mercedez Benz for making data avalaible on kaggle</a:t>
            </a:r>
          </a:p>
          <a:p>
            <a:pPr marL="0" lvl="0" indent="0" algn="l" rtl="0">
              <a:spcBef>
                <a:spcPts val="1600"/>
              </a:spcBef>
              <a:spcAft>
                <a:spcPts val="1600"/>
              </a:spcAft>
              <a:buNone/>
            </a:pPr>
            <a:r>
              <a:rPr lang="en" dirty="0"/>
              <a:t>Springboard Team for guidance throught</a:t>
            </a:r>
          </a:p>
          <a:p>
            <a:pPr marL="0" lvl="0" indent="0" algn="l" rtl="0">
              <a:spcBef>
                <a:spcPts val="1600"/>
              </a:spcBef>
              <a:spcAft>
                <a:spcPts val="1600"/>
              </a:spcAft>
              <a:buNone/>
            </a:pPr>
            <a:r>
              <a:rPr lang="en" dirty="0"/>
              <a:t>Devesh Raj for guidance during project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AIM</a:t>
            </a:r>
            <a:endParaRPr sz="2400" dirty="0"/>
          </a:p>
        </p:txBody>
      </p:sp>
      <p:sp>
        <p:nvSpPr>
          <p:cNvPr id="70" name="Google Shape;70;p14"/>
          <p:cNvSpPr txBox="1"/>
          <p:nvPr/>
        </p:nvSpPr>
        <p:spPr>
          <a:xfrm>
            <a:off x="887824" y="3115150"/>
            <a:ext cx="7727669" cy="4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Roboto"/>
                <a:ea typeface="Roboto"/>
                <a:cs typeface="Roboto"/>
                <a:sym typeface="Roboto"/>
              </a:rPr>
              <a:t>To Reducing testing time of vehicles in Mercedes Benz test bench </a:t>
            </a:r>
            <a:endParaRPr sz="20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Solution</a:t>
            </a:r>
            <a:endParaRPr sz="2400" dirty="0"/>
          </a:p>
        </p:txBody>
      </p:sp>
      <p:sp>
        <p:nvSpPr>
          <p:cNvPr id="76" name="Google Shape;76;p15"/>
          <p:cNvSpPr txBox="1"/>
          <p:nvPr/>
        </p:nvSpPr>
        <p:spPr>
          <a:xfrm>
            <a:off x="595618" y="3115150"/>
            <a:ext cx="7600207" cy="1070956"/>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While predicting testing of vehicles features such as X205, X106, X113, X190, X25, X215, X242, X101, X243 are having maximum impact and can be focused more in order to reduce testing time of vehicles.</a:t>
            </a: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167780" y="4025892"/>
            <a:ext cx="9487949" cy="46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t>Data Source: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https://www.kaggle.com/c/mercedes-benz-greener-manufacturing/data</a:t>
            </a:r>
            <a:endParaRPr sz="1200" dirty="0">
              <a:solidFill>
                <a:srgbClr val="0070C0"/>
              </a:solidFill>
              <a:latin typeface="Roboto"/>
              <a:ea typeface="Roboto"/>
              <a:cs typeface="Roboto"/>
              <a:sym typeface="Roboto"/>
            </a:endParaRPr>
          </a:p>
        </p:txBody>
      </p:sp>
      <p:sp>
        <p:nvSpPr>
          <p:cNvPr id="83" name="Google Shape;83;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chemeClr val="lt1"/>
                </a:solidFill>
              </a:rPr>
              <a:t>The Data</a:t>
            </a:r>
            <a:endParaRPr b="1">
              <a:solidFill>
                <a:schemeClr val="lt1"/>
              </a:solidFill>
            </a:endParaRPr>
          </a:p>
        </p:txBody>
      </p:sp>
      <p:pic>
        <p:nvPicPr>
          <p:cNvPr id="3" name="Picture 2">
            <a:extLst>
              <a:ext uri="{FF2B5EF4-FFF2-40B4-BE49-F238E27FC236}">
                <a16:creationId xmlns:a16="http://schemas.microsoft.com/office/drawing/2014/main" id="{35568DC0-26E2-4F19-A50D-B3C0775365B8}"/>
              </a:ext>
            </a:extLst>
          </p:cNvPr>
          <p:cNvPicPr>
            <a:picLocks noChangeAspect="1"/>
          </p:cNvPicPr>
          <p:nvPr/>
        </p:nvPicPr>
        <p:blipFill>
          <a:blip r:embed="rId4"/>
          <a:stretch>
            <a:fillRect/>
          </a:stretch>
        </p:blipFill>
        <p:spPr>
          <a:xfrm>
            <a:off x="40989" y="239998"/>
            <a:ext cx="9103011" cy="36995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420325" y="116800"/>
            <a:ext cx="8222100" cy="4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Target Variable Distribution</a:t>
            </a:r>
            <a:endParaRPr sz="2400" dirty="0"/>
          </a:p>
        </p:txBody>
      </p:sp>
      <p:pic>
        <p:nvPicPr>
          <p:cNvPr id="4" name="Picture 3">
            <a:extLst>
              <a:ext uri="{FF2B5EF4-FFF2-40B4-BE49-F238E27FC236}">
                <a16:creationId xmlns:a16="http://schemas.microsoft.com/office/drawing/2014/main" id="{63BCDD12-E305-4144-A32C-20FC96BDC6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778" y="1063898"/>
            <a:ext cx="3653193" cy="3088652"/>
          </a:xfrm>
          <a:prstGeom prst="rect">
            <a:avLst/>
          </a:prstGeom>
          <a:noFill/>
          <a:ln>
            <a:noFill/>
          </a:ln>
        </p:spPr>
      </p:pic>
      <p:pic>
        <p:nvPicPr>
          <p:cNvPr id="5" name="Picture 4">
            <a:extLst>
              <a:ext uri="{FF2B5EF4-FFF2-40B4-BE49-F238E27FC236}">
                <a16:creationId xmlns:a16="http://schemas.microsoft.com/office/drawing/2014/main" id="{49BCDD19-9DC4-4658-9D5C-8D92326B07A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36171" y="1233771"/>
            <a:ext cx="3737084" cy="28013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499" y="176148"/>
            <a:ext cx="8511176"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Feature Engineering</a:t>
            </a:r>
            <a:endParaRPr dirty="0"/>
          </a:p>
        </p:txBody>
      </p:sp>
      <p:sp>
        <p:nvSpPr>
          <p:cNvPr id="95" name="Google Shape;95;p18"/>
          <p:cNvSpPr txBox="1">
            <a:spLocks noGrp="1"/>
          </p:cNvSpPr>
          <p:nvPr>
            <p:ph type="body" idx="2"/>
          </p:nvPr>
        </p:nvSpPr>
        <p:spPr>
          <a:xfrm>
            <a:off x="167780" y="637563"/>
            <a:ext cx="8608895" cy="4243132"/>
          </a:xfrm>
          <a:prstGeom prst="rect">
            <a:avLst/>
          </a:prstGeom>
        </p:spPr>
        <p:txBody>
          <a:bodyPr spcFirstLastPara="1" wrap="square" lIns="91425" tIns="91425" rIns="91425" bIns="91425" anchor="ctr" anchorCtr="0">
            <a:noAutofit/>
          </a:bodyPr>
          <a:lstStyle/>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There were no missing values in the given dataset.</a:t>
            </a: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There were no duplicate rows but there were 56 duplicate columns, these columns were dropped for the analysis.</a:t>
            </a: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Categorical features ‘X4’ was having a min variance with majority values as ‘d’ hence this column was dropped.</a:t>
            </a: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For numerical features having variance as 0 were dropped.</a:t>
            </a: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Correlation matrix for numerical features was computed features correlating greater than 0.95 exhibited multicollinearity hence these features too were dropped.</a:t>
            </a: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After the above steps, there were still 292 features present.</a:t>
            </a: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Categorical variables were ordinal and hence label encoded, one hot encoding was initially applied but this led to an increase in dimensions and also lead to a decrease in model predictive power.</a:t>
            </a: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Similar feature engineering steps were applied for the test data having 4209 observations.</a:t>
            </a: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All the features were scaled using a standard scalar.</a:t>
            </a: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Validation data was formed using training data by keeping split as 30:70.</a:t>
            </a: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PCA with 2 components was used to further reduce the dimensionality on training test and validation datasets.</a:t>
            </a: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R2 score was selected as evaluation metric.</a:t>
            </a:r>
          </a:p>
          <a:p>
            <a:pPr marL="342900" lvl="0" indent="-342900">
              <a:lnSpc>
                <a:spcPct val="107000"/>
              </a:lnSpc>
              <a:spcAft>
                <a:spcPts val="800"/>
              </a:spcAft>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We need to predict testing time for the given test data and submit it in Kaggle kernel for getting public score for the competition.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879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a:t>
            </a:r>
            <a:r>
              <a:rPr lang="en" dirty="0"/>
              <a:t>odel Performance</a:t>
            </a:r>
            <a:endParaRPr dirty="0"/>
          </a:p>
        </p:txBody>
      </p:sp>
      <p:sp>
        <p:nvSpPr>
          <p:cNvPr id="112" name="Google Shape;112;p20"/>
          <p:cNvSpPr txBox="1">
            <a:spLocks noGrp="1"/>
          </p:cNvSpPr>
          <p:nvPr>
            <p:ph type="body" idx="2"/>
          </p:nvPr>
        </p:nvSpPr>
        <p:spPr>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Linear Regression</a:t>
            </a:r>
          </a:p>
          <a:p>
            <a:pPr marL="457200" lvl="0" indent="-355600" algn="l" rtl="0">
              <a:spcBef>
                <a:spcPts val="0"/>
              </a:spcBef>
              <a:spcAft>
                <a:spcPts val="0"/>
              </a:spcAft>
              <a:buSzPts val="2000"/>
              <a:buChar char="❖"/>
            </a:pPr>
            <a:r>
              <a:rPr lang="en" sz="2000" dirty="0"/>
              <a:t>LassoCV</a:t>
            </a:r>
          </a:p>
          <a:p>
            <a:pPr marL="457200" lvl="0" indent="-355600" algn="l" rtl="0">
              <a:spcBef>
                <a:spcPts val="0"/>
              </a:spcBef>
              <a:spcAft>
                <a:spcPts val="0"/>
              </a:spcAft>
              <a:buSzPts val="2000"/>
              <a:buChar char="❖"/>
            </a:pPr>
            <a:r>
              <a:rPr lang="en" sz="2000" dirty="0"/>
              <a:t>Ridgecv</a:t>
            </a:r>
          </a:p>
          <a:p>
            <a:pPr marL="457200" lvl="0" indent="-355600" algn="l" rtl="0">
              <a:spcBef>
                <a:spcPts val="0"/>
              </a:spcBef>
              <a:spcAft>
                <a:spcPts val="0"/>
              </a:spcAft>
              <a:buSzPts val="2000"/>
              <a:buChar char="❖"/>
            </a:pPr>
            <a:r>
              <a:rPr lang="en" sz="2000" dirty="0"/>
              <a:t>EnetCV</a:t>
            </a:r>
            <a:endParaRPr sz="2000" dirty="0"/>
          </a:p>
          <a:p>
            <a:pPr marL="457200" lvl="0" indent="-355600" algn="l" rtl="0">
              <a:spcBef>
                <a:spcPts val="0"/>
              </a:spcBef>
              <a:spcAft>
                <a:spcPts val="0"/>
              </a:spcAft>
              <a:buSzPts val="2000"/>
              <a:buChar char="❖"/>
            </a:pPr>
            <a:r>
              <a:rPr lang="en" sz="2000" dirty="0"/>
              <a:t>Random Forest Regressor</a:t>
            </a:r>
            <a:endParaRPr sz="2000" dirty="0"/>
          </a:p>
          <a:p>
            <a:pPr marL="457200" lvl="0" indent="-355600" algn="l" rtl="0">
              <a:spcBef>
                <a:spcPts val="0"/>
              </a:spcBef>
              <a:spcAft>
                <a:spcPts val="0"/>
              </a:spcAft>
              <a:buSzPts val="2000"/>
              <a:buChar char="❖"/>
            </a:pPr>
            <a:r>
              <a:rPr lang="en" sz="2000" dirty="0"/>
              <a:t>XGBoost Regerssor</a:t>
            </a:r>
            <a:endParaRPr sz="2000" dirty="0"/>
          </a:p>
        </p:txBody>
      </p:sp>
      <p:sp>
        <p:nvSpPr>
          <p:cNvPr id="113" name="Google Shape;113;p20"/>
          <p:cNvSpPr txBox="1">
            <a:spLocks noGrp="1"/>
          </p:cNvSpPr>
          <p:nvPr>
            <p:ph type="title" idx="4294967295"/>
          </p:nvPr>
        </p:nvSpPr>
        <p:spPr>
          <a:xfrm>
            <a:off x="5143500" y="458788"/>
            <a:ext cx="4000500" cy="6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Selection</a:t>
            </a:r>
            <a:endParaRPr/>
          </a:p>
        </p:txBody>
      </p:sp>
      <p:pic>
        <p:nvPicPr>
          <p:cNvPr id="7" name="Picture 6">
            <a:extLst>
              <a:ext uri="{FF2B5EF4-FFF2-40B4-BE49-F238E27FC236}">
                <a16:creationId xmlns:a16="http://schemas.microsoft.com/office/drawing/2014/main" id="{7983C896-9003-4EA1-8751-E337D8438D8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6837" y="1677797"/>
            <a:ext cx="4479363" cy="21224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 Importances </a:t>
            </a:r>
            <a:endParaRPr dirty="0"/>
          </a:p>
        </p:txBody>
      </p:sp>
      <p:pic>
        <p:nvPicPr>
          <p:cNvPr id="5" name="Picture 4">
            <a:extLst>
              <a:ext uri="{FF2B5EF4-FFF2-40B4-BE49-F238E27FC236}">
                <a16:creationId xmlns:a16="http://schemas.microsoft.com/office/drawing/2014/main" id="{BCD2758D-8B7B-41A9-B2B6-5FFD853EF3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1349358"/>
            <a:ext cx="4387800" cy="2840646"/>
          </a:xfrm>
          <a:prstGeom prst="rect">
            <a:avLst/>
          </a:prstGeom>
          <a:noFill/>
          <a:ln>
            <a:noFill/>
          </a:ln>
        </p:spPr>
      </p:pic>
      <p:pic>
        <p:nvPicPr>
          <p:cNvPr id="6" name="Picture 5">
            <a:extLst>
              <a:ext uri="{FF2B5EF4-FFF2-40B4-BE49-F238E27FC236}">
                <a16:creationId xmlns:a16="http://schemas.microsoft.com/office/drawing/2014/main" id="{9F71D15E-8D8B-45E1-A9F7-7BD492943D4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87799" y="1349358"/>
            <a:ext cx="4647143" cy="2840646"/>
          </a:xfrm>
          <a:prstGeom prst="rect">
            <a:avLst/>
          </a:prstGeom>
          <a:noFill/>
          <a:ln>
            <a:noFill/>
          </a:ln>
        </p:spPr>
      </p:pic>
      <p:sp>
        <p:nvSpPr>
          <p:cNvPr id="2" name="TextBox 1">
            <a:extLst>
              <a:ext uri="{FF2B5EF4-FFF2-40B4-BE49-F238E27FC236}">
                <a16:creationId xmlns:a16="http://schemas.microsoft.com/office/drawing/2014/main" id="{E6B9E865-B51D-41C4-A228-4DA1543F7BA1}"/>
              </a:ext>
            </a:extLst>
          </p:cNvPr>
          <p:cNvSpPr txBox="1"/>
          <p:nvPr/>
        </p:nvSpPr>
        <p:spPr>
          <a:xfrm>
            <a:off x="1409350" y="4228051"/>
            <a:ext cx="1837189" cy="369332"/>
          </a:xfrm>
          <a:prstGeom prst="rect">
            <a:avLst/>
          </a:prstGeom>
          <a:noFill/>
        </p:spPr>
        <p:txBody>
          <a:bodyPr wrap="square" rtlCol="0">
            <a:spAutoFit/>
          </a:bodyPr>
          <a:lstStyle/>
          <a:p>
            <a:r>
              <a:rPr lang="en-US" dirty="0"/>
              <a:t>Random Forest</a:t>
            </a:r>
            <a:endParaRPr lang="en-IN" dirty="0"/>
          </a:p>
        </p:txBody>
      </p:sp>
      <p:sp>
        <p:nvSpPr>
          <p:cNvPr id="8" name="TextBox 7">
            <a:extLst>
              <a:ext uri="{FF2B5EF4-FFF2-40B4-BE49-F238E27FC236}">
                <a16:creationId xmlns:a16="http://schemas.microsoft.com/office/drawing/2014/main" id="{04A78E62-1804-4555-B95E-FC4A464EAC46}"/>
              </a:ext>
            </a:extLst>
          </p:cNvPr>
          <p:cNvSpPr txBox="1"/>
          <p:nvPr/>
        </p:nvSpPr>
        <p:spPr>
          <a:xfrm>
            <a:off x="5865307" y="4212671"/>
            <a:ext cx="1837189" cy="369332"/>
          </a:xfrm>
          <a:prstGeom prst="rect">
            <a:avLst/>
          </a:prstGeom>
          <a:noFill/>
        </p:spPr>
        <p:txBody>
          <a:bodyPr wrap="square" rtlCol="0">
            <a:spAutoFit/>
          </a:bodyPr>
          <a:lstStyle/>
          <a:p>
            <a:r>
              <a:rPr lang="en-US" dirty="0"/>
              <a:t>      </a:t>
            </a:r>
            <a:r>
              <a:rPr lang="en-US" dirty="0" err="1"/>
              <a:t>Xgboost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265499" y="1209075"/>
            <a:ext cx="4432335"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Hyperparameter Tuning</a:t>
            </a:r>
            <a:endParaRPr dirty="0"/>
          </a:p>
        </p:txBody>
      </p:sp>
      <p:sp>
        <p:nvSpPr>
          <p:cNvPr id="127" name="Google Shape;127;p2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5 fold Grid Search Cross Validation</a:t>
            </a:r>
            <a:endParaRPr dirty="0"/>
          </a:p>
        </p:txBody>
      </p:sp>
      <p:sp>
        <p:nvSpPr>
          <p:cNvPr id="128" name="Google Shape;128;p22"/>
          <p:cNvSpPr txBox="1">
            <a:spLocks noGrp="1"/>
          </p:cNvSpPr>
          <p:nvPr>
            <p:ph type="body"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R2 score Increased by</a:t>
            </a:r>
            <a:endParaRPr sz="2400" dirty="0"/>
          </a:p>
          <a:p>
            <a:pPr marL="457200" lvl="0" indent="-361950" algn="l" rtl="0">
              <a:spcBef>
                <a:spcPts val="1600"/>
              </a:spcBef>
              <a:spcAft>
                <a:spcPts val="0"/>
              </a:spcAft>
              <a:buSzPts val="2100"/>
              <a:buChar char="❖"/>
            </a:pPr>
            <a:r>
              <a:rPr lang="en" sz="2100" dirty="0"/>
              <a:t>Random Forest: 0.58 to 0.6o</a:t>
            </a:r>
            <a:endParaRPr sz="2100" dirty="0"/>
          </a:p>
          <a:p>
            <a:pPr marL="457200" lvl="0" indent="-361950" algn="l" rtl="0">
              <a:spcBef>
                <a:spcPts val="0"/>
              </a:spcBef>
              <a:spcAft>
                <a:spcPts val="0"/>
              </a:spcAft>
              <a:buSzPts val="2100"/>
              <a:buChar char="❖"/>
            </a:pPr>
            <a:r>
              <a:rPr lang="en" sz="2100" dirty="0"/>
              <a:t>Xgboost          : 0.55 to 0.61</a:t>
            </a:r>
            <a:endParaRPr sz="21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37</TotalTime>
  <Words>773</Words>
  <Application>Microsoft Office PowerPoint</Application>
  <PresentationFormat>On-screen Show (16:9)</PresentationFormat>
  <Paragraphs>64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Gill Sans MT</vt:lpstr>
      <vt:lpstr>Arial</vt:lpstr>
      <vt:lpstr>Roboto</vt:lpstr>
      <vt:lpstr>Symbol</vt:lpstr>
      <vt:lpstr>Calibri</vt:lpstr>
      <vt:lpstr>Gallery</vt:lpstr>
      <vt:lpstr>Mercedez Benz Greener Manufacturing</vt:lpstr>
      <vt:lpstr>AIM</vt:lpstr>
      <vt:lpstr>The Solution</vt:lpstr>
      <vt:lpstr>The Data</vt:lpstr>
      <vt:lpstr>Target Variable Distribution</vt:lpstr>
      <vt:lpstr>Feature Engineering</vt:lpstr>
      <vt:lpstr>Model Performance</vt:lpstr>
      <vt:lpstr>Feature Importances </vt:lpstr>
      <vt:lpstr>Hyperparameter Tuning</vt:lpstr>
      <vt:lpstr>Takeaways</vt:lpstr>
      <vt:lpstr>Future Research</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 Water Quality</dc:title>
  <dc:creator>Faizanuddin siddique</dc:creator>
  <cp:lastModifiedBy>Faizanuddin</cp:lastModifiedBy>
  <cp:revision>1</cp:revision>
  <dcterms:modified xsi:type="dcterms:W3CDTF">2021-05-02T15:08:21Z</dcterms:modified>
</cp:coreProperties>
</file>