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71" r:id="rId9"/>
    <p:sldId id="272" r:id="rId10"/>
    <p:sldId id="273" r:id="rId11"/>
    <p:sldId id="274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Gill Sans MT" panose="020B0502020104020203" pitchFamily="34" charset="0"/>
      <p:regular r:id="rId22"/>
      <p:bold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44" autoAdjust="0"/>
  </p:normalViewPr>
  <p:slideViewPr>
    <p:cSldViewPr snapToGrid="0">
      <p:cViewPr varScale="1">
        <p:scale>
          <a:sx n="76" d="100"/>
          <a:sy n="76" d="100"/>
        </p:scale>
        <p:origin x="10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izanuddin" userId="67e2795a05c9b7ea" providerId="LiveId" clId="{45B8EC19-A6B6-4933-AB65-1E1701F0C023}"/>
    <pc:docChg chg="undo redo custSel addSld delSld modSld">
      <pc:chgData name="Faizanuddin" userId="67e2795a05c9b7ea" providerId="LiveId" clId="{45B8EC19-A6B6-4933-AB65-1E1701F0C023}" dt="2021-05-02T18:09:59.230" v="1437" actId="20577"/>
      <pc:docMkLst>
        <pc:docMk/>
      </pc:docMkLst>
      <pc:sldChg chg="modSp mod">
        <pc:chgData name="Faizanuddin" userId="67e2795a05c9b7ea" providerId="LiveId" clId="{45B8EC19-A6B6-4933-AB65-1E1701F0C023}" dt="2021-05-02T16:36:47.548" v="45" actId="20577"/>
        <pc:sldMkLst>
          <pc:docMk/>
          <pc:sldMk cId="0" sldId="256"/>
        </pc:sldMkLst>
        <pc:spChg chg="mod">
          <ac:chgData name="Faizanuddin" userId="67e2795a05c9b7ea" providerId="LiveId" clId="{45B8EC19-A6B6-4933-AB65-1E1701F0C023}" dt="2021-05-02T16:36:47.548" v="45" actId="20577"/>
          <ac:spMkLst>
            <pc:docMk/>
            <pc:sldMk cId="0" sldId="256"/>
            <ac:spMk id="63" creationId="{00000000-0000-0000-0000-000000000000}"/>
          </ac:spMkLst>
        </pc:spChg>
      </pc:sldChg>
      <pc:sldChg chg="modSp mod modNotesTx">
        <pc:chgData name="Faizanuddin" userId="67e2795a05c9b7ea" providerId="LiveId" clId="{45B8EC19-A6B6-4933-AB65-1E1701F0C023}" dt="2021-05-02T16:41:32.806" v="48"/>
        <pc:sldMkLst>
          <pc:docMk/>
          <pc:sldMk cId="0" sldId="257"/>
        </pc:sldMkLst>
        <pc:spChg chg="mod">
          <ac:chgData name="Faizanuddin" userId="67e2795a05c9b7ea" providerId="LiveId" clId="{45B8EC19-A6B6-4933-AB65-1E1701F0C023}" dt="2021-05-02T16:41:05.115" v="46"/>
          <ac:spMkLst>
            <pc:docMk/>
            <pc:sldMk cId="0" sldId="257"/>
            <ac:spMk id="70" creationId="{00000000-0000-0000-0000-000000000000}"/>
          </ac:spMkLst>
        </pc:spChg>
      </pc:sldChg>
      <pc:sldChg chg="modSp mod modNotesTx">
        <pc:chgData name="Faizanuddin" userId="67e2795a05c9b7ea" providerId="LiveId" clId="{45B8EC19-A6B6-4933-AB65-1E1701F0C023}" dt="2021-05-02T16:46:26.453" v="282" actId="20577"/>
        <pc:sldMkLst>
          <pc:docMk/>
          <pc:sldMk cId="0" sldId="258"/>
        </pc:sldMkLst>
        <pc:spChg chg="mod">
          <ac:chgData name="Faizanuddin" userId="67e2795a05c9b7ea" providerId="LiveId" clId="{45B8EC19-A6B6-4933-AB65-1E1701F0C023}" dt="2021-05-02T16:42:09.330" v="76" actId="1035"/>
          <ac:spMkLst>
            <pc:docMk/>
            <pc:sldMk cId="0" sldId="258"/>
            <ac:spMk id="75" creationId="{00000000-0000-0000-0000-000000000000}"/>
          </ac:spMkLst>
        </pc:spChg>
        <pc:spChg chg="mod">
          <ac:chgData name="Faizanuddin" userId="67e2795a05c9b7ea" providerId="LiveId" clId="{45B8EC19-A6B6-4933-AB65-1E1701F0C023}" dt="2021-05-02T16:46:26.453" v="282" actId="20577"/>
          <ac:spMkLst>
            <pc:docMk/>
            <pc:sldMk cId="0" sldId="258"/>
            <ac:spMk id="76" creationId="{00000000-0000-0000-0000-000000000000}"/>
          </ac:spMkLst>
        </pc:spChg>
      </pc:sldChg>
      <pc:sldChg chg="addSp delSp modSp mod modNotesTx">
        <pc:chgData name="Faizanuddin" userId="67e2795a05c9b7ea" providerId="LiveId" clId="{45B8EC19-A6B6-4933-AB65-1E1701F0C023}" dt="2021-05-02T16:55:14.034" v="470" actId="5793"/>
        <pc:sldMkLst>
          <pc:docMk/>
          <pc:sldMk cId="0" sldId="259"/>
        </pc:sldMkLst>
        <pc:spChg chg="add mod">
          <ac:chgData name="Faizanuddin" userId="67e2795a05c9b7ea" providerId="LiveId" clId="{45B8EC19-A6B6-4933-AB65-1E1701F0C023}" dt="2021-05-02T16:54:56.396" v="468" actId="1038"/>
          <ac:spMkLst>
            <pc:docMk/>
            <pc:sldMk cId="0" sldId="259"/>
            <ac:spMk id="2" creationId="{E62E8FE6-24D1-43EB-B54C-BEA6680935E6}"/>
          </ac:spMkLst>
        </pc:spChg>
        <pc:spChg chg="add del mod">
          <ac:chgData name="Faizanuddin" userId="67e2795a05c9b7ea" providerId="LiveId" clId="{45B8EC19-A6B6-4933-AB65-1E1701F0C023}" dt="2021-05-02T16:53:36.787" v="326" actId="478"/>
          <ac:spMkLst>
            <pc:docMk/>
            <pc:sldMk cId="0" sldId="259"/>
            <ac:spMk id="6" creationId="{1B3D8106-61AE-4BC4-87E4-CF71C9172239}"/>
          </ac:spMkLst>
        </pc:spChg>
        <pc:spChg chg="add mod">
          <ac:chgData name="Faizanuddin" userId="67e2795a05c9b7ea" providerId="LiveId" clId="{45B8EC19-A6B6-4933-AB65-1E1701F0C023}" dt="2021-05-02T16:54:41.634" v="446" actId="20577"/>
          <ac:spMkLst>
            <pc:docMk/>
            <pc:sldMk cId="0" sldId="259"/>
            <ac:spMk id="10" creationId="{F549FC80-2BF0-4D21-9A51-BE50E70D97F7}"/>
          </ac:spMkLst>
        </pc:spChg>
        <pc:spChg chg="mod">
          <ac:chgData name="Faizanuddin" userId="67e2795a05c9b7ea" providerId="LiveId" clId="{45B8EC19-A6B6-4933-AB65-1E1701F0C023}" dt="2021-05-02T16:52:37.695" v="286" actId="207"/>
          <ac:spMkLst>
            <pc:docMk/>
            <pc:sldMk cId="0" sldId="259"/>
            <ac:spMk id="81" creationId="{00000000-0000-0000-0000-000000000000}"/>
          </ac:spMkLst>
        </pc:spChg>
        <pc:spChg chg="add del">
          <ac:chgData name="Faizanuddin" userId="67e2795a05c9b7ea" providerId="LiveId" clId="{45B8EC19-A6B6-4933-AB65-1E1701F0C023}" dt="2021-05-02T16:53:36.787" v="326" actId="478"/>
          <ac:spMkLst>
            <pc:docMk/>
            <pc:sldMk cId="0" sldId="259"/>
            <ac:spMk id="83" creationId="{00000000-0000-0000-0000-000000000000}"/>
          </ac:spMkLst>
        </pc:spChg>
        <pc:picChg chg="del">
          <ac:chgData name="Faizanuddin" userId="67e2795a05c9b7ea" providerId="LiveId" clId="{45B8EC19-A6B6-4933-AB65-1E1701F0C023}" dt="2021-05-02T16:52:48.246" v="287" actId="478"/>
          <ac:picMkLst>
            <pc:docMk/>
            <pc:sldMk cId="0" sldId="259"/>
            <ac:picMk id="3" creationId="{35568DC0-26E2-4F19-A50D-B3C0775365B8}"/>
          </ac:picMkLst>
        </pc:picChg>
        <pc:picChg chg="add mod">
          <ac:chgData name="Faizanuddin" userId="67e2795a05c9b7ea" providerId="LiveId" clId="{45B8EC19-A6B6-4933-AB65-1E1701F0C023}" dt="2021-05-02T16:54:51.985" v="447" actId="1076"/>
          <ac:picMkLst>
            <pc:docMk/>
            <pc:sldMk cId="0" sldId="259"/>
            <ac:picMk id="5" creationId="{B85646EA-7286-4217-B9BE-E08C70EEFFF2}"/>
          </ac:picMkLst>
        </pc:picChg>
        <pc:picChg chg="add mod">
          <ac:chgData name="Faizanuddin" userId="67e2795a05c9b7ea" providerId="LiveId" clId="{45B8EC19-A6B6-4933-AB65-1E1701F0C023}" dt="2021-05-02T16:54:03.347" v="332" actId="1076"/>
          <ac:picMkLst>
            <pc:docMk/>
            <pc:sldMk cId="0" sldId="259"/>
            <ac:picMk id="9" creationId="{CC1B8720-8E9D-4BE2-9C91-2E592952C133}"/>
          </ac:picMkLst>
        </pc:picChg>
      </pc:sldChg>
      <pc:sldChg chg="addSp delSp modSp mod modNotesTx">
        <pc:chgData name="Faizanuddin" userId="67e2795a05c9b7ea" providerId="LiveId" clId="{45B8EC19-A6B6-4933-AB65-1E1701F0C023}" dt="2021-05-02T16:58:23.341" v="526"/>
        <pc:sldMkLst>
          <pc:docMk/>
          <pc:sldMk cId="0" sldId="260"/>
        </pc:sldMkLst>
        <pc:spChg chg="mod">
          <ac:chgData name="Faizanuddin" userId="67e2795a05c9b7ea" providerId="LiveId" clId="{45B8EC19-A6B6-4933-AB65-1E1701F0C023}" dt="2021-05-02T16:55:59.221" v="505" actId="20577"/>
          <ac:spMkLst>
            <pc:docMk/>
            <pc:sldMk cId="0" sldId="260"/>
            <ac:spMk id="88" creationId="{00000000-0000-0000-0000-000000000000}"/>
          </ac:spMkLst>
        </pc:spChg>
        <pc:picChg chg="del">
          <ac:chgData name="Faizanuddin" userId="67e2795a05c9b7ea" providerId="LiveId" clId="{45B8EC19-A6B6-4933-AB65-1E1701F0C023}" dt="2021-05-02T16:56:01.514" v="506" actId="478"/>
          <ac:picMkLst>
            <pc:docMk/>
            <pc:sldMk cId="0" sldId="260"/>
            <ac:picMk id="4" creationId="{63BCDD12-E305-4144-A32C-20FC96BDC646}"/>
          </ac:picMkLst>
        </pc:picChg>
        <pc:picChg chg="del">
          <ac:chgData name="Faizanuddin" userId="67e2795a05c9b7ea" providerId="LiveId" clId="{45B8EC19-A6B6-4933-AB65-1E1701F0C023}" dt="2021-05-02T16:56:03.694" v="507" actId="478"/>
          <ac:picMkLst>
            <pc:docMk/>
            <pc:sldMk cId="0" sldId="260"/>
            <ac:picMk id="5" creationId="{49BCDD19-9DC4-4658-9D5C-8D92326B07A4}"/>
          </ac:picMkLst>
        </pc:picChg>
        <pc:picChg chg="add mod">
          <ac:chgData name="Faizanuddin" userId="67e2795a05c9b7ea" providerId="LiveId" clId="{45B8EC19-A6B6-4933-AB65-1E1701F0C023}" dt="2021-05-02T16:57:16.563" v="520" actId="14100"/>
          <ac:picMkLst>
            <pc:docMk/>
            <pc:sldMk cId="0" sldId="260"/>
            <ac:picMk id="6" creationId="{A251C5E1-F54D-40A5-B243-0BCABC2A7BA2}"/>
          </ac:picMkLst>
        </pc:picChg>
        <pc:picChg chg="add mod">
          <ac:chgData name="Faizanuddin" userId="67e2795a05c9b7ea" providerId="LiveId" clId="{45B8EC19-A6B6-4933-AB65-1E1701F0C023}" dt="2021-05-02T16:57:55.978" v="524" actId="14100"/>
          <ac:picMkLst>
            <pc:docMk/>
            <pc:sldMk cId="0" sldId="260"/>
            <ac:picMk id="7" creationId="{1DD47CD6-DD1A-4896-865F-EAEA0036982E}"/>
          </ac:picMkLst>
        </pc:picChg>
        <pc:picChg chg="add mod">
          <ac:chgData name="Faizanuddin" userId="67e2795a05c9b7ea" providerId="LiveId" clId="{45B8EC19-A6B6-4933-AB65-1E1701F0C023}" dt="2021-05-02T16:57:05.930" v="517"/>
          <ac:picMkLst>
            <pc:docMk/>
            <pc:sldMk cId="0" sldId="260"/>
            <ac:picMk id="8" creationId="{8C7A97C1-E839-45A8-9C51-C71BD87B3040}"/>
          </ac:picMkLst>
        </pc:picChg>
      </pc:sldChg>
      <pc:sldChg chg="addSp modSp mod modNotesTx">
        <pc:chgData name="Faizanuddin" userId="67e2795a05c9b7ea" providerId="LiveId" clId="{45B8EC19-A6B6-4933-AB65-1E1701F0C023}" dt="2021-05-02T17:53:04.177" v="603" actId="115"/>
        <pc:sldMkLst>
          <pc:docMk/>
          <pc:sldMk cId="0" sldId="261"/>
        </pc:sldMkLst>
        <pc:spChg chg="mod">
          <ac:chgData name="Faizanuddin" userId="67e2795a05c9b7ea" providerId="LiveId" clId="{45B8EC19-A6B6-4933-AB65-1E1701F0C023}" dt="2021-05-02T17:53:04.177" v="603" actId="115"/>
          <ac:spMkLst>
            <pc:docMk/>
            <pc:sldMk cId="0" sldId="261"/>
            <ac:spMk id="94" creationId="{00000000-0000-0000-0000-000000000000}"/>
          </ac:spMkLst>
        </pc:spChg>
        <pc:spChg chg="mod">
          <ac:chgData name="Faizanuddin" userId="67e2795a05c9b7ea" providerId="LiveId" clId="{45B8EC19-A6B6-4933-AB65-1E1701F0C023}" dt="2021-05-02T17:51:36.105" v="565" actId="5793"/>
          <ac:spMkLst>
            <pc:docMk/>
            <pc:sldMk cId="0" sldId="261"/>
            <ac:spMk id="95" creationId="{00000000-0000-0000-0000-000000000000}"/>
          </ac:spMkLst>
        </pc:spChg>
        <pc:picChg chg="add mod">
          <ac:chgData name="Faizanuddin" userId="67e2795a05c9b7ea" providerId="LiveId" clId="{45B8EC19-A6B6-4933-AB65-1E1701F0C023}" dt="2021-05-02T17:52:10.413" v="569" actId="1076"/>
          <ac:picMkLst>
            <pc:docMk/>
            <pc:sldMk cId="0" sldId="261"/>
            <ac:picMk id="4" creationId="{22E286D8-56E9-4F80-AF8D-F102EF4503A6}"/>
          </ac:picMkLst>
        </pc:picChg>
      </pc:sldChg>
      <pc:sldChg chg="del">
        <pc:chgData name="Faizanuddin" userId="67e2795a05c9b7ea" providerId="LiveId" clId="{45B8EC19-A6B6-4933-AB65-1E1701F0C023}" dt="2021-05-02T18:00:53.345" v="1060" actId="2696"/>
        <pc:sldMkLst>
          <pc:docMk/>
          <pc:sldMk cId="0" sldId="263"/>
        </pc:sldMkLst>
      </pc:sldChg>
      <pc:sldChg chg="del">
        <pc:chgData name="Faizanuddin" userId="67e2795a05c9b7ea" providerId="LiveId" clId="{45B8EC19-A6B6-4933-AB65-1E1701F0C023}" dt="2021-05-02T18:00:58.631" v="1061" actId="2696"/>
        <pc:sldMkLst>
          <pc:docMk/>
          <pc:sldMk cId="0" sldId="264"/>
        </pc:sldMkLst>
      </pc:sldChg>
      <pc:sldChg chg="del">
        <pc:chgData name="Faizanuddin" userId="67e2795a05c9b7ea" providerId="LiveId" clId="{45B8EC19-A6B6-4933-AB65-1E1701F0C023}" dt="2021-05-02T18:01:03.965" v="1062" actId="2696"/>
        <pc:sldMkLst>
          <pc:docMk/>
          <pc:sldMk cId="0" sldId="265"/>
        </pc:sldMkLst>
      </pc:sldChg>
      <pc:sldChg chg="modSp mod modNotesTx">
        <pc:chgData name="Faizanuddin" userId="67e2795a05c9b7ea" providerId="LiveId" clId="{45B8EC19-A6B6-4933-AB65-1E1701F0C023}" dt="2021-05-02T18:09:01.358" v="1353" actId="6549"/>
        <pc:sldMkLst>
          <pc:docMk/>
          <pc:sldMk cId="0" sldId="266"/>
        </pc:sldMkLst>
        <pc:spChg chg="mod">
          <ac:chgData name="Faizanuddin" userId="67e2795a05c9b7ea" providerId="LiveId" clId="{45B8EC19-A6B6-4933-AB65-1E1701F0C023}" dt="2021-05-02T18:08:55.691" v="1352" actId="14100"/>
          <ac:spMkLst>
            <pc:docMk/>
            <pc:sldMk cId="0" sldId="266"/>
            <ac:spMk id="134" creationId="{00000000-0000-0000-0000-000000000000}"/>
          </ac:spMkLst>
        </pc:spChg>
      </pc:sldChg>
      <pc:sldChg chg="modSp mod">
        <pc:chgData name="Faizanuddin" userId="67e2795a05c9b7ea" providerId="LiveId" clId="{45B8EC19-A6B6-4933-AB65-1E1701F0C023}" dt="2021-05-02T18:09:13.840" v="1354"/>
        <pc:sldMkLst>
          <pc:docMk/>
          <pc:sldMk cId="0" sldId="267"/>
        </pc:sldMkLst>
        <pc:spChg chg="mod">
          <ac:chgData name="Faizanuddin" userId="67e2795a05c9b7ea" providerId="LiveId" clId="{45B8EC19-A6B6-4933-AB65-1E1701F0C023}" dt="2021-05-02T18:09:13.840" v="1354"/>
          <ac:spMkLst>
            <pc:docMk/>
            <pc:sldMk cId="0" sldId="267"/>
            <ac:spMk id="141" creationId="{00000000-0000-0000-0000-000000000000}"/>
          </ac:spMkLst>
        </pc:spChg>
      </pc:sldChg>
      <pc:sldChg chg="modSp mod">
        <pc:chgData name="Faizanuddin" userId="67e2795a05c9b7ea" providerId="LiveId" clId="{45B8EC19-A6B6-4933-AB65-1E1701F0C023}" dt="2021-05-02T18:09:59.230" v="1437" actId="20577"/>
        <pc:sldMkLst>
          <pc:docMk/>
          <pc:sldMk cId="0" sldId="268"/>
        </pc:sldMkLst>
        <pc:spChg chg="mod">
          <ac:chgData name="Faizanuddin" userId="67e2795a05c9b7ea" providerId="LiveId" clId="{45B8EC19-A6B6-4933-AB65-1E1701F0C023}" dt="2021-05-02T18:09:59.230" v="1437" actId="20577"/>
          <ac:spMkLst>
            <pc:docMk/>
            <pc:sldMk cId="0" sldId="268"/>
            <ac:spMk id="148" creationId="{00000000-0000-0000-0000-000000000000}"/>
          </ac:spMkLst>
        </pc:spChg>
      </pc:sldChg>
      <pc:sldChg chg="addSp delSp modSp mod modNotesTx">
        <pc:chgData name="Faizanuddin" userId="67e2795a05c9b7ea" providerId="LiveId" clId="{45B8EC19-A6B6-4933-AB65-1E1701F0C023}" dt="2021-05-02T17:01:27.172" v="555" actId="20577"/>
        <pc:sldMkLst>
          <pc:docMk/>
          <pc:sldMk cId="1986302955" sldId="270"/>
        </pc:sldMkLst>
        <pc:picChg chg="add del mod">
          <ac:chgData name="Faizanuddin" userId="67e2795a05c9b7ea" providerId="LiveId" clId="{45B8EC19-A6B6-4933-AB65-1E1701F0C023}" dt="2021-05-02T17:00:22.438" v="539" actId="478"/>
          <ac:picMkLst>
            <pc:docMk/>
            <pc:sldMk cId="1986302955" sldId="270"/>
            <ac:picMk id="3" creationId="{0EE38827-108C-4AA0-A80C-65F0BA7B219A}"/>
          </ac:picMkLst>
        </pc:picChg>
        <pc:picChg chg="add mod">
          <ac:chgData name="Faizanuddin" userId="67e2795a05c9b7ea" providerId="LiveId" clId="{45B8EC19-A6B6-4933-AB65-1E1701F0C023}" dt="2021-05-02T16:59:52.795" v="537" actId="1076"/>
          <ac:picMkLst>
            <pc:docMk/>
            <pc:sldMk cId="1986302955" sldId="270"/>
            <ac:picMk id="5" creationId="{9964159B-2ADF-4720-8387-C8FA3D7614D5}"/>
          </ac:picMkLst>
        </pc:picChg>
        <pc:picChg chg="del">
          <ac:chgData name="Faizanuddin" userId="67e2795a05c9b7ea" providerId="LiveId" clId="{45B8EC19-A6B6-4933-AB65-1E1701F0C023}" dt="2021-05-02T16:58:54.450" v="529" actId="478"/>
          <ac:picMkLst>
            <pc:docMk/>
            <pc:sldMk cId="1986302955" sldId="270"/>
            <ac:picMk id="6" creationId="{A251C5E1-F54D-40A5-B243-0BCABC2A7BA2}"/>
          </ac:picMkLst>
        </pc:picChg>
        <pc:picChg chg="del">
          <ac:chgData name="Faizanuddin" userId="67e2795a05c9b7ea" providerId="LiveId" clId="{45B8EC19-A6B6-4933-AB65-1E1701F0C023}" dt="2021-05-02T16:59:02.568" v="533" actId="478"/>
          <ac:picMkLst>
            <pc:docMk/>
            <pc:sldMk cId="1986302955" sldId="270"/>
            <ac:picMk id="7" creationId="{1DD47CD6-DD1A-4896-865F-EAEA0036982E}"/>
          </ac:picMkLst>
        </pc:picChg>
        <pc:picChg chg="add mod">
          <ac:chgData name="Faizanuddin" userId="67e2795a05c9b7ea" providerId="LiveId" clId="{45B8EC19-A6B6-4933-AB65-1E1701F0C023}" dt="2021-05-02T17:00:44.657" v="544" actId="14100"/>
          <ac:picMkLst>
            <pc:docMk/>
            <pc:sldMk cId="1986302955" sldId="270"/>
            <ac:picMk id="8" creationId="{EF72EBA3-5192-4BF9-AABA-FF2E9A6CA203}"/>
          </ac:picMkLst>
        </pc:picChg>
        <pc:picChg chg="add mod">
          <ac:chgData name="Faizanuddin" userId="67e2795a05c9b7ea" providerId="LiveId" clId="{45B8EC19-A6B6-4933-AB65-1E1701F0C023}" dt="2021-05-02T17:00:36.764" v="543" actId="1076"/>
          <ac:picMkLst>
            <pc:docMk/>
            <pc:sldMk cId="1986302955" sldId="270"/>
            <ac:picMk id="9" creationId="{423C3112-80B8-46DB-B416-43BA0435E4C7}"/>
          </ac:picMkLst>
        </pc:picChg>
        <pc:picChg chg="add mod">
          <ac:chgData name="Faizanuddin" userId="67e2795a05c9b7ea" providerId="LiveId" clId="{45B8EC19-A6B6-4933-AB65-1E1701F0C023}" dt="2021-05-02T17:01:01.185" v="547" actId="14100"/>
          <ac:picMkLst>
            <pc:docMk/>
            <pc:sldMk cId="1986302955" sldId="270"/>
            <ac:picMk id="10" creationId="{1DA3B457-DA33-41B7-85E7-05F75B435A56}"/>
          </ac:picMkLst>
        </pc:picChg>
      </pc:sldChg>
      <pc:sldChg chg="addSp delSp modSp add mod modNotesTx">
        <pc:chgData name="Faizanuddin" userId="67e2795a05c9b7ea" providerId="LiveId" clId="{45B8EC19-A6B6-4933-AB65-1E1701F0C023}" dt="2021-05-02T17:58:30.630" v="817" actId="14100"/>
        <pc:sldMkLst>
          <pc:docMk/>
          <pc:sldMk cId="1353217129" sldId="271"/>
        </pc:sldMkLst>
        <pc:spChg chg="add mod">
          <ac:chgData name="Faizanuddin" userId="67e2795a05c9b7ea" providerId="LiveId" clId="{45B8EC19-A6B6-4933-AB65-1E1701F0C023}" dt="2021-05-02T17:58:25.897" v="816" actId="1038"/>
          <ac:spMkLst>
            <pc:docMk/>
            <pc:sldMk cId="1353217129" sldId="271"/>
            <ac:spMk id="2" creationId="{7D8CC904-D7A5-4A21-A33F-5DA86C3A1487}"/>
          </ac:spMkLst>
        </pc:spChg>
        <pc:spChg chg="mod">
          <ac:chgData name="Faizanuddin" userId="67e2795a05c9b7ea" providerId="LiveId" clId="{45B8EC19-A6B6-4933-AB65-1E1701F0C023}" dt="2021-05-02T17:52:58.386" v="602" actId="115"/>
          <ac:spMkLst>
            <pc:docMk/>
            <pc:sldMk cId="1353217129" sldId="271"/>
            <ac:spMk id="94" creationId="{00000000-0000-0000-0000-000000000000}"/>
          </ac:spMkLst>
        </pc:spChg>
        <pc:picChg chg="del">
          <ac:chgData name="Faizanuddin" userId="67e2795a05c9b7ea" providerId="LiveId" clId="{45B8EC19-A6B6-4933-AB65-1E1701F0C023}" dt="2021-05-02T17:52:31.173" v="577" actId="478"/>
          <ac:picMkLst>
            <pc:docMk/>
            <pc:sldMk cId="1353217129" sldId="271"/>
            <ac:picMk id="4" creationId="{22E286D8-56E9-4F80-AF8D-F102EF4503A6}"/>
          </ac:picMkLst>
        </pc:picChg>
        <pc:picChg chg="add mod">
          <ac:chgData name="Faizanuddin" userId="67e2795a05c9b7ea" providerId="LiveId" clId="{45B8EC19-A6B6-4933-AB65-1E1701F0C023}" dt="2021-05-02T17:57:24.414" v="749" actId="14100"/>
          <ac:picMkLst>
            <pc:docMk/>
            <pc:sldMk cId="1353217129" sldId="271"/>
            <ac:picMk id="5" creationId="{E4922B45-83CE-43AB-804C-7D9826183BF8}"/>
          </ac:picMkLst>
        </pc:picChg>
        <pc:picChg chg="add mod">
          <ac:chgData name="Faizanuddin" userId="67e2795a05c9b7ea" providerId="LiveId" clId="{45B8EC19-A6B6-4933-AB65-1E1701F0C023}" dt="2021-05-02T17:58:04.493" v="781" actId="14100"/>
          <ac:picMkLst>
            <pc:docMk/>
            <pc:sldMk cId="1353217129" sldId="271"/>
            <ac:picMk id="7" creationId="{6DEEE39A-B37F-4699-940D-4967839F5A6E}"/>
          </ac:picMkLst>
        </pc:picChg>
        <pc:picChg chg="add mod">
          <ac:chgData name="Faizanuddin" userId="67e2795a05c9b7ea" providerId="LiveId" clId="{45B8EC19-A6B6-4933-AB65-1E1701F0C023}" dt="2021-05-02T17:58:30.630" v="817" actId="14100"/>
          <ac:picMkLst>
            <pc:docMk/>
            <pc:sldMk cId="1353217129" sldId="271"/>
            <ac:picMk id="8" creationId="{ED8E2433-BF85-4E69-A8AE-781EFBA853D0}"/>
          </ac:picMkLst>
        </pc:picChg>
      </pc:sldChg>
      <pc:sldChg chg="addSp delSp modSp mod">
        <pc:chgData name="Faizanuddin" userId="67e2795a05c9b7ea" providerId="LiveId" clId="{45B8EC19-A6B6-4933-AB65-1E1701F0C023}" dt="2021-05-02T17:59:40.368" v="1058" actId="1035"/>
        <pc:sldMkLst>
          <pc:docMk/>
          <pc:sldMk cId="2692030019" sldId="272"/>
        </pc:sldMkLst>
        <pc:spChg chg="del mod">
          <ac:chgData name="Faizanuddin" userId="67e2795a05c9b7ea" providerId="LiveId" clId="{45B8EC19-A6B6-4933-AB65-1E1701F0C023}" dt="2021-05-02T17:55:21.878" v="629"/>
          <ac:spMkLst>
            <pc:docMk/>
            <pc:sldMk cId="2692030019" sldId="272"/>
            <ac:spMk id="2" creationId="{7D8CC904-D7A5-4A21-A33F-5DA86C3A1487}"/>
          </ac:spMkLst>
        </pc:spChg>
        <pc:spChg chg="add mod">
          <ac:chgData name="Faizanuddin" userId="67e2795a05c9b7ea" providerId="LiveId" clId="{45B8EC19-A6B6-4933-AB65-1E1701F0C023}" dt="2021-05-02T17:58:55.280" v="904" actId="20577"/>
          <ac:spMkLst>
            <pc:docMk/>
            <pc:sldMk cId="2692030019" sldId="272"/>
            <ac:spMk id="3" creationId="{EBC99F60-B63C-4D5A-9A6D-A27710BC1908}"/>
          </ac:spMkLst>
        </pc:spChg>
        <pc:spChg chg="add mod">
          <ac:chgData name="Faizanuddin" userId="67e2795a05c9b7ea" providerId="LiveId" clId="{45B8EC19-A6B6-4933-AB65-1E1701F0C023}" dt="2021-05-02T17:59:40.368" v="1058" actId="1035"/>
          <ac:spMkLst>
            <pc:docMk/>
            <pc:sldMk cId="2692030019" sldId="272"/>
            <ac:spMk id="11" creationId="{5B42CFD0-69B0-4853-A5F4-7300BA4DB4E6}"/>
          </ac:spMkLst>
        </pc:spChg>
        <pc:spChg chg="mod">
          <ac:chgData name="Faizanuddin" userId="67e2795a05c9b7ea" providerId="LiveId" clId="{45B8EC19-A6B6-4933-AB65-1E1701F0C023}" dt="2021-05-02T17:55:20.971" v="627" actId="14100"/>
          <ac:spMkLst>
            <pc:docMk/>
            <pc:sldMk cId="2692030019" sldId="272"/>
            <ac:spMk id="94" creationId="{00000000-0000-0000-0000-000000000000}"/>
          </ac:spMkLst>
        </pc:spChg>
        <pc:picChg chg="del">
          <ac:chgData name="Faizanuddin" userId="67e2795a05c9b7ea" providerId="LiveId" clId="{45B8EC19-A6B6-4933-AB65-1E1701F0C023}" dt="2021-05-02T17:54:45.169" v="618" actId="478"/>
          <ac:picMkLst>
            <pc:docMk/>
            <pc:sldMk cId="2692030019" sldId="272"/>
            <ac:picMk id="5" creationId="{E4922B45-83CE-43AB-804C-7D9826183BF8}"/>
          </ac:picMkLst>
        </pc:picChg>
        <pc:picChg chg="add del mod">
          <ac:chgData name="Faizanuddin" userId="67e2795a05c9b7ea" providerId="LiveId" clId="{45B8EC19-A6B6-4933-AB65-1E1701F0C023}" dt="2021-05-02T17:58:36.955" v="818" actId="478"/>
          <ac:picMkLst>
            <pc:docMk/>
            <pc:sldMk cId="2692030019" sldId="272"/>
            <ac:picMk id="6" creationId="{445357DF-E514-4B71-A99A-BDFCFDF23DC0}"/>
          </ac:picMkLst>
        </pc:picChg>
        <pc:picChg chg="add del mod">
          <ac:chgData name="Faizanuddin" userId="67e2795a05c9b7ea" providerId="LiveId" clId="{45B8EC19-A6B6-4933-AB65-1E1701F0C023}" dt="2021-05-02T17:58:38.993" v="819" actId="478"/>
          <ac:picMkLst>
            <pc:docMk/>
            <pc:sldMk cId="2692030019" sldId="272"/>
            <ac:picMk id="7" creationId="{7D15C088-D898-497D-A3BF-F049A2A56A17}"/>
          </ac:picMkLst>
        </pc:picChg>
        <pc:picChg chg="add mod">
          <ac:chgData name="Faizanuddin" userId="67e2795a05c9b7ea" providerId="LiveId" clId="{45B8EC19-A6B6-4933-AB65-1E1701F0C023}" dt="2021-05-02T17:58:41.733" v="820" actId="1076"/>
          <ac:picMkLst>
            <pc:docMk/>
            <pc:sldMk cId="2692030019" sldId="272"/>
            <ac:picMk id="8" creationId="{DCEE0A6E-C544-4BD6-9F51-1CDF97BCBBE0}"/>
          </ac:picMkLst>
        </pc:picChg>
        <pc:picChg chg="add mod">
          <ac:chgData name="Faizanuddin" userId="67e2795a05c9b7ea" providerId="LiveId" clId="{45B8EC19-A6B6-4933-AB65-1E1701F0C023}" dt="2021-05-02T17:59:31.149" v="1054" actId="14100"/>
          <ac:picMkLst>
            <pc:docMk/>
            <pc:sldMk cId="2692030019" sldId="272"/>
            <ac:picMk id="10" creationId="{6063DD1D-CE49-4BB3-8EE3-FBAD91D5A1BA}"/>
          </ac:picMkLst>
        </pc:picChg>
      </pc:sldChg>
      <pc:sldChg chg="addSp delSp modSp add mod">
        <pc:chgData name="Faizanuddin" userId="67e2795a05c9b7ea" providerId="LiveId" clId="{45B8EC19-A6B6-4933-AB65-1E1701F0C023}" dt="2021-05-02T18:04:05.412" v="1160" actId="122"/>
        <pc:sldMkLst>
          <pc:docMk/>
          <pc:sldMk cId="3469700457" sldId="273"/>
        </pc:sldMkLst>
        <pc:spChg chg="add mod">
          <ac:chgData name="Faizanuddin" userId="67e2795a05c9b7ea" providerId="LiveId" clId="{45B8EC19-A6B6-4933-AB65-1E1701F0C023}" dt="2021-05-02T18:03:14.337" v="1126" actId="14100"/>
          <ac:spMkLst>
            <pc:docMk/>
            <pc:sldMk cId="3469700457" sldId="273"/>
            <ac:spMk id="2" creationId="{7142EA41-CC45-447E-B53B-5C3468BF4564}"/>
          </ac:spMkLst>
        </pc:spChg>
        <pc:spChg chg="del">
          <ac:chgData name="Faizanuddin" userId="67e2795a05c9b7ea" providerId="LiveId" clId="{45B8EC19-A6B6-4933-AB65-1E1701F0C023}" dt="2021-05-02T18:02:57.931" v="1122" actId="478"/>
          <ac:spMkLst>
            <pc:docMk/>
            <pc:sldMk cId="3469700457" sldId="273"/>
            <ac:spMk id="3" creationId="{EBC99F60-B63C-4D5A-9A6D-A27710BC1908}"/>
          </ac:spMkLst>
        </pc:spChg>
        <pc:spChg chg="add mod">
          <ac:chgData name="Faizanuddin" userId="67e2795a05c9b7ea" providerId="LiveId" clId="{45B8EC19-A6B6-4933-AB65-1E1701F0C023}" dt="2021-05-02T18:04:05.412" v="1160" actId="122"/>
          <ac:spMkLst>
            <pc:docMk/>
            <pc:sldMk cId="3469700457" sldId="273"/>
            <ac:spMk id="5" creationId="{794EC46F-2663-4F85-8833-9EAC4DA76A0C}"/>
          </ac:spMkLst>
        </pc:spChg>
        <pc:spChg chg="del">
          <ac:chgData name="Faizanuddin" userId="67e2795a05c9b7ea" providerId="LiveId" clId="{45B8EC19-A6B6-4933-AB65-1E1701F0C023}" dt="2021-05-02T18:03:02.517" v="1123" actId="478"/>
          <ac:spMkLst>
            <pc:docMk/>
            <pc:sldMk cId="3469700457" sldId="273"/>
            <ac:spMk id="11" creationId="{5B42CFD0-69B0-4853-A5F4-7300BA4DB4E6}"/>
          </ac:spMkLst>
        </pc:spChg>
        <pc:spChg chg="add del">
          <ac:chgData name="Faizanuddin" userId="67e2795a05c9b7ea" providerId="LiveId" clId="{45B8EC19-A6B6-4933-AB65-1E1701F0C023}" dt="2021-05-02T18:03:26.126" v="1128" actId="22"/>
          <ac:spMkLst>
            <pc:docMk/>
            <pc:sldMk cId="3469700457" sldId="273"/>
            <ac:spMk id="12" creationId="{76C1079C-8454-4DA8-9422-E2ED87EE86F4}"/>
          </ac:spMkLst>
        </pc:spChg>
        <pc:spChg chg="mod">
          <ac:chgData name="Faizanuddin" userId="67e2795a05c9b7ea" providerId="LiveId" clId="{45B8EC19-A6B6-4933-AB65-1E1701F0C023}" dt="2021-05-02T18:01:20.127" v="1107" actId="20577"/>
          <ac:spMkLst>
            <pc:docMk/>
            <pc:sldMk cId="3469700457" sldId="273"/>
            <ac:spMk id="94" creationId="{00000000-0000-0000-0000-000000000000}"/>
          </ac:spMkLst>
        </pc:spChg>
        <pc:picChg chg="del">
          <ac:chgData name="Faizanuddin" userId="67e2795a05c9b7ea" providerId="LiveId" clId="{45B8EC19-A6B6-4933-AB65-1E1701F0C023}" dt="2021-05-02T18:01:43.235" v="1108" actId="478"/>
          <ac:picMkLst>
            <pc:docMk/>
            <pc:sldMk cId="3469700457" sldId="273"/>
            <ac:picMk id="8" creationId="{DCEE0A6E-C544-4BD6-9F51-1CDF97BCBBE0}"/>
          </ac:picMkLst>
        </pc:picChg>
        <pc:picChg chg="del mod">
          <ac:chgData name="Faizanuddin" userId="67e2795a05c9b7ea" providerId="LiveId" clId="{45B8EC19-A6B6-4933-AB65-1E1701F0C023}" dt="2021-05-02T18:02:36.179" v="1118" actId="478"/>
          <ac:picMkLst>
            <pc:docMk/>
            <pc:sldMk cId="3469700457" sldId="273"/>
            <ac:picMk id="10" creationId="{6063DD1D-CE49-4BB3-8EE3-FBAD91D5A1BA}"/>
          </ac:picMkLst>
        </pc:picChg>
        <pc:picChg chg="add mod">
          <ac:chgData name="Faizanuddin" userId="67e2795a05c9b7ea" providerId="LiveId" clId="{45B8EC19-A6B6-4933-AB65-1E1701F0C023}" dt="2021-05-02T18:03:36.413" v="1131" actId="14100"/>
          <ac:picMkLst>
            <pc:docMk/>
            <pc:sldMk cId="3469700457" sldId="273"/>
            <ac:picMk id="13" creationId="{5AA79773-64A5-44E8-B59D-C88F238BA24F}"/>
          </ac:picMkLst>
        </pc:picChg>
      </pc:sldChg>
      <pc:sldChg chg="addSp delSp modSp add mod">
        <pc:chgData name="Faizanuddin" userId="67e2795a05c9b7ea" providerId="LiveId" clId="{45B8EC19-A6B6-4933-AB65-1E1701F0C023}" dt="2021-05-02T18:05:55.600" v="1245" actId="20577"/>
        <pc:sldMkLst>
          <pc:docMk/>
          <pc:sldMk cId="1356599438" sldId="274"/>
        </pc:sldMkLst>
        <pc:spChg chg="del">
          <ac:chgData name="Faizanuddin" userId="67e2795a05c9b7ea" providerId="LiveId" clId="{45B8EC19-A6B6-4933-AB65-1E1701F0C023}" dt="2021-05-02T18:04:50.851" v="1163" actId="478"/>
          <ac:spMkLst>
            <pc:docMk/>
            <pc:sldMk cId="1356599438" sldId="274"/>
            <ac:spMk id="2" creationId="{7142EA41-CC45-447E-B53B-5C3468BF4564}"/>
          </ac:spMkLst>
        </pc:spChg>
        <pc:spChg chg="del">
          <ac:chgData name="Faizanuddin" userId="67e2795a05c9b7ea" providerId="LiveId" clId="{45B8EC19-A6B6-4933-AB65-1E1701F0C023}" dt="2021-05-02T18:04:53.929" v="1164" actId="478"/>
          <ac:spMkLst>
            <pc:docMk/>
            <pc:sldMk cId="1356599438" sldId="274"/>
            <ac:spMk id="5" creationId="{794EC46F-2663-4F85-8833-9EAC4DA76A0C}"/>
          </ac:spMkLst>
        </pc:spChg>
        <pc:spChg chg="add mod">
          <ac:chgData name="Faizanuddin" userId="67e2795a05c9b7ea" providerId="LiveId" clId="{45B8EC19-A6B6-4933-AB65-1E1701F0C023}" dt="2021-05-02T18:05:43.746" v="1236" actId="20577"/>
          <ac:spMkLst>
            <pc:docMk/>
            <pc:sldMk cId="1356599438" sldId="274"/>
            <ac:spMk id="10" creationId="{6A2A5B59-5405-4EE9-A616-4F3CA9B93BD7}"/>
          </ac:spMkLst>
        </pc:spChg>
        <pc:spChg chg="mod">
          <ac:chgData name="Faizanuddin" userId="67e2795a05c9b7ea" providerId="LiveId" clId="{45B8EC19-A6B6-4933-AB65-1E1701F0C023}" dt="2021-05-02T18:05:55.600" v="1245" actId="20577"/>
          <ac:spMkLst>
            <pc:docMk/>
            <pc:sldMk cId="1356599438" sldId="274"/>
            <ac:spMk id="94" creationId="{00000000-0000-0000-0000-000000000000}"/>
          </ac:spMkLst>
        </pc:spChg>
        <pc:picChg chg="add mod">
          <ac:chgData name="Faizanuddin" userId="67e2795a05c9b7ea" providerId="LiveId" clId="{45B8EC19-A6B6-4933-AB65-1E1701F0C023}" dt="2021-05-02T18:05:13.077" v="1172" actId="1076"/>
          <ac:picMkLst>
            <pc:docMk/>
            <pc:sldMk cId="1356599438" sldId="274"/>
            <ac:picMk id="7" creationId="{198F214A-C68F-4DFC-9B37-CAE09DB6BA11}"/>
          </ac:picMkLst>
        </pc:picChg>
        <pc:picChg chg="add mod">
          <ac:chgData name="Faizanuddin" userId="67e2795a05c9b7ea" providerId="LiveId" clId="{45B8EC19-A6B6-4933-AB65-1E1701F0C023}" dt="2021-05-02T18:05:16.420" v="1173" actId="1076"/>
          <ac:picMkLst>
            <pc:docMk/>
            <pc:sldMk cId="1356599438" sldId="274"/>
            <ac:picMk id="8" creationId="{A9758959-59DB-4C26-9A68-E2803D7D677F}"/>
          </ac:picMkLst>
        </pc:picChg>
        <pc:picChg chg="del">
          <ac:chgData name="Faizanuddin" userId="67e2795a05c9b7ea" providerId="LiveId" clId="{45B8EC19-A6B6-4933-AB65-1E1701F0C023}" dt="2021-05-02T18:04:45.724" v="1162" actId="478"/>
          <ac:picMkLst>
            <pc:docMk/>
            <pc:sldMk cId="1356599438" sldId="274"/>
            <ac:picMk id="13" creationId="{5AA79773-64A5-44E8-B59D-C88F238BA24F}"/>
          </ac:picMkLst>
        </pc:picChg>
      </pc:sldChg>
      <pc:sldMasterChg chg="delSldLayout">
        <pc:chgData name="Faizanuddin" userId="67e2795a05c9b7ea" providerId="LiveId" clId="{45B8EC19-A6B6-4933-AB65-1E1701F0C023}" dt="2021-05-02T18:00:58.631" v="1061" actId="2696"/>
        <pc:sldMasterMkLst>
          <pc:docMk/>
          <pc:sldMasterMk cId="2360657934" sldId="2147483699"/>
        </pc:sldMasterMkLst>
        <pc:sldLayoutChg chg="del">
          <pc:chgData name="Faizanuddin" userId="67e2795a05c9b7ea" providerId="LiveId" clId="{45B8EC19-A6B6-4933-AB65-1E1701F0C023}" dt="2021-05-02T18:00:58.631" v="1061" actId="2696"/>
          <pc:sldLayoutMkLst>
            <pc:docMk/>
            <pc:sldMasterMk cId="2360657934" sldId="2147483699"/>
            <pc:sldLayoutMk cId="1391823293" sldId="2147483714"/>
          </pc:sldLayoutMkLst>
        </pc:sldLayoutChg>
      </pc:sldMasterChg>
    </pc:docChg>
  </pc:docChgLst>
  <pc:docChgLst>
    <pc:chgData name="Faizanuddin" userId="67e2795a05c9b7ea" providerId="LiveId" clId="{F0A38255-5E5A-45CC-B4AD-23876EE52CAF}"/>
    <pc:docChg chg="undo redo custSel delSld modSld modMainMaster">
      <pc:chgData name="Faizanuddin" userId="67e2795a05c9b7ea" providerId="LiveId" clId="{F0A38255-5E5A-45CC-B4AD-23876EE52CAF}" dt="2021-05-02T15:08:18.086" v="1826" actId="255"/>
      <pc:docMkLst>
        <pc:docMk/>
      </pc:docMkLst>
      <pc:sldChg chg="modSp mod">
        <pc:chgData name="Faizanuddin" userId="67e2795a05c9b7ea" providerId="LiveId" clId="{F0A38255-5E5A-45CC-B4AD-23876EE52CAF}" dt="2021-05-02T15:08:18.086" v="1826" actId="255"/>
        <pc:sldMkLst>
          <pc:docMk/>
          <pc:sldMk cId="0" sldId="256"/>
        </pc:sldMkLst>
        <pc:spChg chg="mod">
          <ac:chgData name="Faizanuddin" userId="67e2795a05c9b7ea" providerId="LiveId" clId="{F0A38255-5E5A-45CC-B4AD-23876EE52CAF}" dt="2021-05-02T15:08:18.086" v="1826" actId="255"/>
          <ac:spMkLst>
            <pc:docMk/>
            <pc:sldMk cId="0" sldId="256"/>
            <ac:spMk id="63" creationId="{00000000-0000-0000-0000-000000000000}"/>
          </ac:spMkLst>
        </pc:spChg>
        <pc:spChg chg="mod">
          <ac:chgData name="Faizanuddin" userId="67e2795a05c9b7ea" providerId="LiveId" clId="{F0A38255-5E5A-45CC-B4AD-23876EE52CAF}" dt="2021-05-02T14:53:47.106" v="1070" actId="1037"/>
          <ac:spMkLst>
            <pc:docMk/>
            <pc:sldMk cId="0" sldId="256"/>
            <ac:spMk id="64" creationId="{00000000-0000-0000-0000-000000000000}"/>
          </ac:spMkLst>
        </pc:spChg>
      </pc:sldChg>
      <pc:sldChg chg="modSp mod modNotes modNotesTx">
        <pc:chgData name="Faizanuddin" userId="67e2795a05c9b7ea" providerId="LiveId" clId="{F0A38255-5E5A-45CC-B4AD-23876EE52CAF}" dt="2021-05-02T14:53:26.150" v="1036" actId="14100"/>
        <pc:sldMkLst>
          <pc:docMk/>
          <pc:sldMk cId="0" sldId="257"/>
        </pc:sldMkLst>
        <pc:spChg chg="mod">
          <ac:chgData name="Faizanuddin" userId="67e2795a05c9b7ea" providerId="LiveId" clId="{F0A38255-5E5A-45CC-B4AD-23876EE52CAF}" dt="2021-05-02T14:53:12.893" v="1032" actId="20577"/>
          <ac:spMkLst>
            <pc:docMk/>
            <pc:sldMk cId="0" sldId="257"/>
            <ac:spMk id="69" creationId="{00000000-0000-0000-0000-000000000000}"/>
          </ac:spMkLst>
        </pc:spChg>
        <pc:spChg chg="mod">
          <ac:chgData name="Faizanuddin" userId="67e2795a05c9b7ea" providerId="LiveId" clId="{F0A38255-5E5A-45CC-B4AD-23876EE52CAF}" dt="2021-05-02T14:53:26.150" v="1036" actId="14100"/>
          <ac:spMkLst>
            <pc:docMk/>
            <pc:sldMk cId="0" sldId="257"/>
            <ac:spMk id="70" creationId="{00000000-0000-0000-0000-000000000000}"/>
          </ac:spMkLst>
        </pc:spChg>
      </pc:sldChg>
      <pc:sldChg chg="modSp mod modNotes modNotesTx">
        <pc:chgData name="Faizanuddin" userId="67e2795a05c9b7ea" providerId="LiveId" clId="{F0A38255-5E5A-45CC-B4AD-23876EE52CAF}" dt="2021-05-02T14:53:37.372" v="1037" actId="255"/>
        <pc:sldMkLst>
          <pc:docMk/>
          <pc:sldMk cId="0" sldId="258"/>
        </pc:sldMkLst>
        <pc:spChg chg="mod">
          <ac:chgData name="Faizanuddin" userId="67e2795a05c9b7ea" providerId="LiveId" clId="{F0A38255-5E5A-45CC-B4AD-23876EE52CAF}" dt="2021-05-02T14:53:08.761" v="1031" actId="20577"/>
          <ac:spMkLst>
            <pc:docMk/>
            <pc:sldMk cId="0" sldId="258"/>
            <ac:spMk id="75" creationId="{00000000-0000-0000-0000-000000000000}"/>
          </ac:spMkLst>
        </pc:spChg>
        <pc:spChg chg="mod">
          <ac:chgData name="Faizanuddin" userId="67e2795a05c9b7ea" providerId="LiveId" clId="{F0A38255-5E5A-45CC-B4AD-23876EE52CAF}" dt="2021-05-02T14:53:37.372" v="1037" actId="255"/>
          <ac:spMkLst>
            <pc:docMk/>
            <pc:sldMk cId="0" sldId="258"/>
            <ac:spMk id="76" creationId="{00000000-0000-0000-0000-000000000000}"/>
          </ac:spMkLst>
        </pc:spChg>
      </pc:sldChg>
      <pc:sldChg chg="addSp delSp modSp mod modNotes modNotesTx">
        <pc:chgData name="Faizanuddin" userId="67e2795a05c9b7ea" providerId="LiveId" clId="{F0A38255-5E5A-45CC-B4AD-23876EE52CAF}" dt="2021-05-02T14:54:22.069" v="1151" actId="1036"/>
        <pc:sldMkLst>
          <pc:docMk/>
          <pc:sldMk cId="0" sldId="259"/>
        </pc:sldMkLst>
        <pc:spChg chg="mod">
          <ac:chgData name="Faizanuddin" userId="67e2795a05c9b7ea" providerId="LiveId" clId="{F0A38255-5E5A-45CC-B4AD-23876EE52CAF}" dt="2021-05-02T14:54:14.736" v="1132" actId="1035"/>
          <ac:spMkLst>
            <pc:docMk/>
            <pc:sldMk cId="0" sldId="259"/>
            <ac:spMk id="81" creationId="{00000000-0000-0000-0000-000000000000}"/>
          </ac:spMkLst>
        </pc:spChg>
        <pc:spChg chg="mod">
          <ac:chgData name="Faizanuddin" userId="67e2795a05c9b7ea" providerId="LiveId" clId="{F0A38255-5E5A-45CC-B4AD-23876EE52CAF}" dt="2021-05-02T14:52:32.868" v="1028"/>
          <ac:spMkLst>
            <pc:docMk/>
            <pc:sldMk cId="0" sldId="259"/>
            <ac:spMk id="83" creationId="{00000000-0000-0000-0000-000000000000}"/>
          </ac:spMkLst>
        </pc:spChg>
        <pc:picChg chg="add mod">
          <ac:chgData name="Faizanuddin" userId="67e2795a05c9b7ea" providerId="LiveId" clId="{F0A38255-5E5A-45CC-B4AD-23876EE52CAF}" dt="2021-05-02T14:54:22.069" v="1151" actId="1036"/>
          <ac:picMkLst>
            <pc:docMk/>
            <pc:sldMk cId="0" sldId="259"/>
            <ac:picMk id="3" creationId="{35568DC0-26E2-4F19-A50D-B3C0775365B8}"/>
          </ac:picMkLst>
        </pc:picChg>
        <pc:picChg chg="del">
          <ac:chgData name="Faizanuddin" userId="67e2795a05c9b7ea" providerId="LiveId" clId="{F0A38255-5E5A-45CC-B4AD-23876EE52CAF}" dt="2021-05-02T14:41:28.797" v="342" actId="478"/>
          <ac:picMkLst>
            <pc:docMk/>
            <pc:sldMk cId="0" sldId="259"/>
            <ac:picMk id="82" creationId="{00000000-0000-0000-0000-000000000000}"/>
          </ac:picMkLst>
        </pc:picChg>
      </pc:sldChg>
      <pc:sldChg chg="addSp delSp modSp mod modNotes modNotesTx">
        <pc:chgData name="Faizanuddin" userId="67e2795a05c9b7ea" providerId="LiveId" clId="{F0A38255-5E5A-45CC-B4AD-23876EE52CAF}" dt="2021-05-02T14:46:24.647" v="729" actId="1038"/>
        <pc:sldMkLst>
          <pc:docMk/>
          <pc:sldMk cId="0" sldId="260"/>
        </pc:sldMkLst>
        <pc:spChg chg="mod">
          <ac:chgData name="Faizanuddin" userId="67e2795a05c9b7ea" providerId="LiveId" clId="{F0A38255-5E5A-45CC-B4AD-23876EE52CAF}" dt="2021-05-02T14:43:28.326" v="377" actId="20577"/>
          <ac:spMkLst>
            <pc:docMk/>
            <pc:sldMk cId="0" sldId="260"/>
            <ac:spMk id="88" creationId="{00000000-0000-0000-0000-000000000000}"/>
          </ac:spMkLst>
        </pc:spChg>
        <pc:picChg chg="add mod">
          <ac:chgData name="Faizanuddin" userId="67e2795a05c9b7ea" providerId="LiveId" clId="{F0A38255-5E5A-45CC-B4AD-23876EE52CAF}" dt="2021-05-02T14:46:24.647" v="729" actId="1038"/>
          <ac:picMkLst>
            <pc:docMk/>
            <pc:sldMk cId="0" sldId="260"/>
            <ac:picMk id="4" creationId="{63BCDD12-E305-4144-A32C-20FC96BDC646}"/>
          </ac:picMkLst>
        </pc:picChg>
        <pc:picChg chg="add mod">
          <ac:chgData name="Faizanuddin" userId="67e2795a05c9b7ea" providerId="LiveId" clId="{F0A38255-5E5A-45CC-B4AD-23876EE52CAF}" dt="2021-05-02T14:46:24.647" v="729" actId="1038"/>
          <ac:picMkLst>
            <pc:docMk/>
            <pc:sldMk cId="0" sldId="260"/>
            <ac:picMk id="5" creationId="{49BCDD19-9DC4-4658-9D5C-8D92326B07A4}"/>
          </ac:picMkLst>
        </pc:picChg>
        <pc:picChg chg="del">
          <ac:chgData name="Faizanuddin" userId="67e2795a05c9b7ea" providerId="LiveId" clId="{F0A38255-5E5A-45CC-B4AD-23876EE52CAF}" dt="2021-05-02T14:43:11.592" v="348" actId="478"/>
          <ac:picMkLst>
            <pc:docMk/>
            <pc:sldMk cId="0" sldId="260"/>
            <ac:picMk id="89" creationId="{00000000-0000-0000-0000-000000000000}"/>
          </ac:picMkLst>
        </pc:picChg>
      </pc:sldChg>
      <pc:sldChg chg="delSp modSp mod modNotes modNotesTx">
        <pc:chgData name="Faizanuddin" userId="67e2795a05c9b7ea" providerId="LiveId" clId="{F0A38255-5E5A-45CC-B4AD-23876EE52CAF}" dt="2021-05-02T14:54:33.859" v="1152" actId="6549"/>
        <pc:sldMkLst>
          <pc:docMk/>
          <pc:sldMk cId="0" sldId="261"/>
        </pc:sldMkLst>
        <pc:spChg chg="mod">
          <ac:chgData name="Faizanuddin" userId="67e2795a05c9b7ea" providerId="LiveId" clId="{F0A38255-5E5A-45CC-B4AD-23876EE52CAF}" dt="2021-05-02T14:48:15.498" v="862" actId="14100"/>
          <ac:spMkLst>
            <pc:docMk/>
            <pc:sldMk cId="0" sldId="261"/>
            <ac:spMk id="94" creationId="{00000000-0000-0000-0000-000000000000}"/>
          </ac:spMkLst>
        </pc:spChg>
        <pc:spChg chg="mod">
          <ac:chgData name="Faizanuddin" userId="67e2795a05c9b7ea" providerId="LiveId" clId="{F0A38255-5E5A-45CC-B4AD-23876EE52CAF}" dt="2021-05-02T14:52:57.526" v="1030" actId="255"/>
          <ac:spMkLst>
            <pc:docMk/>
            <pc:sldMk cId="0" sldId="261"/>
            <ac:spMk id="95" creationId="{00000000-0000-0000-0000-000000000000}"/>
          </ac:spMkLst>
        </pc:spChg>
        <pc:spChg chg="del mod">
          <ac:chgData name="Faizanuddin" userId="67e2795a05c9b7ea" providerId="LiveId" clId="{F0A38255-5E5A-45CC-B4AD-23876EE52CAF}" dt="2021-05-02T14:48:27.476" v="864" actId="478"/>
          <ac:spMkLst>
            <pc:docMk/>
            <pc:sldMk cId="0" sldId="261"/>
            <ac:spMk id="96" creationId="{00000000-0000-0000-0000-000000000000}"/>
          </ac:spMkLst>
        </pc:spChg>
      </pc:sldChg>
      <pc:sldChg chg="del modNotes">
        <pc:chgData name="Faizanuddin" userId="67e2795a05c9b7ea" providerId="LiveId" clId="{F0A38255-5E5A-45CC-B4AD-23876EE52CAF}" dt="2021-05-02T14:54:58.410" v="1153" actId="2696"/>
        <pc:sldMkLst>
          <pc:docMk/>
          <pc:sldMk cId="0" sldId="262"/>
        </pc:sldMkLst>
      </pc:sldChg>
      <pc:sldChg chg="addSp delSp modSp mod modNotes modNotesTx">
        <pc:chgData name="Faizanuddin" userId="67e2795a05c9b7ea" providerId="LiveId" clId="{F0A38255-5E5A-45CC-B4AD-23876EE52CAF}" dt="2021-05-02T14:58:35.296" v="1356" actId="1035"/>
        <pc:sldMkLst>
          <pc:docMk/>
          <pc:sldMk cId="0" sldId="263"/>
        </pc:sldMkLst>
        <pc:spChg chg="mod">
          <ac:chgData name="Faizanuddin" userId="67e2795a05c9b7ea" providerId="LiveId" clId="{F0A38255-5E5A-45CC-B4AD-23876EE52CAF}" dt="2021-05-02T14:57:24.729" v="1292" actId="20577"/>
          <ac:spMkLst>
            <pc:docMk/>
            <pc:sldMk cId="0" sldId="263"/>
            <ac:spMk id="110" creationId="{00000000-0000-0000-0000-000000000000}"/>
          </ac:spMkLst>
        </pc:spChg>
        <pc:spChg chg="add del mod">
          <ac:chgData name="Faizanuddin" userId="67e2795a05c9b7ea" providerId="LiveId" clId="{F0A38255-5E5A-45CC-B4AD-23876EE52CAF}" dt="2021-05-02T14:57:37.705" v="1296" actId="478"/>
          <ac:spMkLst>
            <pc:docMk/>
            <pc:sldMk cId="0" sldId="263"/>
            <ac:spMk id="111" creationId="{00000000-0000-0000-0000-000000000000}"/>
          </ac:spMkLst>
        </pc:spChg>
        <pc:spChg chg="mod">
          <ac:chgData name="Faizanuddin" userId="67e2795a05c9b7ea" providerId="LiveId" clId="{F0A38255-5E5A-45CC-B4AD-23876EE52CAF}" dt="2021-05-02T14:58:27.624" v="1345" actId="20577"/>
          <ac:spMkLst>
            <pc:docMk/>
            <pc:sldMk cId="0" sldId="263"/>
            <ac:spMk id="112" creationId="{00000000-0000-0000-0000-000000000000}"/>
          </ac:spMkLst>
        </pc:spChg>
        <pc:spChg chg="mod">
          <ac:chgData name="Faizanuddin" userId="67e2795a05c9b7ea" providerId="LiveId" clId="{F0A38255-5E5A-45CC-B4AD-23876EE52CAF}" dt="2021-05-02T14:32:14.102" v="92"/>
          <ac:spMkLst>
            <pc:docMk/>
            <pc:sldMk cId="0" sldId="263"/>
            <ac:spMk id="113" creationId="{00000000-0000-0000-0000-000000000000}"/>
          </ac:spMkLst>
        </pc:spChg>
        <pc:picChg chg="add mod">
          <ac:chgData name="Faizanuddin" userId="67e2795a05c9b7ea" providerId="LiveId" clId="{F0A38255-5E5A-45CC-B4AD-23876EE52CAF}" dt="2021-05-02T14:58:35.296" v="1356" actId="1035"/>
          <ac:picMkLst>
            <pc:docMk/>
            <pc:sldMk cId="0" sldId="263"/>
            <ac:picMk id="7" creationId="{7983C896-9003-4EA1-8751-E337D8438D82}"/>
          </ac:picMkLst>
        </pc:picChg>
        <pc:picChg chg="del">
          <ac:chgData name="Faizanuddin" userId="67e2795a05c9b7ea" providerId="LiveId" clId="{F0A38255-5E5A-45CC-B4AD-23876EE52CAF}" dt="2021-05-02T14:57:11.770" v="1260" actId="478"/>
          <ac:picMkLst>
            <pc:docMk/>
            <pc:sldMk cId="0" sldId="263"/>
            <ac:picMk id="114" creationId="{00000000-0000-0000-0000-000000000000}"/>
          </ac:picMkLst>
        </pc:picChg>
      </pc:sldChg>
      <pc:sldChg chg="addSp delSp modSp mod modNotes modNotesTx">
        <pc:chgData name="Faizanuddin" userId="67e2795a05c9b7ea" providerId="LiveId" clId="{F0A38255-5E5A-45CC-B4AD-23876EE52CAF}" dt="2021-05-02T15:07:42.708" v="1824"/>
        <pc:sldMkLst>
          <pc:docMk/>
          <pc:sldMk cId="0" sldId="264"/>
        </pc:sldMkLst>
        <pc:spChg chg="add mod">
          <ac:chgData name="Faizanuddin" userId="67e2795a05c9b7ea" providerId="LiveId" clId="{F0A38255-5E5A-45CC-B4AD-23876EE52CAF}" dt="2021-05-02T15:06:50.104" v="1707" actId="1035"/>
          <ac:spMkLst>
            <pc:docMk/>
            <pc:sldMk cId="0" sldId="264"/>
            <ac:spMk id="2" creationId="{E6B9E865-B51D-41C4-A228-4DA1543F7BA1}"/>
          </ac:spMkLst>
        </pc:spChg>
        <pc:spChg chg="add mod">
          <ac:chgData name="Faizanuddin" userId="67e2795a05c9b7ea" providerId="LiveId" clId="{F0A38255-5E5A-45CC-B4AD-23876EE52CAF}" dt="2021-05-02T15:07:24.156" v="1823" actId="20577"/>
          <ac:spMkLst>
            <pc:docMk/>
            <pc:sldMk cId="0" sldId="264"/>
            <ac:spMk id="8" creationId="{04A78E62-1804-4555-B95E-FC4A464EAC46}"/>
          </ac:spMkLst>
        </pc:spChg>
        <pc:spChg chg="mod">
          <ac:chgData name="Faizanuddin" userId="67e2795a05c9b7ea" providerId="LiveId" clId="{F0A38255-5E5A-45CC-B4AD-23876EE52CAF}" dt="2021-05-02T15:05:13.606" v="1677" actId="20577"/>
          <ac:spMkLst>
            <pc:docMk/>
            <pc:sldMk cId="0" sldId="264"/>
            <ac:spMk id="119" creationId="{00000000-0000-0000-0000-000000000000}"/>
          </ac:spMkLst>
        </pc:spChg>
        <pc:picChg chg="add mod">
          <ac:chgData name="Faizanuddin" userId="67e2795a05c9b7ea" providerId="LiveId" clId="{F0A38255-5E5A-45CC-B4AD-23876EE52CAF}" dt="2021-05-02T15:05:54.373" v="1682" actId="1076"/>
          <ac:picMkLst>
            <pc:docMk/>
            <pc:sldMk cId="0" sldId="264"/>
            <ac:picMk id="5" creationId="{BCD2758D-8B7B-41A9-B2B6-5FFD853EF35D}"/>
          </ac:picMkLst>
        </pc:picChg>
        <pc:picChg chg="add mod">
          <ac:chgData name="Faizanuddin" userId="67e2795a05c9b7ea" providerId="LiveId" clId="{F0A38255-5E5A-45CC-B4AD-23876EE52CAF}" dt="2021-05-02T15:06:19.758" v="1688" actId="14100"/>
          <ac:picMkLst>
            <pc:docMk/>
            <pc:sldMk cId="0" sldId="264"/>
            <ac:picMk id="6" creationId="{9F71D15E-8D8B-45E1-A9F7-7BD492943D47}"/>
          </ac:picMkLst>
        </pc:picChg>
        <pc:picChg chg="del">
          <ac:chgData name="Faizanuddin" userId="67e2795a05c9b7ea" providerId="LiveId" clId="{F0A38255-5E5A-45CC-B4AD-23876EE52CAF}" dt="2021-05-02T15:05:46.472" v="1679" actId="478"/>
          <ac:picMkLst>
            <pc:docMk/>
            <pc:sldMk cId="0" sldId="264"/>
            <ac:picMk id="120" creationId="{00000000-0000-0000-0000-000000000000}"/>
          </ac:picMkLst>
        </pc:picChg>
        <pc:picChg chg="del">
          <ac:chgData name="Faizanuddin" userId="67e2795a05c9b7ea" providerId="LiveId" clId="{F0A38255-5E5A-45CC-B4AD-23876EE52CAF}" dt="2021-05-02T15:05:55.868" v="1683" actId="478"/>
          <ac:picMkLst>
            <pc:docMk/>
            <pc:sldMk cId="0" sldId="264"/>
            <ac:picMk id="121" creationId="{00000000-0000-0000-0000-000000000000}"/>
          </ac:picMkLst>
        </pc:picChg>
      </pc:sldChg>
      <pc:sldChg chg="modSp mod modNotes modNotesTx">
        <pc:chgData name="Faizanuddin" userId="67e2795a05c9b7ea" providerId="LiveId" clId="{F0A38255-5E5A-45CC-B4AD-23876EE52CAF}" dt="2021-05-02T15:02:44.534" v="1583" actId="20577"/>
        <pc:sldMkLst>
          <pc:docMk/>
          <pc:sldMk cId="0" sldId="265"/>
        </pc:sldMkLst>
        <pc:spChg chg="mod">
          <ac:chgData name="Faizanuddin" userId="67e2795a05c9b7ea" providerId="LiveId" clId="{F0A38255-5E5A-45CC-B4AD-23876EE52CAF}" dt="2021-05-02T14:58:56.462" v="1364" actId="14100"/>
          <ac:spMkLst>
            <pc:docMk/>
            <pc:sldMk cId="0" sldId="265"/>
            <ac:spMk id="126" creationId="{00000000-0000-0000-0000-000000000000}"/>
          </ac:spMkLst>
        </pc:spChg>
        <pc:spChg chg="mod">
          <ac:chgData name="Faizanuddin" userId="67e2795a05c9b7ea" providerId="LiveId" clId="{F0A38255-5E5A-45CC-B4AD-23876EE52CAF}" dt="2021-05-02T14:58:49.796" v="1363" actId="20577"/>
          <ac:spMkLst>
            <pc:docMk/>
            <pc:sldMk cId="0" sldId="265"/>
            <ac:spMk id="127" creationId="{00000000-0000-0000-0000-000000000000}"/>
          </ac:spMkLst>
        </pc:spChg>
        <pc:spChg chg="mod">
          <ac:chgData name="Faizanuddin" userId="67e2795a05c9b7ea" providerId="LiveId" clId="{F0A38255-5E5A-45CC-B4AD-23876EE52CAF}" dt="2021-05-02T15:00:50.487" v="1475" actId="20577"/>
          <ac:spMkLst>
            <pc:docMk/>
            <pc:sldMk cId="0" sldId="265"/>
            <ac:spMk id="128" creationId="{00000000-0000-0000-0000-000000000000}"/>
          </ac:spMkLst>
        </pc:spChg>
      </pc:sldChg>
      <pc:sldChg chg="modSp mod modNotes modNotesTx">
        <pc:chgData name="Faizanuddin" userId="67e2795a05c9b7ea" providerId="LiveId" clId="{F0A38255-5E5A-45CC-B4AD-23876EE52CAF}" dt="2021-05-02T15:07:58.985" v="1825"/>
        <pc:sldMkLst>
          <pc:docMk/>
          <pc:sldMk cId="0" sldId="266"/>
        </pc:sldMkLst>
        <pc:spChg chg="mod">
          <ac:chgData name="Faizanuddin" userId="67e2795a05c9b7ea" providerId="LiveId" clId="{F0A38255-5E5A-45CC-B4AD-23876EE52CAF}" dt="2021-05-02T14:52:32.868" v="1028"/>
          <ac:spMkLst>
            <pc:docMk/>
            <pc:sldMk cId="0" sldId="266"/>
            <ac:spMk id="133" creationId="{00000000-0000-0000-0000-000000000000}"/>
          </ac:spMkLst>
        </pc:spChg>
        <pc:spChg chg="mod">
          <ac:chgData name="Faizanuddin" userId="67e2795a05c9b7ea" providerId="LiveId" clId="{F0A38255-5E5A-45CC-B4AD-23876EE52CAF}" dt="2021-05-02T15:04:02.718" v="1615" actId="20577"/>
          <ac:spMkLst>
            <pc:docMk/>
            <pc:sldMk cId="0" sldId="266"/>
            <ac:spMk id="134" creationId="{00000000-0000-0000-0000-000000000000}"/>
          </ac:spMkLst>
        </pc:spChg>
      </pc:sldChg>
      <pc:sldChg chg="delSp modSp mod modNotes">
        <pc:chgData name="Faizanuddin" userId="67e2795a05c9b7ea" providerId="LiveId" clId="{F0A38255-5E5A-45CC-B4AD-23876EE52CAF}" dt="2021-05-02T15:04:45.487" v="1622" actId="478"/>
        <pc:sldMkLst>
          <pc:docMk/>
          <pc:sldMk cId="0" sldId="267"/>
        </pc:sldMkLst>
        <pc:spChg chg="mod">
          <ac:chgData name="Faizanuddin" userId="67e2795a05c9b7ea" providerId="LiveId" clId="{F0A38255-5E5A-45CC-B4AD-23876EE52CAF}" dt="2021-05-02T14:52:32.868" v="1028"/>
          <ac:spMkLst>
            <pc:docMk/>
            <pc:sldMk cId="0" sldId="267"/>
            <ac:spMk id="139" creationId="{00000000-0000-0000-0000-000000000000}"/>
          </ac:spMkLst>
        </pc:spChg>
        <pc:spChg chg="del mod">
          <ac:chgData name="Faizanuddin" userId="67e2795a05c9b7ea" providerId="LiveId" clId="{F0A38255-5E5A-45CC-B4AD-23876EE52CAF}" dt="2021-05-02T15:04:45.487" v="1622" actId="478"/>
          <ac:spMkLst>
            <pc:docMk/>
            <pc:sldMk cId="0" sldId="267"/>
            <ac:spMk id="140" creationId="{00000000-0000-0000-0000-000000000000}"/>
          </ac:spMkLst>
        </pc:spChg>
        <pc:spChg chg="mod">
          <ac:chgData name="Faizanuddin" userId="67e2795a05c9b7ea" providerId="LiveId" clId="{F0A38255-5E5A-45CC-B4AD-23876EE52CAF}" dt="2021-05-02T15:04:25.575" v="1620"/>
          <ac:spMkLst>
            <pc:docMk/>
            <pc:sldMk cId="0" sldId="267"/>
            <ac:spMk id="141" creationId="{00000000-0000-0000-0000-000000000000}"/>
          </ac:spMkLst>
        </pc:spChg>
      </pc:sldChg>
      <pc:sldChg chg="delSp modSp mod modNotes">
        <pc:chgData name="Faizanuddin" userId="67e2795a05c9b7ea" providerId="LiveId" clId="{F0A38255-5E5A-45CC-B4AD-23876EE52CAF}" dt="2021-05-02T15:04:41.813" v="1621" actId="478"/>
        <pc:sldMkLst>
          <pc:docMk/>
          <pc:sldMk cId="0" sldId="268"/>
        </pc:sldMkLst>
        <pc:spChg chg="mod">
          <ac:chgData name="Faizanuddin" userId="67e2795a05c9b7ea" providerId="LiveId" clId="{F0A38255-5E5A-45CC-B4AD-23876EE52CAF}" dt="2021-05-02T14:52:32.868" v="1028"/>
          <ac:spMkLst>
            <pc:docMk/>
            <pc:sldMk cId="0" sldId="268"/>
            <ac:spMk id="146" creationId="{00000000-0000-0000-0000-000000000000}"/>
          </ac:spMkLst>
        </pc:spChg>
        <pc:spChg chg="del mod">
          <ac:chgData name="Faizanuddin" userId="67e2795a05c9b7ea" providerId="LiveId" clId="{F0A38255-5E5A-45CC-B4AD-23876EE52CAF}" dt="2021-05-02T15:04:41.813" v="1621" actId="478"/>
          <ac:spMkLst>
            <pc:docMk/>
            <pc:sldMk cId="0" sldId="268"/>
            <ac:spMk id="147" creationId="{00000000-0000-0000-0000-000000000000}"/>
          </ac:spMkLst>
        </pc:spChg>
        <pc:spChg chg="mod">
          <ac:chgData name="Faizanuddin" userId="67e2795a05c9b7ea" providerId="LiveId" clId="{F0A38255-5E5A-45CC-B4AD-23876EE52CAF}" dt="2021-05-02T14:51:39.258" v="1025" actId="20577"/>
          <ac:spMkLst>
            <pc:docMk/>
            <pc:sldMk cId="0" sldId="268"/>
            <ac:spMk id="148" creationId="{00000000-0000-0000-0000-000000000000}"/>
          </ac:spMkLst>
        </pc:spChg>
      </pc:sldChg>
      <pc:sldChg chg="modSp modNotes">
        <pc:chgData name="Faizanuddin" userId="67e2795a05c9b7ea" providerId="LiveId" clId="{F0A38255-5E5A-45CC-B4AD-23876EE52CAF}" dt="2021-05-02T14:52:32.868" v="1028"/>
        <pc:sldMkLst>
          <pc:docMk/>
          <pc:sldMk cId="0" sldId="269"/>
        </pc:sldMkLst>
        <pc:spChg chg="mod">
          <ac:chgData name="Faizanuddin" userId="67e2795a05c9b7ea" providerId="LiveId" clId="{F0A38255-5E5A-45CC-B4AD-23876EE52CAF}" dt="2021-05-02T14:52:32.868" v="1028"/>
          <ac:spMkLst>
            <pc:docMk/>
            <pc:sldMk cId="0" sldId="269"/>
            <ac:spMk id="153" creationId="{00000000-0000-0000-0000-000000000000}"/>
          </ac:spMkLst>
        </pc:spChg>
      </pc:sldChg>
      <pc:sldMasterChg chg="modSldLayout">
        <pc:chgData name="Faizanuddin" userId="67e2795a05c9b7ea" providerId="LiveId" clId="{F0A38255-5E5A-45CC-B4AD-23876EE52CAF}" dt="2021-05-02T14:32:14.102" v="92"/>
        <pc:sldMasterMkLst>
          <pc:docMk/>
          <pc:sldMasterMk cId="1983617522" sldId="2147483660"/>
        </pc:sldMasterMkLst>
        <pc:sldLayoutChg chg="delSp">
          <pc:chgData name="Faizanuddin" userId="67e2795a05c9b7ea" providerId="LiveId" clId="{F0A38255-5E5A-45CC-B4AD-23876EE52CAF}" dt="2021-05-02T14:32:14.102" v="92"/>
          <pc:sldLayoutMkLst>
            <pc:docMk/>
            <pc:sldMasterMk cId="1983617522" sldId="2147483660"/>
            <pc:sldLayoutMk cId="3343669959" sldId="2147483677"/>
          </pc:sldLayoutMkLst>
          <pc:cxnChg chg="del">
            <ac:chgData name="Faizanuddin" userId="67e2795a05c9b7ea" providerId="LiveId" clId="{F0A38255-5E5A-45CC-B4AD-23876EE52CAF}" dt="2021-05-02T14:32:14.102" v="92"/>
            <ac:cxnSpMkLst>
              <pc:docMk/>
              <pc:sldMasterMk cId="1983617522" sldId="2147483660"/>
              <pc:sldLayoutMk cId="3343669959" sldId="2147483677"/>
              <ac:cxnSpMk id="17" creationId="{00000000-0000-0000-0000-000000000000}"/>
            </ac:cxnSpMkLst>
          </pc:cxnChg>
        </pc:sldLayoutChg>
        <pc:sldLayoutChg chg="delSp">
          <pc:chgData name="Faizanuddin" userId="67e2795a05c9b7ea" providerId="LiveId" clId="{F0A38255-5E5A-45CC-B4AD-23876EE52CAF}" dt="2021-05-02T14:32:14.102" v="92"/>
          <pc:sldLayoutMkLst>
            <pc:docMk/>
            <pc:sldMasterMk cId="1983617522" sldId="2147483660"/>
            <pc:sldLayoutMk cId="4077564670" sldId="2147483678"/>
          </pc:sldLayoutMkLst>
          <pc:spChg chg="del">
            <ac:chgData name="Faizanuddin" userId="67e2795a05c9b7ea" providerId="LiveId" clId="{F0A38255-5E5A-45CC-B4AD-23876EE52CAF}" dt="2021-05-02T14:32:14.102" v="92"/>
            <ac:spMkLst>
              <pc:docMk/>
              <pc:sldMasterMk cId="1983617522" sldId="2147483660"/>
              <pc:sldLayoutMk cId="4077564670" sldId="2147483678"/>
              <ac:spMk id="43" creationId="{00000000-0000-0000-0000-000000000000}"/>
            </ac:spMkLst>
          </pc:spChg>
          <pc:cxnChg chg="del">
            <ac:chgData name="Faizanuddin" userId="67e2795a05c9b7ea" providerId="LiveId" clId="{F0A38255-5E5A-45CC-B4AD-23876EE52CAF}" dt="2021-05-02T14:32:14.102" v="92"/>
            <ac:cxnSpMkLst>
              <pc:docMk/>
              <pc:sldMasterMk cId="1983617522" sldId="2147483660"/>
              <pc:sldLayoutMk cId="4077564670" sldId="2147483678"/>
              <ac:cxnSpMk id="44" creationId="{00000000-0000-0000-0000-000000000000}"/>
            </ac:cxnSpMkLst>
          </pc:cxnChg>
        </pc:sldLayoutChg>
        <pc:sldLayoutChg chg="delSp">
          <pc:chgData name="Faizanuddin" userId="67e2795a05c9b7ea" providerId="LiveId" clId="{F0A38255-5E5A-45CC-B4AD-23876EE52CAF}" dt="2021-05-02T14:32:14.102" v="92"/>
          <pc:sldLayoutMkLst>
            <pc:docMk/>
            <pc:sldMasterMk cId="1983617522" sldId="2147483660"/>
            <pc:sldLayoutMk cId="638307335" sldId="2147483680"/>
          </pc:sldLayoutMkLst>
          <pc:cxnChg chg="del">
            <ac:chgData name="Faizanuddin" userId="67e2795a05c9b7ea" providerId="LiveId" clId="{F0A38255-5E5A-45CC-B4AD-23876EE52CAF}" dt="2021-05-02T14:32:14.102" v="92"/>
            <ac:cxnSpMkLst>
              <pc:docMk/>
              <pc:sldMasterMk cId="1983617522" sldId="2147483660"/>
              <pc:sldLayoutMk cId="638307335" sldId="2147483680"/>
              <ac:cxnSpMk id="26" creationId="{00000000-0000-0000-0000-000000000000}"/>
            </ac:cxnSpMkLst>
          </pc:cxnChg>
        </pc:sldLayoutChg>
        <pc:sldLayoutChg chg="delSp">
          <pc:chgData name="Faizanuddin" userId="67e2795a05c9b7ea" providerId="LiveId" clId="{F0A38255-5E5A-45CC-B4AD-23876EE52CAF}" dt="2021-05-02T14:32:14.102" v="92"/>
          <pc:sldLayoutMkLst>
            <pc:docMk/>
            <pc:sldMasterMk cId="1983617522" sldId="2147483660"/>
            <pc:sldLayoutMk cId="3217210502" sldId="2147483681"/>
          </pc:sldLayoutMkLst>
          <pc:cxnChg chg="del">
            <ac:chgData name="Faizanuddin" userId="67e2795a05c9b7ea" providerId="LiveId" clId="{F0A38255-5E5A-45CC-B4AD-23876EE52CAF}" dt="2021-05-02T14:32:14.102" v="92"/>
            <ac:cxnSpMkLst>
              <pc:docMk/>
              <pc:sldMasterMk cId="1983617522" sldId="2147483660"/>
              <pc:sldLayoutMk cId="3217210502" sldId="2147483681"/>
              <ac:cxnSpMk id="21" creationId="{00000000-0000-0000-0000-000000000000}"/>
            </ac:cxnSpMkLst>
          </pc:cxnChg>
        </pc:sldLayoutChg>
      </pc:sldMasterChg>
      <pc:sldMasterChg chg="delSldLayout">
        <pc:chgData name="Faizanuddin" userId="67e2795a05c9b7ea" providerId="LiveId" clId="{F0A38255-5E5A-45CC-B4AD-23876EE52CAF}" dt="2021-05-02T14:54:58.410" v="1153" actId="2696"/>
        <pc:sldMasterMkLst>
          <pc:docMk/>
          <pc:sldMasterMk cId="2360657934" sldId="2147483699"/>
        </pc:sldMasterMkLst>
        <pc:sldLayoutChg chg="del">
          <pc:chgData name="Faizanuddin" userId="67e2795a05c9b7ea" providerId="LiveId" clId="{F0A38255-5E5A-45CC-B4AD-23876EE52CAF}" dt="2021-05-02T14:54:58.410" v="1153" actId="2696"/>
          <pc:sldLayoutMkLst>
            <pc:docMk/>
            <pc:sldMasterMk cId="2360657934" sldId="2147483699"/>
            <pc:sldLayoutMk cId="3122036825" sldId="214748371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446d08b6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446d08b6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1109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446d08b6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446d08b6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2455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8d36699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8d36699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446d08b66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446d08b66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448e9c78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448e9c78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448e9c78e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448e9c78e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26cc197e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26cc197e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 learning has been proven to be superior in detecting and localizing defects using imagery data which could significantly improve the production efficiency in the manufacturing industry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Detecting defects would help in improving the quality of manufacturing as well as in reducing the waste due to production defects.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446d08b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446d08b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classifies between defective and non defective images also model segments the defects and classifies types of defects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26cc197e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26cc197e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contains around 12600 images with 4 classes of defects, we aim to detect: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Detect Whether the image has a defect or not.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Classifying types of defects and localizing them with the help of a mask.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26cc197e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26cc197e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Visualizing the Defective images dataset, we find out there is a class imbalance in the dataset with a prominent class being as a defect with class 3.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5201 images having only 1 defect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272 images having 2 defects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image having all the defects.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26cc197e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26cc197e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around 7000 images with defects and nearly 5400 with no defects</a:t>
            </a:r>
          </a:p>
          <a:p>
            <a:pPr marL="342900" lvl="0" indent="-342900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Sometimes it is hard to represent a mask using an index as it would make the length of the mask equal to the product of height and width of the image</a:t>
            </a:r>
          </a:p>
          <a:p>
            <a:pPr marL="342900" lvl="0" indent="-342900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overcome this, we use a lossless data compression technique called Run-length encoding (RLE), which stores sequences that contain many consecutive data elements as a single data value followed by the count.</a:t>
            </a:r>
          </a:p>
          <a:p>
            <a:pPr marL="342900" lvl="0" indent="-342900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assume we have an image (single row) containing plain black text on a solid white background. B represents a black pixel and W represents white:</a:t>
            </a:r>
          </a:p>
          <a:p>
            <a:pPr marL="342900" lvl="0" indent="-342900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 run length encoding is 12W1B12W3B24W1B14W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can be interpreted as a sequence of twelve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one B, twelve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three Bs, etc.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768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446d08b6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446d08b6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first step, we need to classify images into whether it's defective or not for this we have split the data into test and train with a ratio as 0.15 to 0.85.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Also, we have used image augmentation by using an image data generator further splitting the data into training and validation datasets.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augmentation was also performed for the test dataset.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used base model as 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ResNet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have used the concept of transfer learning by using the pre calculated weights for Resnet model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446d08b6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446d08b6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6531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446d08b6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446d08b6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256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2369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5389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1010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5736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5429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186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994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2079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0648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37131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34500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607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602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1259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65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5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severstal-steel-defect-detection/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130300" y="752696"/>
            <a:ext cx="5853016" cy="2082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n-lt"/>
              </a:rPr>
              <a:t>Steel Defects Classification and Segmentation</a:t>
            </a:r>
            <a:endParaRPr sz="2800" dirty="0">
              <a:latin typeface="+mn-lt"/>
            </a:endParaRP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553276" y="2891684"/>
            <a:ext cx="6477804" cy="733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Faizanuddin Siddique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265499" y="176148"/>
            <a:ext cx="8511176" cy="7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mage segmentation</a:t>
            </a:r>
            <a:endParaRPr lang="en-US" sz="3200"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2"/>
          </p:nvPr>
        </p:nvSpPr>
        <p:spPr>
          <a:xfrm>
            <a:off x="167780" y="637563"/>
            <a:ext cx="8608895" cy="42431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7000"/>
              </a:lnSpc>
              <a:buNone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42EA41-CC45-447E-B53B-5C3468BF4564}"/>
              </a:ext>
            </a:extLst>
          </p:cNvPr>
          <p:cNvSpPr txBox="1"/>
          <p:nvPr/>
        </p:nvSpPr>
        <p:spPr>
          <a:xfrm>
            <a:off x="394284" y="1166073"/>
            <a:ext cx="3556932" cy="282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goal of image segmentation is to understand and extract information from images at the pixel level.</a:t>
            </a:r>
            <a:endParaRPr lang="en-IN" sz="1400" dirty="0">
              <a:solidFill>
                <a:srgbClr val="0E101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Image Segmentation can be used for object recognition and localization which offers tremendous value in many applications such as medical imaging and self-driving cars etc.</a:t>
            </a:r>
            <a:endParaRPr lang="en-IN" sz="1400" dirty="0">
              <a:solidFill>
                <a:srgbClr val="0E101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goal of image segmentation is to train a neural network to produce a pixel-wise mask of the image.</a:t>
            </a:r>
            <a:endParaRPr lang="en-IN" sz="1400" dirty="0">
              <a:solidFill>
                <a:srgbClr val="0E101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A79773-64A5-44E8-B59D-C88F238BA24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17" y="1166073"/>
            <a:ext cx="5025004" cy="26844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4EC46F-2663-4F85-8833-9EAC4DA76A0C}"/>
              </a:ext>
            </a:extLst>
          </p:cNvPr>
          <p:cNvSpPr txBox="1"/>
          <p:nvPr/>
        </p:nvSpPr>
        <p:spPr>
          <a:xfrm>
            <a:off x="5377343" y="4152550"/>
            <a:ext cx="302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 Unet Segmentation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700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265499" y="176148"/>
            <a:ext cx="8511176" cy="7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mage segmentation Result</a:t>
            </a:r>
            <a:endParaRPr lang="en-US" sz="3200"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2"/>
          </p:nvPr>
        </p:nvSpPr>
        <p:spPr>
          <a:xfrm>
            <a:off x="167780" y="637563"/>
            <a:ext cx="8608895" cy="42431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7000"/>
              </a:lnSpc>
              <a:buNone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8F214A-C68F-4DFC-9B37-CAE09DB6BA1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45761" y="1006760"/>
            <a:ext cx="2887686" cy="3178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758959-59DB-4C26-9A68-E2803D7D677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738972" y="1006760"/>
            <a:ext cx="2887686" cy="31786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2A5B59-5405-4EE9-A616-4F3CA9B93BD7}"/>
              </a:ext>
            </a:extLst>
          </p:cNvPr>
          <p:cNvSpPr txBox="1"/>
          <p:nvPr/>
        </p:nvSpPr>
        <p:spPr>
          <a:xfrm>
            <a:off x="2179040" y="4123002"/>
            <a:ext cx="5069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 set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</a:t>
            </a:r>
            <a:r>
              <a:rPr lang="en-IN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6599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310393" y="1208015"/>
            <a:ext cx="8445707" cy="32348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buSzPts val="2200"/>
              <a:buFont typeface="Arial" panose="020B0604020202020204" pitchFamily="34" charset="0"/>
              <a:buChar char="❖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compiling and fitting the model an accuracy of 96.48% on train dataset and a validation accuracy of 91.57% was observed.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the test data model, accuracy came out to be 88.42%.</a:t>
            </a:r>
          </a:p>
          <a:p>
            <a:pPr indent="-368300">
              <a:buSzPts val="2200"/>
              <a:buFont typeface="Arial" panose="020B0604020202020204" pitchFamily="34" charset="0"/>
              <a:buChar char="❖"/>
            </a:pPr>
            <a:r>
              <a:rPr lang="en-I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Image segmentation model is working fine however we need to 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metric to compare our test and training results both segmentation and class predictions.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endParaRPr lang="en-US" sz="2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Research</a:t>
            </a: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the segmentation model we need to come up with some metric to compare our test and training results both segmentation and class predictions.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Furthermore, work needs to be done how can we put the model inro production for real time testing.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Retraining approach can be applied for training the model for new images or new defects.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2"/>
          </p:nvPr>
        </p:nvSpPr>
        <p:spPr>
          <a:xfrm>
            <a:off x="43107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Springboard Team for guidance throught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Devesh Raj for guidance during project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Lavanya Tekumala for pointing out the improvements that can be done in the model.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AIM</a:t>
            </a:r>
            <a:endParaRPr sz="2400" dirty="0"/>
          </a:p>
        </p:txBody>
      </p:sp>
      <p:sp>
        <p:nvSpPr>
          <p:cNvPr id="70" name="Google Shape;70;p14"/>
          <p:cNvSpPr txBox="1"/>
          <p:nvPr/>
        </p:nvSpPr>
        <p:spPr>
          <a:xfrm>
            <a:off x="887824" y="3115150"/>
            <a:ext cx="7727669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Detect Whether the image has a defect or not.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Classifying types of defects and localizing them with the help of a mask.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480750" y="951217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Solution</a:t>
            </a:r>
            <a:endParaRPr sz="2400" dirty="0"/>
          </a:p>
        </p:txBody>
      </p:sp>
      <p:sp>
        <p:nvSpPr>
          <p:cNvPr id="76" name="Google Shape;76;p15"/>
          <p:cNvSpPr txBox="1"/>
          <p:nvPr/>
        </p:nvSpPr>
        <p:spPr>
          <a:xfrm>
            <a:off x="595618" y="3115150"/>
            <a:ext cx="7600207" cy="107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model correctly identifies defective and non-defective images with 88% accuracy.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also classifies types of defects for defective images.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-167780" y="4025892"/>
            <a:ext cx="9487949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600"/>
              </a:spcAft>
            </a:pPr>
            <a:r>
              <a:rPr lang="en" dirty="0"/>
              <a:t>Data Source: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u="sng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https://www.kaggle.com/c/severstal-steel-defect-detection/data</a:t>
            </a:r>
            <a:endParaRPr lang="en-IN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The Data</a:t>
            </a:r>
            <a:endParaRPr b="1" dirty="0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646EA-7286-4217-B9BE-E08C70EEFFF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6880" y="154894"/>
            <a:ext cx="4983964" cy="35949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2E8FE6-24D1-43EB-B54C-BEA6680935E6}"/>
              </a:ext>
            </a:extLst>
          </p:cNvPr>
          <p:cNvSpPr txBox="1"/>
          <p:nvPr/>
        </p:nvSpPr>
        <p:spPr>
          <a:xfrm>
            <a:off x="2055302" y="3749879"/>
            <a:ext cx="1803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Defective images</a:t>
            </a:r>
            <a:endParaRPr lang="en-IN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1B8720-8E9D-4BE2-9C91-2E592952C13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929120" y="154893"/>
            <a:ext cx="2099145" cy="35949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49FC80-2BF0-4D21-9A51-BE50E70D97F7}"/>
              </a:ext>
            </a:extLst>
          </p:cNvPr>
          <p:cNvSpPr txBox="1"/>
          <p:nvPr/>
        </p:nvSpPr>
        <p:spPr>
          <a:xfrm>
            <a:off x="6133754" y="3734499"/>
            <a:ext cx="1803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  images dataset</a:t>
            </a:r>
            <a:endParaRPr lang="en-IN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420325" y="116800"/>
            <a:ext cx="82221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Eda and Data visualization</a:t>
            </a:r>
            <a:endParaRPr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51C5E1-F54D-40A5-B243-0BCABC2A7BA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11" y="456879"/>
            <a:ext cx="4220855" cy="3871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D47CD6-DD1A-4896-865F-EAEA0036982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448" y="456879"/>
            <a:ext cx="4070889" cy="3871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420325" y="116800"/>
            <a:ext cx="82221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Eda and Data visualization</a:t>
            </a: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64159B-2ADF-4720-8387-C8FA3D7614D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43" y="575500"/>
            <a:ext cx="3782559" cy="3618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72EBA3-5192-4BF9-AABA-FF2E9A6CA20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024" y="711453"/>
            <a:ext cx="4762499" cy="107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3C3112-80B8-46DB-B416-43BA0435E4C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025" y="1905188"/>
            <a:ext cx="4762500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A3B457-DA33-41B7-85E7-05F75B435A5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97" y="2985455"/>
            <a:ext cx="4721225" cy="1209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02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265499" y="176148"/>
            <a:ext cx="8511176" cy="7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Preparation and Comparison</a:t>
            </a:r>
            <a:endParaRPr lang="en-US" sz="3200"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2"/>
          </p:nvPr>
        </p:nvSpPr>
        <p:spPr>
          <a:xfrm>
            <a:off x="167780" y="637563"/>
            <a:ext cx="8608895" cy="42431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7000"/>
              </a:lnSpc>
              <a:buNone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E286D8-56E9-4F80-AF8D-F102EF4503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024" y="948048"/>
            <a:ext cx="5936126" cy="3034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265499" y="176148"/>
            <a:ext cx="8511176" cy="7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Summary and Results</a:t>
            </a:r>
            <a:endParaRPr lang="en-US" sz="3200"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2"/>
          </p:nvPr>
        </p:nvSpPr>
        <p:spPr>
          <a:xfrm>
            <a:off x="167780" y="637563"/>
            <a:ext cx="8608895" cy="42431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7000"/>
              </a:lnSpc>
              <a:buNone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922B45-83CE-43AB-804C-7D9826183BF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501" y="805343"/>
            <a:ext cx="6274966" cy="29109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8CC904-D7A5-4A21-A33F-5DA86C3A1487}"/>
              </a:ext>
            </a:extLst>
          </p:cNvPr>
          <p:cNvSpPr txBox="1"/>
          <p:nvPr/>
        </p:nvSpPr>
        <p:spPr>
          <a:xfrm>
            <a:off x="149211" y="4040466"/>
            <a:ext cx="860889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compiling and fitting the model an accuracy of 96.48% on train dataset and a validation accuracy of 91.57% was observed.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the test data model, accuracy came out to be 88.42%.</a:t>
            </a:r>
          </a:p>
          <a:p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EE39A-B37F-4699-940D-4967839F5A6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441" y="630573"/>
            <a:ext cx="2443513" cy="1752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8E2433-BF85-4E69-A8AE-781EFBA853D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543" y="2382585"/>
            <a:ext cx="2741955" cy="15015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321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265499" y="176148"/>
            <a:ext cx="8511176" cy="7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Summary and Results</a:t>
            </a:r>
            <a:endParaRPr lang="en-US" sz="3200"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2"/>
          </p:nvPr>
        </p:nvSpPr>
        <p:spPr>
          <a:xfrm>
            <a:off x="167780" y="637563"/>
            <a:ext cx="8608895" cy="42431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7000"/>
              </a:lnSpc>
              <a:buNone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EE0A6E-C544-4BD6-9F51-1CDF97BCBB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25" y="1027291"/>
            <a:ext cx="3776560" cy="286894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C99F60-B63C-4D5A-9A6D-A27710BC1908}"/>
              </a:ext>
            </a:extLst>
          </p:cNvPr>
          <p:cNvSpPr txBox="1"/>
          <p:nvPr/>
        </p:nvSpPr>
        <p:spPr>
          <a:xfrm>
            <a:off x="746616" y="4051883"/>
            <a:ext cx="275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Confusion Matrix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63DD1D-CE49-4BB3-8EE3-FBAD91D5A1B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429388" y="1409463"/>
            <a:ext cx="4446164" cy="18790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42CFD0-69B0-4853-A5F4-7300BA4DB4E6}"/>
              </a:ext>
            </a:extLst>
          </p:cNvPr>
          <p:cNvSpPr txBox="1"/>
          <p:nvPr/>
        </p:nvSpPr>
        <p:spPr>
          <a:xfrm>
            <a:off x="5143850" y="4019725"/>
            <a:ext cx="275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Classification Report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20300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130</TotalTime>
  <Words>772</Words>
  <Application>Microsoft Office PowerPoint</Application>
  <PresentationFormat>On-screen Show (16:9)</PresentationFormat>
  <Paragraphs>67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Roboto</vt:lpstr>
      <vt:lpstr>Symbol</vt:lpstr>
      <vt:lpstr>Calibri</vt:lpstr>
      <vt:lpstr>Gill Sans MT</vt:lpstr>
      <vt:lpstr>Gallery</vt:lpstr>
      <vt:lpstr>Steel Defects Classification and Segmentation</vt:lpstr>
      <vt:lpstr>AIM</vt:lpstr>
      <vt:lpstr>The Solution</vt:lpstr>
      <vt:lpstr>The Data</vt:lpstr>
      <vt:lpstr>Eda and Data visualization</vt:lpstr>
      <vt:lpstr>Eda and Data visualization</vt:lpstr>
      <vt:lpstr>Model Preparation and Comparison</vt:lpstr>
      <vt:lpstr>Model Summary and Results</vt:lpstr>
      <vt:lpstr>Model Summary and Results</vt:lpstr>
      <vt:lpstr>Image segmentation</vt:lpstr>
      <vt:lpstr>Image segmentation Result</vt:lpstr>
      <vt:lpstr>Takeaways</vt:lpstr>
      <vt:lpstr>Future Research</vt:lpstr>
      <vt:lpstr>Thank You!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City Water Quality</dc:title>
  <dc:creator>Faizanuddin siddique</dc:creator>
  <cp:lastModifiedBy>Faizanuddin</cp:lastModifiedBy>
  <cp:revision>2</cp:revision>
  <dcterms:modified xsi:type="dcterms:W3CDTF">2021-05-02T18:10:08Z</dcterms:modified>
</cp:coreProperties>
</file>