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5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0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5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5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0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1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608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NYC 311 Complaint Analytics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47667"/>
            <a:ext cx="7989752" cy="3110913"/>
          </a:xfrm>
        </p:spPr>
        <p:txBody>
          <a:bodyPr/>
          <a:lstStyle/>
          <a:p>
            <a:r>
              <a:rPr dirty="0"/>
              <a:t>Data-Driven Public Service Monitoring Using Power BI</a:t>
            </a:r>
          </a:p>
          <a:p>
            <a:r>
              <a:rPr lang="en-IN" dirty="0"/>
              <a:t>Faizan Shaikh</a:t>
            </a:r>
            <a:endParaRPr dirty="0"/>
          </a:p>
          <a:p>
            <a:r>
              <a:rPr lang="en-IN" dirty="0"/>
              <a:t>20/08/2025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NYC 311 Administration</a:t>
            </a:r>
          </a:p>
          <a:p>
            <a:r>
              <a:t>• City Service Departments</a:t>
            </a:r>
          </a:p>
          <a:p>
            <a:r>
              <a:t>• Residents and Local Communities</a:t>
            </a:r>
          </a:p>
          <a:p>
            <a:r>
              <a:t>• Urban Planners</a:t>
            </a:r>
          </a:p>
          <a:p>
            <a:r>
              <a:t>• Data Analysts &amp; Researchers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complaint monitoring</a:t>
            </a:r>
          </a:p>
          <a:p>
            <a:r>
              <a:t>• Hotspot detection for service improvements</a:t>
            </a:r>
          </a:p>
          <a:p>
            <a:r>
              <a:t>• Greater transparency</a:t>
            </a:r>
          </a:p>
          <a:p>
            <a:r>
              <a:t>• Improved response prioritization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map visuals for location analysis</a:t>
            </a:r>
          </a:p>
          <a:p>
            <a:r>
              <a:t>• Predictive analytics on complaint volume</a:t>
            </a:r>
          </a:p>
          <a:p>
            <a:r>
              <a:t>• Mobile &amp; embedded dashboard versions</a:t>
            </a:r>
          </a:p>
          <a:p>
            <a:r>
              <a:t>• Automated alert notifications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Power BI</a:t>
            </a:r>
          </a:p>
          <a:p>
            <a:r>
              <a:t>• NYC 311 API (JSON)</a:t>
            </a:r>
          </a:p>
          <a:p>
            <a:r>
              <a:t>• Power Query (M)</a:t>
            </a:r>
          </a:p>
          <a:p>
            <a:r>
              <a:t>• DAX (KPIs, Time Calculations)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Live dashboard showcases real-time 311 complaint data</a:t>
            </a:r>
          </a:p>
          <a:p>
            <a:r>
              <a:t>• Supports fast, informed decision-making</a:t>
            </a:r>
          </a:p>
          <a:p>
            <a:r>
              <a:t>• Empowers citizens and improves city services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 a real-time analytics dashboard for NYC 311 complaints.</a:t>
            </a:r>
          </a:p>
          <a:p>
            <a:r>
              <a:t>• Enable data-driven decision-making through complaint visualization.</a:t>
            </a:r>
          </a:p>
          <a:p>
            <a:r>
              <a:t>• Identify and respond to public issues faster using live data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data access and transformation from public APIs.</a:t>
            </a:r>
          </a:p>
          <a:p>
            <a:r>
              <a:t>• Handling data variety and volume.</a:t>
            </a:r>
          </a:p>
          <a:p>
            <a:r>
              <a:t>• Accurate resolution time calculation.</a:t>
            </a:r>
          </a:p>
          <a:p>
            <a:r>
              <a:t>• Smooth dashboard performance with live connections.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05" y="2021525"/>
            <a:ext cx="7642643" cy="3630795"/>
          </a:xfrm>
        </p:spPr>
        <p:txBody>
          <a:bodyPr/>
          <a:lstStyle/>
          <a:p>
            <a:r>
              <a:rPr dirty="0"/>
              <a:t>• Source: NYC Open Data 311 API</a:t>
            </a:r>
          </a:p>
          <a:p>
            <a:r>
              <a:rPr dirty="0"/>
              <a:t>• Format: JSON (accessed via Web URL)</a:t>
            </a:r>
          </a:p>
          <a:p>
            <a:r>
              <a:rPr dirty="0"/>
              <a:t>• Fields Used: Complaint Type, Borough, Created Date, Closed Date, Status, Location</a:t>
            </a:r>
          </a:p>
          <a:p>
            <a:r>
              <a:rPr dirty="0"/>
              <a:t>• Method: Web Connector in Power 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E6786-03B5-844F-C95B-17933231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9A5B-C286-4D9C-26C5-CB9687F2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modeling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BBBCF9-817E-F771-9BA8-110A17ED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19211"/>
            <a:ext cx="7584630" cy="3632200"/>
          </a:xfrm>
        </p:spPr>
      </p:pic>
    </p:spTree>
    <p:extLst>
      <p:ext uri="{BB962C8B-B14F-4D97-AF65-F5344CB8AC3E}">
        <p14:creationId xmlns:p14="http://schemas.microsoft.com/office/powerpoint/2010/main" val="3064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Connect Power BI to NYC 311 API</a:t>
            </a:r>
          </a:p>
          <a:p>
            <a:r>
              <a:t>• Transform and clean data in Power Query</a:t>
            </a:r>
          </a:p>
          <a:p>
            <a:r>
              <a:t>• Calculate resolution time in hours</a:t>
            </a:r>
          </a:p>
          <a:p>
            <a:r>
              <a:t>• Create interactive visuals with filters and KPIs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98E3A-7F96-C50D-4536-DAAB46364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0C7F-25A0-755C-BB9A-D00F7A13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7D238-F602-4E6D-E2B0-FA8B3AD11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60" y="1946787"/>
            <a:ext cx="8573729" cy="4434348"/>
          </a:xfrm>
        </p:spPr>
      </p:pic>
    </p:spTree>
    <p:extLst>
      <p:ext uri="{BB962C8B-B14F-4D97-AF65-F5344CB8AC3E}">
        <p14:creationId xmlns:p14="http://schemas.microsoft.com/office/powerpoint/2010/main" val="17343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Complaint count by borough and type</a:t>
            </a:r>
          </a:p>
          <a:p>
            <a:r>
              <a:t>• Hourly complaint patterns</a:t>
            </a:r>
          </a:p>
          <a:p>
            <a:r>
              <a:t>• Resolution time visualized</a:t>
            </a:r>
          </a:p>
          <a:p>
            <a:r>
              <a:t>• Dynamic filtering using slicers</a:t>
            </a:r>
          </a:p>
          <a:p>
            <a:r>
              <a:t>• Real-time refresh with live connection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complaints</a:t>
            </a:r>
          </a:p>
          <a:p>
            <a:r>
              <a:t>• Average resolution time (in hours)</a:t>
            </a:r>
          </a:p>
          <a:p>
            <a:r>
              <a:t>• Resolved vs Open Complaints</a:t>
            </a:r>
          </a:p>
          <a:p>
            <a:r>
              <a:t>• Top complaint types</a:t>
            </a:r>
          </a:p>
          <a:p>
            <a:r>
              <a:t>• Complaint distribution by borough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</TotalTime>
  <Words>339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Gill Sans MT</vt:lpstr>
      <vt:lpstr>Wingdings 2</vt:lpstr>
      <vt:lpstr>Dividend</vt:lpstr>
      <vt:lpstr>Real-Time NYC 311 Complaint Analytics Dashboard</vt:lpstr>
      <vt:lpstr>Project Objective</vt:lpstr>
      <vt:lpstr>Key Challenges</vt:lpstr>
      <vt:lpstr>Data Source</vt:lpstr>
      <vt:lpstr>Data modeling</vt:lpstr>
      <vt:lpstr>Proposed Solution</vt:lpstr>
      <vt:lpstr>Proposed Solution</vt:lpstr>
      <vt:lpstr>Dashboard Highlights</vt:lpstr>
      <vt:lpstr>Key Performance Indicators (KPIs)</vt:lpstr>
      <vt:lpstr>Stakeholders</vt:lpstr>
      <vt:lpstr>Impact and Benefits</vt:lpstr>
      <vt:lpstr>Future Enhancements</vt:lpstr>
      <vt:lpstr>Technology Stack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Faizan Shaikh</cp:lastModifiedBy>
  <cp:revision>2</cp:revision>
  <dcterms:created xsi:type="dcterms:W3CDTF">2013-01-27T09:14:16Z</dcterms:created>
  <dcterms:modified xsi:type="dcterms:W3CDTF">2025-07-22T14:45:04Z</dcterms:modified>
  <cp:category/>
</cp:coreProperties>
</file>