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7"/>
  </p:notesMasterIdLst>
  <p:sldIdLst>
    <p:sldId id="483" r:id="rId2"/>
    <p:sldId id="470" r:id="rId3"/>
    <p:sldId id="486" r:id="rId4"/>
    <p:sldId id="478" r:id="rId5"/>
    <p:sldId id="481" r:id="rId6"/>
    <p:sldId id="490" r:id="rId7"/>
    <p:sldId id="480" r:id="rId8"/>
    <p:sldId id="482" r:id="rId9"/>
    <p:sldId id="487" r:id="rId10"/>
    <p:sldId id="491" r:id="rId11"/>
    <p:sldId id="492" r:id="rId12"/>
    <p:sldId id="476" r:id="rId13"/>
    <p:sldId id="485" r:id="rId14"/>
    <p:sldId id="473" r:id="rId15"/>
    <p:sldId id="468"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RAKEEBA TASKEEN</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Coordinator: MR MD ZIAUR RAHMAN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3854016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HUSNA BEGUM</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20211CSE0030</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9302-77F6-AAE7-FC4C-A4623F70EB0D}"/>
              </a:ext>
            </a:extLst>
          </p:cNvPr>
          <p:cNvSpPr>
            <a:spLocks noGrp="1"/>
          </p:cNvSpPr>
          <p:nvPr>
            <p:ph type="title"/>
          </p:nvPr>
        </p:nvSpPr>
        <p:spPr/>
        <p:txBody>
          <a:bodyPr/>
          <a:lstStyle/>
          <a:p>
            <a:r>
              <a:rPr lang="en-IN" sz="3200" b="1" dirty="0">
                <a:solidFill>
                  <a:srgbClr val="0070C0"/>
                </a:solidFill>
                <a:effectLst/>
                <a:latin typeface="Times New Roman" panose="02020603050405020304" pitchFamily="18" charset="0"/>
                <a:ea typeface="Calibri" panose="020F0502020204030204" pitchFamily="34" charset="0"/>
              </a:rPr>
              <a:t>Performance Metrics Before vs. After Optimization</a:t>
            </a:r>
            <a:endParaRPr lang="en-IN" sz="3200" dirty="0">
              <a:solidFill>
                <a:srgbClr val="0070C0"/>
              </a:solidFill>
            </a:endParaRPr>
          </a:p>
        </p:txBody>
      </p:sp>
      <p:graphicFrame>
        <p:nvGraphicFramePr>
          <p:cNvPr id="5" name="Content Placeholder 4">
            <a:extLst>
              <a:ext uri="{FF2B5EF4-FFF2-40B4-BE49-F238E27FC236}">
                <a16:creationId xmlns:a16="http://schemas.microsoft.com/office/drawing/2014/main" id="{3B2D56E5-6630-AF9C-B5B0-3CF00C97E525}"/>
              </a:ext>
            </a:extLst>
          </p:cNvPr>
          <p:cNvGraphicFramePr>
            <a:graphicFrameLocks noGrp="1"/>
          </p:cNvGraphicFramePr>
          <p:nvPr>
            <p:ph idx="1"/>
            <p:extLst>
              <p:ext uri="{D42A27DB-BD31-4B8C-83A1-F6EECF244321}">
                <p14:modId xmlns:p14="http://schemas.microsoft.com/office/powerpoint/2010/main" val="2409078835"/>
              </p:ext>
            </p:extLst>
          </p:nvPr>
        </p:nvGraphicFramePr>
        <p:xfrm>
          <a:off x="838200" y="1812471"/>
          <a:ext cx="10515600" cy="3401785"/>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902498847"/>
                    </a:ext>
                  </a:extLst>
                </a:gridCol>
                <a:gridCol w="2618014">
                  <a:extLst>
                    <a:ext uri="{9D8B030D-6E8A-4147-A177-3AD203B41FA5}">
                      <a16:colId xmlns:a16="http://schemas.microsoft.com/office/drawing/2014/main" val="3586219776"/>
                    </a:ext>
                  </a:extLst>
                </a:gridCol>
                <a:gridCol w="2639786">
                  <a:extLst>
                    <a:ext uri="{9D8B030D-6E8A-4147-A177-3AD203B41FA5}">
                      <a16:colId xmlns:a16="http://schemas.microsoft.com/office/drawing/2014/main" val="3450458133"/>
                    </a:ext>
                  </a:extLst>
                </a:gridCol>
                <a:gridCol w="2628900">
                  <a:extLst>
                    <a:ext uri="{9D8B030D-6E8A-4147-A177-3AD203B41FA5}">
                      <a16:colId xmlns:a16="http://schemas.microsoft.com/office/drawing/2014/main" val="3804412493"/>
                    </a:ext>
                  </a:extLst>
                </a:gridCol>
              </a:tblGrid>
              <a:tr h="680357">
                <a:tc>
                  <a:txBody>
                    <a:bodyPr/>
                    <a:lstStyle/>
                    <a:p>
                      <a:pPr algn="just">
                        <a:lnSpc>
                          <a:spcPct val="150000"/>
                        </a:lnSpc>
                        <a:spcAft>
                          <a:spcPts val="800"/>
                        </a:spcAft>
                        <a:buNone/>
                      </a:pPr>
                      <a:r>
                        <a:rPr lang="en-IN" sz="1200" kern="100">
                          <a:effectLst/>
                        </a:rPr>
                        <a:t>Metric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Before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After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Improvement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415751"/>
                  </a:ext>
                </a:extLst>
              </a:tr>
              <a:tr h="680357">
                <a:tc>
                  <a:txBody>
                    <a:bodyPr/>
                    <a:lstStyle/>
                    <a:p>
                      <a:pPr algn="just">
                        <a:lnSpc>
                          <a:spcPct val="150000"/>
                        </a:lnSpc>
                        <a:spcAft>
                          <a:spcPts val="800"/>
                        </a:spcAft>
                        <a:buNone/>
                      </a:pPr>
                      <a:r>
                        <a:rPr lang="en-IN" sz="1200" kern="100">
                          <a:effectLst/>
                        </a:rPr>
                        <a:t>Page Load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1200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450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263295"/>
                  </a:ext>
                </a:extLst>
              </a:tr>
              <a:tr h="680357">
                <a:tc>
                  <a:txBody>
                    <a:bodyPr/>
                    <a:lstStyle/>
                    <a:p>
                      <a:pPr algn="just">
                        <a:lnSpc>
                          <a:spcPct val="150000"/>
                        </a:lnSpc>
                        <a:spcAft>
                          <a:spcPts val="800"/>
                        </a:spcAft>
                        <a:buNone/>
                      </a:pPr>
                      <a:r>
                        <a:rPr lang="en-IN" sz="1200" kern="100">
                          <a:effectLst/>
                        </a:rPr>
                        <a:t>API Response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541679"/>
                  </a:ext>
                </a:extLst>
              </a:tr>
              <a:tr h="680357">
                <a:tc>
                  <a:txBody>
                    <a:bodyPr/>
                    <a:lstStyle/>
                    <a:p>
                      <a:pPr algn="just">
                        <a:lnSpc>
                          <a:spcPct val="150000"/>
                        </a:lnSpc>
                        <a:spcAft>
                          <a:spcPts val="800"/>
                        </a:spcAft>
                        <a:buNone/>
                      </a:pPr>
                      <a:r>
                        <a:rPr lang="en-IN" sz="1200" kern="100">
                          <a:effectLst/>
                        </a:rPr>
                        <a:t>Server CPU Usage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97645"/>
                  </a:ext>
                </a:extLst>
              </a:tr>
              <a:tr h="680357">
                <a:tc>
                  <a:txBody>
                    <a:bodyPr/>
                    <a:lstStyle/>
                    <a:p>
                      <a:pPr algn="just">
                        <a:lnSpc>
                          <a:spcPct val="150000"/>
                        </a:lnSpc>
                        <a:spcAft>
                          <a:spcPts val="800"/>
                        </a:spcAft>
                        <a:buNone/>
                      </a:pPr>
                      <a:r>
                        <a:rPr lang="en-IN" sz="1200" kern="100">
                          <a:effectLst/>
                        </a:rPr>
                        <a:t>Simultaneous Users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dirty="0">
                          <a:effectLst/>
                        </a:rPr>
                        <a:t>300%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8371385"/>
                  </a:ext>
                </a:extLst>
              </a:tr>
            </a:tbl>
          </a:graphicData>
        </a:graphic>
      </p:graphicFrame>
      <p:sp>
        <p:nvSpPr>
          <p:cNvPr id="4" name="Slide Number Placeholder 3">
            <a:extLst>
              <a:ext uri="{FF2B5EF4-FFF2-40B4-BE49-F238E27FC236}">
                <a16:creationId xmlns:a16="http://schemas.microsoft.com/office/drawing/2014/main" id="{168CE86A-F2AF-4C5A-C00B-E232D641D95F}"/>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5467999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FE5A4-C6A0-30E2-FFC5-540A7F1AD504}"/>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pic>
        <p:nvPicPr>
          <p:cNvPr id="5" name="Content Placeholder 4">
            <a:extLst>
              <a:ext uri="{FF2B5EF4-FFF2-40B4-BE49-F238E27FC236}">
                <a16:creationId xmlns:a16="http://schemas.microsoft.com/office/drawing/2014/main" id="{19D428C5-0FD9-950B-CB57-43BA2EBE8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4" y="517071"/>
            <a:ext cx="7783286" cy="4729843"/>
          </a:xfrm>
          <a:prstGeom prst="rect">
            <a:avLst/>
          </a:prstGeom>
        </p:spPr>
      </p:pic>
    </p:spTree>
    <p:extLst>
      <p:ext uri="{BB962C8B-B14F-4D97-AF65-F5344CB8AC3E}">
        <p14:creationId xmlns:p14="http://schemas.microsoft.com/office/powerpoint/2010/main" val="339230959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https://github.com/Faizanmohammed215/DapperMvcDemo-RWF-Internship-.git</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8364</TotalTime>
  <Words>923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Performance Metrics Before vs. After Optimization</vt:lpstr>
      <vt:lpstr>PowerPoint Presentation</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920</cp:revision>
  <cp:lastPrinted>2018-07-24T06:37:20Z</cp:lastPrinted>
  <dcterms:created xsi:type="dcterms:W3CDTF">2018-06-07T04:06:17Z</dcterms:created>
  <dcterms:modified xsi:type="dcterms:W3CDTF">2025-05-16T07:04:11Z</dcterms:modified>
</cp:coreProperties>
</file>