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4" r:id="rId6"/>
    <p:sldId id="319" r:id="rId7"/>
    <p:sldId id="320" r:id="rId8"/>
    <p:sldId id="311" r:id="rId9"/>
    <p:sldId id="312" r:id="rId10"/>
    <p:sldId id="316" r:id="rId11"/>
    <p:sldId id="313" r:id="rId12"/>
    <p:sldId id="315" r:id="rId13"/>
    <p:sldId id="317" r:id="rId14"/>
    <p:sldId id="318" r:id="rId15"/>
    <p:sldId id="321" r:id="rId16"/>
    <p:sldId id="322" r:id="rId17"/>
    <p:sldId id="3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02C1C-46AE-48E2-A712-DDADBBF393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08A6E6-6FA6-4ECA-9F55-C6C2AF371E4A}">
      <dgm:prSet/>
      <dgm:spPr/>
      <dgm:t>
        <a:bodyPr/>
        <a:lstStyle/>
        <a:p>
          <a:r>
            <a:rPr lang="en-CA"/>
            <a:t>Hands on Experience:</a:t>
          </a:r>
          <a:endParaRPr lang="en-US"/>
        </a:p>
      </dgm:t>
    </dgm:pt>
    <dgm:pt modelId="{A2623659-F225-4DE3-89F7-A323DB7E6582}" type="parTrans" cxnId="{86677DEF-7C7E-4CB1-92FD-95980872A505}">
      <dgm:prSet/>
      <dgm:spPr/>
      <dgm:t>
        <a:bodyPr/>
        <a:lstStyle/>
        <a:p>
          <a:endParaRPr lang="en-US"/>
        </a:p>
      </dgm:t>
    </dgm:pt>
    <dgm:pt modelId="{009BFC1A-46F2-48D0-83FF-37456668F4E5}" type="sibTrans" cxnId="{86677DEF-7C7E-4CB1-92FD-95980872A505}">
      <dgm:prSet/>
      <dgm:spPr/>
      <dgm:t>
        <a:bodyPr/>
        <a:lstStyle/>
        <a:p>
          <a:endParaRPr lang="en-US"/>
        </a:p>
      </dgm:t>
    </dgm:pt>
    <dgm:pt modelId="{2BCA7162-1131-47EF-B9E1-D6ED3AF2EFF0}">
      <dgm:prSet/>
      <dgm:spPr/>
      <dgm:t>
        <a:bodyPr/>
        <a:lstStyle/>
        <a:p>
          <a:r>
            <a:rPr lang="en-CA"/>
            <a:t>Creating GitHub Account</a:t>
          </a:r>
          <a:endParaRPr lang="en-US"/>
        </a:p>
      </dgm:t>
    </dgm:pt>
    <dgm:pt modelId="{9A86F3D2-345E-46B3-B4D1-0CF485FA672C}" type="parTrans" cxnId="{3B11FBC2-4426-422C-B1CA-20EFD6933FFE}">
      <dgm:prSet/>
      <dgm:spPr/>
      <dgm:t>
        <a:bodyPr/>
        <a:lstStyle/>
        <a:p>
          <a:endParaRPr lang="en-US"/>
        </a:p>
      </dgm:t>
    </dgm:pt>
    <dgm:pt modelId="{D312B138-0D4C-43A1-BE42-377818650B3F}" type="sibTrans" cxnId="{3B11FBC2-4426-422C-B1CA-20EFD6933FFE}">
      <dgm:prSet/>
      <dgm:spPr/>
      <dgm:t>
        <a:bodyPr/>
        <a:lstStyle/>
        <a:p>
          <a:endParaRPr lang="en-US"/>
        </a:p>
      </dgm:t>
    </dgm:pt>
    <dgm:pt modelId="{DFAA0E39-0724-493C-A2A6-9854D8DECDC4}">
      <dgm:prSet/>
      <dgm:spPr/>
      <dgm:t>
        <a:bodyPr/>
        <a:lstStyle/>
        <a:p>
          <a:r>
            <a:rPr lang="en-CA" b="0" i="0" dirty="0"/>
            <a:t>• </a:t>
          </a:r>
          <a:r>
            <a:rPr lang="en-CA" dirty="0"/>
            <a:t>GitHub Handle</a:t>
          </a:r>
          <a:endParaRPr lang="en-US" dirty="0"/>
        </a:p>
      </dgm:t>
    </dgm:pt>
    <dgm:pt modelId="{4186EF74-0C82-4578-ABF6-221A74B233ED}" type="parTrans" cxnId="{E8E4A3FF-79FB-46FB-B318-80804568DAF7}">
      <dgm:prSet/>
      <dgm:spPr/>
      <dgm:t>
        <a:bodyPr/>
        <a:lstStyle/>
        <a:p>
          <a:endParaRPr lang="en-US"/>
        </a:p>
      </dgm:t>
    </dgm:pt>
    <dgm:pt modelId="{5FB4FD0A-2ADF-4A87-BB2C-9C3E9F7CE3E3}" type="sibTrans" cxnId="{E8E4A3FF-79FB-46FB-B318-80804568DAF7}">
      <dgm:prSet/>
      <dgm:spPr/>
      <dgm:t>
        <a:bodyPr/>
        <a:lstStyle/>
        <a:p>
          <a:endParaRPr lang="en-US"/>
        </a:p>
      </dgm:t>
    </dgm:pt>
    <dgm:pt modelId="{F1BA3271-5E18-474D-A0A0-1EAA3B383520}">
      <dgm:prSet/>
      <dgm:spPr/>
      <dgm:t>
        <a:bodyPr/>
        <a:lstStyle/>
        <a:p>
          <a:r>
            <a:rPr lang="en-CA" b="0" i="0" dirty="0"/>
            <a:t>• </a:t>
          </a:r>
          <a:r>
            <a:rPr lang="en-CA" dirty="0"/>
            <a:t>Your Profile</a:t>
          </a:r>
          <a:endParaRPr lang="en-US" dirty="0"/>
        </a:p>
      </dgm:t>
    </dgm:pt>
    <dgm:pt modelId="{4C63F783-0035-4AC0-A3F0-3B80C50EAEAD}" type="parTrans" cxnId="{907D2E10-9183-4DD5-9C56-34FFDC977ABB}">
      <dgm:prSet/>
      <dgm:spPr/>
      <dgm:t>
        <a:bodyPr/>
        <a:lstStyle/>
        <a:p>
          <a:endParaRPr lang="en-US"/>
        </a:p>
      </dgm:t>
    </dgm:pt>
    <dgm:pt modelId="{7AD9CE4B-3F89-454B-8CE8-69ADDA5BA297}" type="sibTrans" cxnId="{907D2E10-9183-4DD5-9C56-34FFDC977ABB}">
      <dgm:prSet/>
      <dgm:spPr/>
      <dgm:t>
        <a:bodyPr/>
        <a:lstStyle/>
        <a:p>
          <a:endParaRPr lang="en-US"/>
        </a:p>
      </dgm:t>
    </dgm:pt>
    <dgm:pt modelId="{42A9C839-C40B-4AF5-AB71-2649E85A6647}">
      <dgm:prSet/>
      <dgm:spPr/>
      <dgm:t>
        <a:bodyPr/>
        <a:lstStyle/>
        <a:p>
          <a:r>
            <a:rPr lang="en-CA"/>
            <a:t>Creating a Repository on GitHub</a:t>
          </a:r>
          <a:endParaRPr lang="en-US"/>
        </a:p>
      </dgm:t>
    </dgm:pt>
    <dgm:pt modelId="{5F6C7B92-1338-4906-8095-D3B190F70CDC}" type="parTrans" cxnId="{BA6BE534-3A0A-476A-B188-96C251EBB846}">
      <dgm:prSet/>
      <dgm:spPr/>
      <dgm:t>
        <a:bodyPr/>
        <a:lstStyle/>
        <a:p>
          <a:endParaRPr lang="en-US"/>
        </a:p>
      </dgm:t>
    </dgm:pt>
    <dgm:pt modelId="{2EDF08F3-18E9-4A3A-9DF4-0BC7B0483845}" type="sibTrans" cxnId="{BA6BE534-3A0A-476A-B188-96C251EBB846}">
      <dgm:prSet/>
      <dgm:spPr/>
      <dgm:t>
        <a:bodyPr/>
        <a:lstStyle/>
        <a:p>
          <a:endParaRPr lang="en-US"/>
        </a:p>
      </dgm:t>
    </dgm:pt>
    <dgm:pt modelId="{50508394-8189-44D3-A678-FB1D18A68B28}">
      <dgm:prSet/>
      <dgm:spPr/>
      <dgm:t>
        <a:bodyPr/>
        <a:lstStyle/>
        <a:p>
          <a:r>
            <a:rPr lang="en-CA" b="0" i="0" dirty="0"/>
            <a:t>• </a:t>
          </a:r>
          <a:r>
            <a:rPr lang="en-CA" dirty="0"/>
            <a:t>README file</a:t>
          </a:r>
          <a:endParaRPr lang="en-US" dirty="0"/>
        </a:p>
      </dgm:t>
    </dgm:pt>
    <dgm:pt modelId="{5973AB0D-D8F6-4A1E-9F4E-B529FB6A3DE9}" type="parTrans" cxnId="{C9EA00D4-D022-44D1-80C1-F9D8A9F2ADD7}">
      <dgm:prSet/>
      <dgm:spPr/>
      <dgm:t>
        <a:bodyPr/>
        <a:lstStyle/>
        <a:p>
          <a:endParaRPr lang="en-US"/>
        </a:p>
      </dgm:t>
    </dgm:pt>
    <dgm:pt modelId="{7A2E7A30-BA27-4D0F-92D9-45BC555CF99D}" type="sibTrans" cxnId="{C9EA00D4-D022-44D1-80C1-F9D8A9F2ADD7}">
      <dgm:prSet/>
      <dgm:spPr/>
      <dgm:t>
        <a:bodyPr/>
        <a:lstStyle/>
        <a:p>
          <a:endParaRPr lang="en-US"/>
        </a:p>
      </dgm:t>
    </dgm:pt>
    <dgm:pt modelId="{3A5852C3-1277-4B8F-93EB-91B3C9965372}">
      <dgm:prSet/>
      <dgm:spPr/>
      <dgm:t>
        <a:bodyPr/>
        <a:lstStyle/>
        <a:p>
          <a:r>
            <a:rPr lang="en-CA" b="0" i="0" dirty="0"/>
            <a:t>• </a:t>
          </a:r>
          <a:r>
            <a:rPr lang="en-CA" dirty="0"/>
            <a:t>Licenses</a:t>
          </a:r>
          <a:endParaRPr lang="en-US" dirty="0"/>
        </a:p>
      </dgm:t>
    </dgm:pt>
    <dgm:pt modelId="{4E011DB1-8AE3-4D50-8AF7-160FB1C5B4D0}" type="parTrans" cxnId="{E657219B-9EA8-46F0-B8D0-723A9CFD6202}">
      <dgm:prSet/>
      <dgm:spPr/>
      <dgm:t>
        <a:bodyPr/>
        <a:lstStyle/>
        <a:p>
          <a:endParaRPr lang="en-US"/>
        </a:p>
      </dgm:t>
    </dgm:pt>
    <dgm:pt modelId="{C96C519F-730F-475F-A8FF-851FBDC4C6A3}" type="sibTrans" cxnId="{E657219B-9EA8-46F0-B8D0-723A9CFD6202}">
      <dgm:prSet/>
      <dgm:spPr/>
      <dgm:t>
        <a:bodyPr/>
        <a:lstStyle/>
        <a:p>
          <a:endParaRPr lang="en-US"/>
        </a:p>
      </dgm:t>
    </dgm:pt>
    <dgm:pt modelId="{C42720A9-0595-4607-BCD7-D6511C14A51E}">
      <dgm:prSet/>
      <dgm:spPr/>
      <dgm:t>
        <a:bodyPr/>
        <a:lstStyle/>
        <a:p>
          <a:r>
            <a:rPr lang="en-CA"/>
            <a:t>Uploading files to a GitHub Repository</a:t>
          </a:r>
          <a:endParaRPr lang="en-US"/>
        </a:p>
      </dgm:t>
    </dgm:pt>
    <dgm:pt modelId="{D7845922-DB70-472C-A6C2-E806C119EF9D}" type="parTrans" cxnId="{D4C75DA3-B7DF-4302-A8DD-3AFB829F6D76}">
      <dgm:prSet/>
      <dgm:spPr/>
      <dgm:t>
        <a:bodyPr/>
        <a:lstStyle/>
        <a:p>
          <a:endParaRPr lang="en-US"/>
        </a:p>
      </dgm:t>
    </dgm:pt>
    <dgm:pt modelId="{1324517C-FAC3-4138-B901-2B91F2214657}" type="sibTrans" cxnId="{D4C75DA3-B7DF-4302-A8DD-3AFB829F6D76}">
      <dgm:prSet/>
      <dgm:spPr/>
      <dgm:t>
        <a:bodyPr/>
        <a:lstStyle/>
        <a:p>
          <a:endParaRPr lang="en-US"/>
        </a:p>
      </dgm:t>
    </dgm:pt>
    <dgm:pt modelId="{18791238-EEF0-45E3-A907-D7A6E0281C36}">
      <dgm:prSet/>
      <dgm:spPr/>
      <dgm:t>
        <a:bodyPr/>
        <a:lstStyle/>
        <a:p>
          <a:r>
            <a:rPr lang="en-CA"/>
            <a:t>Downloading entire GitHub Repository or certain files.</a:t>
          </a:r>
          <a:endParaRPr lang="en-US"/>
        </a:p>
      </dgm:t>
    </dgm:pt>
    <dgm:pt modelId="{F02C90ED-81C6-4D5E-AD11-85CCD3F6773D}" type="parTrans" cxnId="{227E8681-0112-400D-964A-D32169F448E2}">
      <dgm:prSet/>
      <dgm:spPr/>
      <dgm:t>
        <a:bodyPr/>
        <a:lstStyle/>
        <a:p>
          <a:endParaRPr lang="en-US"/>
        </a:p>
      </dgm:t>
    </dgm:pt>
    <dgm:pt modelId="{3BACEE5F-A8B6-4C1E-84B8-0E34EF9FAC8E}" type="sibTrans" cxnId="{227E8681-0112-400D-964A-D32169F448E2}">
      <dgm:prSet/>
      <dgm:spPr/>
      <dgm:t>
        <a:bodyPr/>
        <a:lstStyle/>
        <a:p>
          <a:endParaRPr lang="en-US"/>
        </a:p>
      </dgm:t>
    </dgm:pt>
    <dgm:pt modelId="{C3DD2729-EB6A-43D6-B9AB-94E1C3ABE262}">
      <dgm:prSet/>
      <dgm:spPr/>
      <dgm:t>
        <a:bodyPr/>
        <a:lstStyle/>
        <a:p>
          <a:r>
            <a:rPr lang="en-CA"/>
            <a:t>Slides:</a:t>
          </a:r>
          <a:endParaRPr lang="en-US"/>
        </a:p>
      </dgm:t>
    </dgm:pt>
    <dgm:pt modelId="{20C8D29F-5378-49D0-AF30-F627D67CD8B7}" type="parTrans" cxnId="{CC8FFB0C-C6E2-4C4B-91BE-245A4D371E35}">
      <dgm:prSet/>
      <dgm:spPr/>
      <dgm:t>
        <a:bodyPr/>
        <a:lstStyle/>
        <a:p>
          <a:endParaRPr lang="en-US"/>
        </a:p>
      </dgm:t>
    </dgm:pt>
    <dgm:pt modelId="{CFF95C8F-F1BA-4975-983A-EADFA3F1A7CA}" type="sibTrans" cxnId="{CC8FFB0C-C6E2-4C4B-91BE-245A4D371E35}">
      <dgm:prSet/>
      <dgm:spPr/>
      <dgm:t>
        <a:bodyPr/>
        <a:lstStyle/>
        <a:p>
          <a:endParaRPr lang="en-US"/>
        </a:p>
      </dgm:t>
    </dgm:pt>
    <dgm:pt modelId="{94C8D9A8-90C3-46F7-B6CC-7E452316AEB0}">
      <dgm:prSet/>
      <dgm:spPr/>
      <dgm:t>
        <a:bodyPr/>
        <a:lstStyle/>
        <a:p>
          <a:r>
            <a:rPr lang="en-CA"/>
            <a:t>GitHub Features</a:t>
          </a:r>
          <a:endParaRPr lang="en-US"/>
        </a:p>
      </dgm:t>
    </dgm:pt>
    <dgm:pt modelId="{DE86A1CA-1FD1-4F57-AB31-A6DA491C94E0}" type="parTrans" cxnId="{DB1F3757-8BAA-4787-BF26-936078393D1D}">
      <dgm:prSet/>
      <dgm:spPr/>
      <dgm:t>
        <a:bodyPr/>
        <a:lstStyle/>
        <a:p>
          <a:endParaRPr lang="en-US"/>
        </a:p>
      </dgm:t>
    </dgm:pt>
    <dgm:pt modelId="{9E533E55-0C98-48CD-82CE-AA1A8D06B501}" type="sibTrans" cxnId="{DB1F3757-8BAA-4787-BF26-936078393D1D}">
      <dgm:prSet/>
      <dgm:spPr/>
      <dgm:t>
        <a:bodyPr/>
        <a:lstStyle/>
        <a:p>
          <a:endParaRPr lang="en-US"/>
        </a:p>
      </dgm:t>
    </dgm:pt>
    <dgm:pt modelId="{E66D6B04-1702-4AF3-9066-D53D093A2973}">
      <dgm:prSet/>
      <dgm:spPr/>
      <dgm:t>
        <a:bodyPr/>
        <a:lstStyle/>
        <a:p>
          <a:r>
            <a:rPr lang="en-CA" b="0" i="0" dirty="0"/>
            <a:t>• </a:t>
          </a:r>
          <a:r>
            <a:rPr lang="en-CA" dirty="0"/>
            <a:t>Pinning Repos</a:t>
          </a:r>
          <a:endParaRPr lang="en-US" dirty="0"/>
        </a:p>
      </dgm:t>
    </dgm:pt>
    <dgm:pt modelId="{3AC89D44-B1A4-42BA-9C67-30BEAF0C73C3}" type="parTrans" cxnId="{595D1F60-626B-41C2-9418-4F224C1CB333}">
      <dgm:prSet/>
      <dgm:spPr/>
      <dgm:t>
        <a:bodyPr/>
        <a:lstStyle/>
        <a:p>
          <a:endParaRPr lang="en-US"/>
        </a:p>
      </dgm:t>
    </dgm:pt>
    <dgm:pt modelId="{A95E80F2-FB19-4761-A894-66E715CB22EC}" type="sibTrans" cxnId="{595D1F60-626B-41C2-9418-4F224C1CB333}">
      <dgm:prSet/>
      <dgm:spPr/>
      <dgm:t>
        <a:bodyPr/>
        <a:lstStyle/>
        <a:p>
          <a:endParaRPr lang="en-US"/>
        </a:p>
      </dgm:t>
    </dgm:pt>
    <dgm:pt modelId="{DD466D45-BA66-4A6A-BA1F-18B740F05098}">
      <dgm:prSet/>
      <dgm:spPr/>
      <dgm:t>
        <a:bodyPr/>
        <a:lstStyle/>
        <a:p>
          <a:r>
            <a:rPr lang="en-CA" b="0" i="0" dirty="0"/>
            <a:t>• </a:t>
          </a:r>
          <a:r>
            <a:rPr lang="en-CA" dirty="0"/>
            <a:t>Activity Statistics</a:t>
          </a:r>
          <a:endParaRPr lang="en-US" dirty="0"/>
        </a:p>
      </dgm:t>
    </dgm:pt>
    <dgm:pt modelId="{5E39A28A-7100-4735-9A8E-D142AD27F456}" type="parTrans" cxnId="{A0425BAF-4E80-4123-B9BF-9C7D982FA373}">
      <dgm:prSet/>
      <dgm:spPr/>
      <dgm:t>
        <a:bodyPr/>
        <a:lstStyle/>
        <a:p>
          <a:endParaRPr lang="en-US"/>
        </a:p>
      </dgm:t>
    </dgm:pt>
    <dgm:pt modelId="{F57AA352-B7AA-4997-9FAE-5531DB037822}" type="sibTrans" cxnId="{A0425BAF-4E80-4123-B9BF-9C7D982FA373}">
      <dgm:prSet/>
      <dgm:spPr/>
      <dgm:t>
        <a:bodyPr/>
        <a:lstStyle/>
        <a:p>
          <a:endParaRPr lang="en-US"/>
        </a:p>
      </dgm:t>
    </dgm:pt>
    <dgm:pt modelId="{2BADEFE0-FAA9-4D49-84AC-4C4EDDBD65C3}" type="pres">
      <dgm:prSet presAssocID="{82702C1C-46AE-48E2-A712-DDADBBF39366}" presName="root" presStyleCnt="0">
        <dgm:presLayoutVars>
          <dgm:dir/>
          <dgm:resizeHandles val="exact"/>
        </dgm:presLayoutVars>
      </dgm:prSet>
      <dgm:spPr/>
    </dgm:pt>
    <dgm:pt modelId="{8B65C94C-AE7B-4490-9AD5-E28D092645DA}" type="pres">
      <dgm:prSet presAssocID="{C908A6E6-6FA6-4ECA-9F55-C6C2AF371E4A}" presName="compNode" presStyleCnt="0"/>
      <dgm:spPr/>
    </dgm:pt>
    <dgm:pt modelId="{7DA5E887-863A-4D2C-96F4-655FF5614F30}" type="pres">
      <dgm:prSet presAssocID="{C908A6E6-6FA6-4ECA-9F55-C6C2AF371E4A}" presName="bgRect" presStyleLbl="bgShp" presStyleIdx="0" presStyleCnt="7"/>
      <dgm:spPr/>
    </dgm:pt>
    <dgm:pt modelId="{46B3CE01-0FAE-49DA-B35E-549542CB2D98}" type="pres">
      <dgm:prSet presAssocID="{C908A6E6-6FA6-4ECA-9F55-C6C2AF371E4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"/>
        </a:ext>
      </dgm:extLst>
    </dgm:pt>
    <dgm:pt modelId="{50C25DE7-ACF7-4402-AFAB-C5A1E98BD36B}" type="pres">
      <dgm:prSet presAssocID="{C908A6E6-6FA6-4ECA-9F55-C6C2AF371E4A}" presName="spaceRect" presStyleCnt="0"/>
      <dgm:spPr/>
    </dgm:pt>
    <dgm:pt modelId="{395CDE74-56A3-4E48-AFC5-147B8C4DD0F6}" type="pres">
      <dgm:prSet presAssocID="{C908A6E6-6FA6-4ECA-9F55-C6C2AF371E4A}" presName="parTx" presStyleLbl="revTx" presStyleIdx="0" presStyleCnt="10">
        <dgm:presLayoutVars>
          <dgm:chMax val="0"/>
          <dgm:chPref val="0"/>
        </dgm:presLayoutVars>
      </dgm:prSet>
      <dgm:spPr/>
    </dgm:pt>
    <dgm:pt modelId="{DB9994A1-EC5C-49F9-B6BF-CE6788361663}" type="pres">
      <dgm:prSet presAssocID="{009BFC1A-46F2-48D0-83FF-37456668F4E5}" presName="sibTrans" presStyleCnt="0"/>
      <dgm:spPr/>
    </dgm:pt>
    <dgm:pt modelId="{07367CC5-2720-4958-807D-B5307B105591}" type="pres">
      <dgm:prSet presAssocID="{2BCA7162-1131-47EF-B9E1-D6ED3AF2EFF0}" presName="compNode" presStyleCnt="0"/>
      <dgm:spPr/>
    </dgm:pt>
    <dgm:pt modelId="{3C86CFFB-B06D-4D31-B953-C4FDDC0E18A8}" type="pres">
      <dgm:prSet presAssocID="{2BCA7162-1131-47EF-B9E1-D6ED3AF2EFF0}" presName="bgRect" presStyleLbl="bgShp" presStyleIdx="1" presStyleCnt="7"/>
      <dgm:spPr/>
    </dgm:pt>
    <dgm:pt modelId="{8C477936-5BDC-45D3-94DA-9D2AE25815DB}" type="pres">
      <dgm:prSet presAssocID="{2BCA7162-1131-47EF-B9E1-D6ED3AF2EFF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C37D0F9-0E61-4034-8EC0-E93310831762}" type="pres">
      <dgm:prSet presAssocID="{2BCA7162-1131-47EF-B9E1-D6ED3AF2EFF0}" presName="spaceRect" presStyleCnt="0"/>
      <dgm:spPr/>
    </dgm:pt>
    <dgm:pt modelId="{9047B419-BC1C-4E2C-B692-140106A2B817}" type="pres">
      <dgm:prSet presAssocID="{2BCA7162-1131-47EF-B9E1-D6ED3AF2EFF0}" presName="parTx" presStyleLbl="revTx" presStyleIdx="1" presStyleCnt="10">
        <dgm:presLayoutVars>
          <dgm:chMax val="0"/>
          <dgm:chPref val="0"/>
        </dgm:presLayoutVars>
      </dgm:prSet>
      <dgm:spPr/>
    </dgm:pt>
    <dgm:pt modelId="{F4CB4AD0-B6B5-4B89-87F6-E333B33CB56E}" type="pres">
      <dgm:prSet presAssocID="{2BCA7162-1131-47EF-B9E1-D6ED3AF2EFF0}" presName="desTx" presStyleLbl="revTx" presStyleIdx="2" presStyleCnt="10">
        <dgm:presLayoutVars/>
      </dgm:prSet>
      <dgm:spPr/>
    </dgm:pt>
    <dgm:pt modelId="{72931EAF-4EDE-4951-8445-C5CFED763DCE}" type="pres">
      <dgm:prSet presAssocID="{D312B138-0D4C-43A1-BE42-377818650B3F}" presName="sibTrans" presStyleCnt="0"/>
      <dgm:spPr/>
    </dgm:pt>
    <dgm:pt modelId="{3A71C2CB-1B71-4A03-A245-A60D8881A34B}" type="pres">
      <dgm:prSet presAssocID="{42A9C839-C40B-4AF5-AB71-2649E85A6647}" presName="compNode" presStyleCnt="0"/>
      <dgm:spPr/>
    </dgm:pt>
    <dgm:pt modelId="{364177D1-1A93-48D4-AC11-9922FF76D3B3}" type="pres">
      <dgm:prSet presAssocID="{42A9C839-C40B-4AF5-AB71-2649E85A6647}" presName="bgRect" presStyleLbl="bgShp" presStyleIdx="2" presStyleCnt="7"/>
      <dgm:spPr/>
    </dgm:pt>
    <dgm:pt modelId="{BEE2C073-A842-43C9-BE0A-1386606E2434}" type="pres">
      <dgm:prSet presAssocID="{42A9C839-C40B-4AF5-AB71-2649E85A664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EF20CA8-6C3D-4F41-80ED-E2193898D585}" type="pres">
      <dgm:prSet presAssocID="{42A9C839-C40B-4AF5-AB71-2649E85A6647}" presName="spaceRect" presStyleCnt="0"/>
      <dgm:spPr/>
    </dgm:pt>
    <dgm:pt modelId="{8C3737CA-D11E-4CAA-9008-95B694523FAE}" type="pres">
      <dgm:prSet presAssocID="{42A9C839-C40B-4AF5-AB71-2649E85A6647}" presName="parTx" presStyleLbl="revTx" presStyleIdx="3" presStyleCnt="10">
        <dgm:presLayoutVars>
          <dgm:chMax val="0"/>
          <dgm:chPref val="0"/>
        </dgm:presLayoutVars>
      </dgm:prSet>
      <dgm:spPr/>
    </dgm:pt>
    <dgm:pt modelId="{4278FB1B-88D7-4099-962B-1605E1A741F1}" type="pres">
      <dgm:prSet presAssocID="{42A9C839-C40B-4AF5-AB71-2649E85A6647}" presName="desTx" presStyleLbl="revTx" presStyleIdx="4" presStyleCnt="10">
        <dgm:presLayoutVars/>
      </dgm:prSet>
      <dgm:spPr/>
    </dgm:pt>
    <dgm:pt modelId="{98B45DC2-EA72-4A6E-A96B-5700D8DC678C}" type="pres">
      <dgm:prSet presAssocID="{2EDF08F3-18E9-4A3A-9DF4-0BC7B0483845}" presName="sibTrans" presStyleCnt="0"/>
      <dgm:spPr/>
    </dgm:pt>
    <dgm:pt modelId="{2752E253-19C8-4111-AAA6-F315A992F9CF}" type="pres">
      <dgm:prSet presAssocID="{C42720A9-0595-4607-BCD7-D6511C14A51E}" presName="compNode" presStyleCnt="0"/>
      <dgm:spPr/>
    </dgm:pt>
    <dgm:pt modelId="{7C804636-8773-4618-9966-FEC419714540}" type="pres">
      <dgm:prSet presAssocID="{C42720A9-0595-4607-BCD7-D6511C14A51E}" presName="bgRect" presStyleLbl="bgShp" presStyleIdx="3" presStyleCnt="7"/>
      <dgm:spPr/>
    </dgm:pt>
    <dgm:pt modelId="{551A9B4B-01F1-4DC6-8BDA-7F06A1F8E748}" type="pres">
      <dgm:prSet presAssocID="{C42720A9-0595-4607-BCD7-D6511C14A51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4EAD713-C5EF-47A8-A628-31E59009D5AC}" type="pres">
      <dgm:prSet presAssocID="{C42720A9-0595-4607-BCD7-D6511C14A51E}" presName="spaceRect" presStyleCnt="0"/>
      <dgm:spPr/>
    </dgm:pt>
    <dgm:pt modelId="{316E64A3-CB03-4BBD-A3E0-F75E6440B866}" type="pres">
      <dgm:prSet presAssocID="{C42720A9-0595-4607-BCD7-D6511C14A51E}" presName="parTx" presStyleLbl="revTx" presStyleIdx="5" presStyleCnt="10">
        <dgm:presLayoutVars>
          <dgm:chMax val="0"/>
          <dgm:chPref val="0"/>
        </dgm:presLayoutVars>
      </dgm:prSet>
      <dgm:spPr/>
    </dgm:pt>
    <dgm:pt modelId="{C111C3AD-A8B3-4680-8BF6-4737E8128CD4}" type="pres">
      <dgm:prSet presAssocID="{1324517C-FAC3-4138-B901-2B91F2214657}" presName="sibTrans" presStyleCnt="0"/>
      <dgm:spPr/>
    </dgm:pt>
    <dgm:pt modelId="{9E152692-90DD-4350-8E9F-0B3DB76BC507}" type="pres">
      <dgm:prSet presAssocID="{18791238-EEF0-45E3-A907-D7A6E0281C36}" presName="compNode" presStyleCnt="0"/>
      <dgm:spPr/>
    </dgm:pt>
    <dgm:pt modelId="{B288BB7C-9DBB-4FC0-826D-AE5DF7944017}" type="pres">
      <dgm:prSet presAssocID="{18791238-EEF0-45E3-A907-D7A6E0281C36}" presName="bgRect" presStyleLbl="bgShp" presStyleIdx="4" presStyleCnt="7"/>
      <dgm:spPr/>
    </dgm:pt>
    <dgm:pt modelId="{7D4DE69C-0F3B-48FB-AA93-C395412A1E42}" type="pres">
      <dgm:prSet presAssocID="{18791238-EEF0-45E3-A907-D7A6E0281C3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9F658F8E-CABE-4F60-BE8D-10CB4E03293B}" type="pres">
      <dgm:prSet presAssocID="{18791238-EEF0-45E3-A907-D7A6E0281C36}" presName="spaceRect" presStyleCnt="0"/>
      <dgm:spPr/>
    </dgm:pt>
    <dgm:pt modelId="{10A833A7-46AA-4310-8AA4-CF7FFBAB24C6}" type="pres">
      <dgm:prSet presAssocID="{18791238-EEF0-45E3-A907-D7A6E0281C36}" presName="parTx" presStyleLbl="revTx" presStyleIdx="6" presStyleCnt="10">
        <dgm:presLayoutVars>
          <dgm:chMax val="0"/>
          <dgm:chPref val="0"/>
        </dgm:presLayoutVars>
      </dgm:prSet>
      <dgm:spPr/>
    </dgm:pt>
    <dgm:pt modelId="{3B3A744A-C439-4ED3-BA4D-9428956C61BF}" type="pres">
      <dgm:prSet presAssocID="{3BACEE5F-A8B6-4C1E-84B8-0E34EF9FAC8E}" presName="sibTrans" presStyleCnt="0"/>
      <dgm:spPr/>
    </dgm:pt>
    <dgm:pt modelId="{41B0B619-D197-43BB-AD4D-129358F3E7DD}" type="pres">
      <dgm:prSet presAssocID="{C3DD2729-EB6A-43D6-B9AB-94E1C3ABE262}" presName="compNode" presStyleCnt="0"/>
      <dgm:spPr/>
    </dgm:pt>
    <dgm:pt modelId="{4C9774AE-0C2A-4FE3-885A-5904E1FB01D4}" type="pres">
      <dgm:prSet presAssocID="{C3DD2729-EB6A-43D6-B9AB-94E1C3ABE262}" presName="bgRect" presStyleLbl="bgShp" presStyleIdx="5" presStyleCnt="7"/>
      <dgm:spPr/>
    </dgm:pt>
    <dgm:pt modelId="{5A0FAAB0-EC37-40A2-A209-ED3B4E49020F}" type="pres">
      <dgm:prSet presAssocID="{C3DD2729-EB6A-43D6-B9AB-94E1C3ABE26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C862E88B-FA8E-464C-B7D4-FEBBCB7F21B8}" type="pres">
      <dgm:prSet presAssocID="{C3DD2729-EB6A-43D6-B9AB-94E1C3ABE262}" presName="spaceRect" presStyleCnt="0"/>
      <dgm:spPr/>
    </dgm:pt>
    <dgm:pt modelId="{C9820FD4-FE31-4BE2-A539-72BD66916663}" type="pres">
      <dgm:prSet presAssocID="{C3DD2729-EB6A-43D6-B9AB-94E1C3ABE262}" presName="parTx" presStyleLbl="revTx" presStyleIdx="7" presStyleCnt="10">
        <dgm:presLayoutVars>
          <dgm:chMax val="0"/>
          <dgm:chPref val="0"/>
        </dgm:presLayoutVars>
      </dgm:prSet>
      <dgm:spPr/>
    </dgm:pt>
    <dgm:pt modelId="{2D807A92-D854-4D7E-9C2F-289324D29F24}" type="pres">
      <dgm:prSet presAssocID="{CFF95C8F-F1BA-4975-983A-EADFA3F1A7CA}" presName="sibTrans" presStyleCnt="0"/>
      <dgm:spPr/>
    </dgm:pt>
    <dgm:pt modelId="{34CBD243-DAB8-4E01-B203-3F962D4317A7}" type="pres">
      <dgm:prSet presAssocID="{94C8D9A8-90C3-46F7-B6CC-7E452316AEB0}" presName="compNode" presStyleCnt="0"/>
      <dgm:spPr/>
    </dgm:pt>
    <dgm:pt modelId="{AFFB59D8-CA07-41A5-B608-B7C85A1BD802}" type="pres">
      <dgm:prSet presAssocID="{94C8D9A8-90C3-46F7-B6CC-7E452316AEB0}" presName="bgRect" presStyleLbl="bgShp" presStyleIdx="6" presStyleCnt="7"/>
      <dgm:spPr/>
    </dgm:pt>
    <dgm:pt modelId="{017CCC4A-AF1B-4551-998D-D09F7A187702}" type="pres">
      <dgm:prSet presAssocID="{94C8D9A8-90C3-46F7-B6CC-7E452316AE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6FDEF5-0042-4419-8CBA-975479B367FF}" type="pres">
      <dgm:prSet presAssocID="{94C8D9A8-90C3-46F7-B6CC-7E452316AEB0}" presName="spaceRect" presStyleCnt="0"/>
      <dgm:spPr/>
    </dgm:pt>
    <dgm:pt modelId="{DC1555EF-A7BA-4013-9025-42289C5BD9CD}" type="pres">
      <dgm:prSet presAssocID="{94C8D9A8-90C3-46F7-B6CC-7E452316AEB0}" presName="parTx" presStyleLbl="revTx" presStyleIdx="8" presStyleCnt="10">
        <dgm:presLayoutVars>
          <dgm:chMax val="0"/>
          <dgm:chPref val="0"/>
        </dgm:presLayoutVars>
      </dgm:prSet>
      <dgm:spPr/>
    </dgm:pt>
    <dgm:pt modelId="{92CD9740-C50A-4939-8630-26F573018E75}" type="pres">
      <dgm:prSet presAssocID="{94C8D9A8-90C3-46F7-B6CC-7E452316AEB0}" presName="desTx" presStyleLbl="revTx" presStyleIdx="9" presStyleCnt="10">
        <dgm:presLayoutVars/>
      </dgm:prSet>
      <dgm:spPr/>
    </dgm:pt>
  </dgm:ptLst>
  <dgm:cxnLst>
    <dgm:cxn modelId="{CC8FFB0C-C6E2-4C4B-91BE-245A4D371E35}" srcId="{82702C1C-46AE-48E2-A712-DDADBBF39366}" destId="{C3DD2729-EB6A-43D6-B9AB-94E1C3ABE262}" srcOrd="5" destOrd="0" parTransId="{20C8D29F-5378-49D0-AF30-F627D67CD8B7}" sibTransId="{CFF95C8F-F1BA-4975-983A-EADFA3F1A7CA}"/>
    <dgm:cxn modelId="{907D2E10-9183-4DD5-9C56-34FFDC977ABB}" srcId="{2BCA7162-1131-47EF-B9E1-D6ED3AF2EFF0}" destId="{F1BA3271-5E18-474D-A0A0-1EAA3B383520}" srcOrd="1" destOrd="0" parTransId="{4C63F783-0035-4AC0-A3F0-3B80C50EAEAD}" sibTransId="{7AD9CE4B-3F89-454B-8CE8-69ADDA5BA297}"/>
    <dgm:cxn modelId="{D3745E1A-5F0C-4F55-80A3-64F1C02B2D54}" type="presOf" srcId="{F1BA3271-5E18-474D-A0A0-1EAA3B383520}" destId="{F4CB4AD0-B6B5-4B89-87F6-E333B33CB56E}" srcOrd="0" destOrd="1" presId="urn:microsoft.com/office/officeart/2018/2/layout/IconVerticalSolidList"/>
    <dgm:cxn modelId="{55BA2624-1F9B-4E64-ADAF-FFD7B73A0B1B}" type="presOf" srcId="{C42720A9-0595-4607-BCD7-D6511C14A51E}" destId="{316E64A3-CB03-4BBD-A3E0-F75E6440B866}" srcOrd="0" destOrd="0" presId="urn:microsoft.com/office/officeart/2018/2/layout/IconVerticalSolidList"/>
    <dgm:cxn modelId="{6B38C92F-13C7-4E46-9E10-B45931015BEF}" type="presOf" srcId="{94C8D9A8-90C3-46F7-B6CC-7E452316AEB0}" destId="{DC1555EF-A7BA-4013-9025-42289C5BD9CD}" srcOrd="0" destOrd="0" presId="urn:microsoft.com/office/officeart/2018/2/layout/IconVerticalSolidList"/>
    <dgm:cxn modelId="{BA6BE534-3A0A-476A-B188-96C251EBB846}" srcId="{82702C1C-46AE-48E2-A712-DDADBBF39366}" destId="{42A9C839-C40B-4AF5-AB71-2649E85A6647}" srcOrd="2" destOrd="0" parTransId="{5F6C7B92-1338-4906-8095-D3B190F70CDC}" sibTransId="{2EDF08F3-18E9-4A3A-9DF4-0BC7B0483845}"/>
    <dgm:cxn modelId="{595D1F60-626B-41C2-9418-4F224C1CB333}" srcId="{94C8D9A8-90C3-46F7-B6CC-7E452316AEB0}" destId="{E66D6B04-1702-4AF3-9066-D53D093A2973}" srcOrd="0" destOrd="0" parTransId="{3AC89D44-B1A4-42BA-9C67-30BEAF0C73C3}" sibTransId="{A95E80F2-FB19-4761-A894-66E715CB22EC}"/>
    <dgm:cxn modelId="{89E0336A-323D-466E-8CAB-73BDC448CB64}" type="presOf" srcId="{C908A6E6-6FA6-4ECA-9F55-C6C2AF371E4A}" destId="{395CDE74-56A3-4E48-AFC5-147B8C4DD0F6}" srcOrd="0" destOrd="0" presId="urn:microsoft.com/office/officeart/2018/2/layout/IconVerticalSolidList"/>
    <dgm:cxn modelId="{6B6D1452-299F-4FF8-B8BE-18ED25150FB4}" type="presOf" srcId="{50508394-8189-44D3-A678-FB1D18A68B28}" destId="{4278FB1B-88D7-4099-962B-1605E1A741F1}" srcOrd="0" destOrd="0" presId="urn:microsoft.com/office/officeart/2018/2/layout/IconVerticalSolidList"/>
    <dgm:cxn modelId="{DB1F3757-8BAA-4787-BF26-936078393D1D}" srcId="{82702C1C-46AE-48E2-A712-DDADBBF39366}" destId="{94C8D9A8-90C3-46F7-B6CC-7E452316AEB0}" srcOrd="6" destOrd="0" parTransId="{DE86A1CA-1FD1-4F57-AB31-A6DA491C94E0}" sibTransId="{9E533E55-0C98-48CD-82CE-AA1A8D06B501}"/>
    <dgm:cxn modelId="{BEAD0D5A-65B1-4EFF-B0C3-63CEDB9DFFC1}" type="presOf" srcId="{2BCA7162-1131-47EF-B9E1-D6ED3AF2EFF0}" destId="{9047B419-BC1C-4E2C-B692-140106A2B817}" srcOrd="0" destOrd="0" presId="urn:microsoft.com/office/officeart/2018/2/layout/IconVerticalSolidList"/>
    <dgm:cxn modelId="{227E8681-0112-400D-964A-D32169F448E2}" srcId="{82702C1C-46AE-48E2-A712-DDADBBF39366}" destId="{18791238-EEF0-45E3-A907-D7A6E0281C36}" srcOrd="4" destOrd="0" parTransId="{F02C90ED-81C6-4D5E-AD11-85CCD3F6773D}" sibTransId="{3BACEE5F-A8B6-4C1E-84B8-0E34EF9FAC8E}"/>
    <dgm:cxn modelId="{0EAD8E93-5B1A-4A3F-98D0-8C749CC48B6B}" type="presOf" srcId="{3A5852C3-1277-4B8F-93EB-91B3C9965372}" destId="{4278FB1B-88D7-4099-962B-1605E1A741F1}" srcOrd="0" destOrd="1" presId="urn:microsoft.com/office/officeart/2018/2/layout/IconVerticalSolidList"/>
    <dgm:cxn modelId="{E657219B-9EA8-46F0-B8D0-723A9CFD6202}" srcId="{42A9C839-C40B-4AF5-AB71-2649E85A6647}" destId="{3A5852C3-1277-4B8F-93EB-91B3C9965372}" srcOrd="1" destOrd="0" parTransId="{4E011DB1-8AE3-4D50-8AF7-160FB1C5B4D0}" sibTransId="{C96C519F-730F-475F-A8FF-851FBDC4C6A3}"/>
    <dgm:cxn modelId="{D4C75DA3-B7DF-4302-A8DD-3AFB829F6D76}" srcId="{82702C1C-46AE-48E2-A712-DDADBBF39366}" destId="{C42720A9-0595-4607-BCD7-D6511C14A51E}" srcOrd="3" destOrd="0" parTransId="{D7845922-DB70-472C-A6C2-E806C119EF9D}" sibTransId="{1324517C-FAC3-4138-B901-2B91F2214657}"/>
    <dgm:cxn modelId="{709234AD-082F-4D58-9489-6AC4A3E50F1B}" type="presOf" srcId="{18791238-EEF0-45E3-A907-D7A6E0281C36}" destId="{10A833A7-46AA-4310-8AA4-CF7FFBAB24C6}" srcOrd="0" destOrd="0" presId="urn:microsoft.com/office/officeart/2018/2/layout/IconVerticalSolidList"/>
    <dgm:cxn modelId="{A0425BAF-4E80-4123-B9BF-9C7D982FA373}" srcId="{94C8D9A8-90C3-46F7-B6CC-7E452316AEB0}" destId="{DD466D45-BA66-4A6A-BA1F-18B740F05098}" srcOrd="1" destOrd="0" parTransId="{5E39A28A-7100-4735-9A8E-D142AD27F456}" sibTransId="{F57AA352-B7AA-4997-9FAE-5531DB037822}"/>
    <dgm:cxn modelId="{BD671EB9-E1B1-4DEB-9563-46A986CDA00B}" type="presOf" srcId="{DD466D45-BA66-4A6A-BA1F-18B740F05098}" destId="{92CD9740-C50A-4939-8630-26F573018E75}" srcOrd="0" destOrd="1" presId="urn:microsoft.com/office/officeart/2018/2/layout/IconVerticalSolidList"/>
    <dgm:cxn modelId="{0ABEF3B9-2871-41A0-9C87-A99071B02848}" type="presOf" srcId="{DFAA0E39-0724-493C-A2A6-9854D8DECDC4}" destId="{F4CB4AD0-B6B5-4B89-87F6-E333B33CB56E}" srcOrd="0" destOrd="0" presId="urn:microsoft.com/office/officeart/2018/2/layout/IconVerticalSolidList"/>
    <dgm:cxn modelId="{A5D157BA-6018-4A65-B305-00DC0F70EA82}" type="presOf" srcId="{42A9C839-C40B-4AF5-AB71-2649E85A6647}" destId="{8C3737CA-D11E-4CAA-9008-95B694523FAE}" srcOrd="0" destOrd="0" presId="urn:microsoft.com/office/officeart/2018/2/layout/IconVerticalSolidList"/>
    <dgm:cxn modelId="{3B11FBC2-4426-422C-B1CA-20EFD6933FFE}" srcId="{82702C1C-46AE-48E2-A712-DDADBBF39366}" destId="{2BCA7162-1131-47EF-B9E1-D6ED3AF2EFF0}" srcOrd="1" destOrd="0" parTransId="{9A86F3D2-345E-46B3-B4D1-0CF485FA672C}" sibTransId="{D312B138-0D4C-43A1-BE42-377818650B3F}"/>
    <dgm:cxn modelId="{C9EA00D4-D022-44D1-80C1-F9D8A9F2ADD7}" srcId="{42A9C839-C40B-4AF5-AB71-2649E85A6647}" destId="{50508394-8189-44D3-A678-FB1D18A68B28}" srcOrd="0" destOrd="0" parTransId="{5973AB0D-D8F6-4A1E-9F4E-B529FB6A3DE9}" sibTransId="{7A2E7A30-BA27-4D0F-92D9-45BC555CF99D}"/>
    <dgm:cxn modelId="{3DF223DA-58EC-40EF-B716-867118EFA697}" type="presOf" srcId="{C3DD2729-EB6A-43D6-B9AB-94E1C3ABE262}" destId="{C9820FD4-FE31-4BE2-A539-72BD66916663}" srcOrd="0" destOrd="0" presId="urn:microsoft.com/office/officeart/2018/2/layout/IconVerticalSolidList"/>
    <dgm:cxn modelId="{E18CFBED-877A-4D13-BC8E-DB506E7E39B0}" type="presOf" srcId="{E66D6B04-1702-4AF3-9066-D53D093A2973}" destId="{92CD9740-C50A-4939-8630-26F573018E75}" srcOrd="0" destOrd="0" presId="urn:microsoft.com/office/officeart/2018/2/layout/IconVerticalSolidList"/>
    <dgm:cxn modelId="{86677DEF-7C7E-4CB1-92FD-95980872A505}" srcId="{82702C1C-46AE-48E2-A712-DDADBBF39366}" destId="{C908A6E6-6FA6-4ECA-9F55-C6C2AF371E4A}" srcOrd="0" destOrd="0" parTransId="{A2623659-F225-4DE3-89F7-A323DB7E6582}" sibTransId="{009BFC1A-46F2-48D0-83FF-37456668F4E5}"/>
    <dgm:cxn modelId="{DFC3CEFE-C051-441C-A60B-A1BE9DD5C7CF}" type="presOf" srcId="{82702C1C-46AE-48E2-A712-DDADBBF39366}" destId="{2BADEFE0-FAA9-4D49-84AC-4C4EDDBD65C3}" srcOrd="0" destOrd="0" presId="urn:microsoft.com/office/officeart/2018/2/layout/IconVerticalSolidList"/>
    <dgm:cxn modelId="{E8E4A3FF-79FB-46FB-B318-80804568DAF7}" srcId="{2BCA7162-1131-47EF-B9E1-D6ED3AF2EFF0}" destId="{DFAA0E39-0724-493C-A2A6-9854D8DECDC4}" srcOrd="0" destOrd="0" parTransId="{4186EF74-0C82-4578-ABF6-221A74B233ED}" sibTransId="{5FB4FD0A-2ADF-4A87-BB2C-9C3E9F7CE3E3}"/>
    <dgm:cxn modelId="{84E8D208-8C88-4453-8909-D7784A5C0014}" type="presParOf" srcId="{2BADEFE0-FAA9-4D49-84AC-4C4EDDBD65C3}" destId="{8B65C94C-AE7B-4490-9AD5-E28D092645DA}" srcOrd="0" destOrd="0" presId="urn:microsoft.com/office/officeart/2018/2/layout/IconVerticalSolidList"/>
    <dgm:cxn modelId="{D8040FE5-B8C2-4898-9A91-C53882A65AEF}" type="presParOf" srcId="{8B65C94C-AE7B-4490-9AD5-E28D092645DA}" destId="{7DA5E887-863A-4D2C-96F4-655FF5614F30}" srcOrd="0" destOrd="0" presId="urn:microsoft.com/office/officeart/2018/2/layout/IconVerticalSolidList"/>
    <dgm:cxn modelId="{58018EFB-2BA7-4554-ACC7-1C70648E4C3A}" type="presParOf" srcId="{8B65C94C-AE7B-4490-9AD5-E28D092645DA}" destId="{46B3CE01-0FAE-49DA-B35E-549542CB2D98}" srcOrd="1" destOrd="0" presId="urn:microsoft.com/office/officeart/2018/2/layout/IconVerticalSolidList"/>
    <dgm:cxn modelId="{6FA45BA5-1247-4AF5-BA94-A2BD79786E43}" type="presParOf" srcId="{8B65C94C-AE7B-4490-9AD5-E28D092645DA}" destId="{50C25DE7-ACF7-4402-AFAB-C5A1E98BD36B}" srcOrd="2" destOrd="0" presId="urn:microsoft.com/office/officeart/2018/2/layout/IconVerticalSolidList"/>
    <dgm:cxn modelId="{1722D697-50FF-4AB0-A2E1-F7FFE059F444}" type="presParOf" srcId="{8B65C94C-AE7B-4490-9AD5-E28D092645DA}" destId="{395CDE74-56A3-4E48-AFC5-147B8C4DD0F6}" srcOrd="3" destOrd="0" presId="urn:microsoft.com/office/officeart/2018/2/layout/IconVerticalSolidList"/>
    <dgm:cxn modelId="{B4EE948D-80BD-4A20-AC00-4EC962C0AE3C}" type="presParOf" srcId="{2BADEFE0-FAA9-4D49-84AC-4C4EDDBD65C3}" destId="{DB9994A1-EC5C-49F9-B6BF-CE6788361663}" srcOrd="1" destOrd="0" presId="urn:microsoft.com/office/officeart/2018/2/layout/IconVerticalSolidList"/>
    <dgm:cxn modelId="{B2BFB629-B996-4776-8B60-F85EE76D1FB4}" type="presParOf" srcId="{2BADEFE0-FAA9-4D49-84AC-4C4EDDBD65C3}" destId="{07367CC5-2720-4958-807D-B5307B105591}" srcOrd="2" destOrd="0" presId="urn:microsoft.com/office/officeart/2018/2/layout/IconVerticalSolidList"/>
    <dgm:cxn modelId="{32AF355C-B65A-4D84-9062-09662974E141}" type="presParOf" srcId="{07367CC5-2720-4958-807D-B5307B105591}" destId="{3C86CFFB-B06D-4D31-B953-C4FDDC0E18A8}" srcOrd="0" destOrd="0" presId="urn:microsoft.com/office/officeart/2018/2/layout/IconVerticalSolidList"/>
    <dgm:cxn modelId="{9A34868D-2BE9-48E1-A9C0-DA1BE6B3F307}" type="presParOf" srcId="{07367CC5-2720-4958-807D-B5307B105591}" destId="{8C477936-5BDC-45D3-94DA-9D2AE25815DB}" srcOrd="1" destOrd="0" presId="urn:microsoft.com/office/officeart/2018/2/layout/IconVerticalSolidList"/>
    <dgm:cxn modelId="{C8D01A16-84D6-4BF5-9C45-107F42A26A64}" type="presParOf" srcId="{07367CC5-2720-4958-807D-B5307B105591}" destId="{0C37D0F9-0E61-4034-8EC0-E93310831762}" srcOrd="2" destOrd="0" presId="urn:microsoft.com/office/officeart/2018/2/layout/IconVerticalSolidList"/>
    <dgm:cxn modelId="{F3F2D245-68B2-4F92-9687-5D7701839136}" type="presParOf" srcId="{07367CC5-2720-4958-807D-B5307B105591}" destId="{9047B419-BC1C-4E2C-B692-140106A2B817}" srcOrd="3" destOrd="0" presId="urn:microsoft.com/office/officeart/2018/2/layout/IconVerticalSolidList"/>
    <dgm:cxn modelId="{5F980C0D-F0F1-4E49-9567-C36A9E00952B}" type="presParOf" srcId="{07367CC5-2720-4958-807D-B5307B105591}" destId="{F4CB4AD0-B6B5-4B89-87F6-E333B33CB56E}" srcOrd="4" destOrd="0" presId="urn:microsoft.com/office/officeart/2018/2/layout/IconVerticalSolidList"/>
    <dgm:cxn modelId="{B8868BA1-4FFE-4D55-870C-2A796194F0E2}" type="presParOf" srcId="{2BADEFE0-FAA9-4D49-84AC-4C4EDDBD65C3}" destId="{72931EAF-4EDE-4951-8445-C5CFED763DCE}" srcOrd="3" destOrd="0" presId="urn:microsoft.com/office/officeart/2018/2/layout/IconVerticalSolidList"/>
    <dgm:cxn modelId="{EC5343C7-61E4-4ABF-978A-10994DF6304B}" type="presParOf" srcId="{2BADEFE0-FAA9-4D49-84AC-4C4EDDBD65C3}" destId="{3A71C2CB-1B71-4A03-A245-A60D8881A34B}" srcOrd="4" destOrd="0" presId="urn:microsoft.com/office/officeart/2018/2/layout/IconVerticalSolidList"/>
    <dgm:cxn modelId="{A9123B21-1E95-4D18-8D68-5F1CE7B61A39}" type="presParOf" srcId="{3A71C2CB-1B71-4A03-A245-A60D8881A34B}" destId="{364177D1-1A93-48D4-AC11-9922FF76D3B3}" srcOrd="0" destOrd="0" presId="urn:microsoft.com/office/officeart/2018/2/layout/IconVerticalSolidList"/>
    <dgm:cxn modelId="{AAA3C664-80EB-4C18-AC45-0E78C12ACC8A}" type="presParOf" srcId="{3A71C2CB-1B71-4A03-A245-A60D8881A34B}" destId="{BEE2C073-A842-43C9-BE0A-1386606E2434}" srcOrd="1" destOrd="0" presId="urn:microsoft.com/office/officeart/2018/2/layout/IconVerticalSolidList"/>
    <dgm:cxn modelId="{71A48F32-6072-4A6A-A45D-F91B71A7CDA7}" type="presParOf" srcId="{3A71C2CB-1B71-4A03-A245-A60D8881A34B}" destId="{9EF20CA8-6C3D-4F41-80ED-E2193898D585}" srcOrd="2" destOrd="0" presId="urn:microsoft.com/office/officeart/2018/2/layout/IconVerticalSolidList"/>
    <dgm:cxn modelId="{BC66B15A-AF23-4ED1-B87E-CEB2BE6A33F4}" type="presParOf" srcId="{3A71C2CB-1B71-4A03-A245-A60D8881A34B}" destId="{8C3737CA-D11E-4CAA-9008-95B694523FAE}" srcOrd="3" destOrd="0" presId="urn:microsoft.com/office/officeart/2018/2/layout/IconVerticalSolidList"/>
    <dgm:cxn modelId="{C2994446-D04D-4CF2-9AD3-CD84D242CE85}" type="presParOf" srcId="{3A71C2CB-1B71-4A03-A245-A60D8881A34B}" destId="{4278FB1B-88D7-4099-962B-1605E1A741F1}" srcOrd="4" destOrd="0" presId="urn:microsoft.com/office/officeart/2018/2/layout/IconVerticalSolidList"/>
    <dgm:cxn modelId="{5935B474-3625-40E5-85DD-5A0566244B90}" type="presParOf" srcId="{2BADEFE0-FAA9-4D49-84AC-4C4EDDBD65C3}" destId="{98B45DC2-EA72-4A6E-A96B-5700D8DC678C}" srcOrd="5" destOrd="0" presId="urn:microsoft.com/office/officeart/2018/2/layout/IconVerticalSolidList"/>
    <dgm:cxn modelId="{D20A462B-5F40-46B2-A1DC-E0D79DE5827E}" type="presParOf" srcId="{2BADEFE0-FAA9-4D49-84AC-4C4EDDBD65C3}" destId="{2752E253-19C8-4111-AAA6-F315A992F9CF}" srcOrd="6" destOrd="0" presId="urn:microsoft.com/office/officeart/2018/2/layout/IconVerticalSolidList"/>
    <dgm:cxn modelId="{98DD3CEC-ECD0-4331-9696-89AC40463E17}" type="presParOf" srcId="{2752E253-19C8-4111-AAA6-F315A992F9CF}" destId="{7C804636-8773-4618-9966-FEC419714540}" srcOrd="0" destOrd="0" presId="urn:microsoft.com/office/officeart/2018/2/layout/IconVerticalSolidList"/>
    <dgm:cxn modelId="{C9BE0E35-6D33-43B4-8ADF-06AD0D0B1291}" type="presParOf" srcId="{2752E253-19C8-4111-AAA6-F315A992F9CF}" destId="{551A9B4B-01F1-4DC6-8BDA-7F06A1F8E748}" srcOrd="1" destOrd="0" presId="urn:microsoft.com/office/officeart/2018/2/layout/IconVerticalSolidList"/>
    <dgm:cxn modelId="{564C8FB7-4A43-467E-8C54-BEA99FAB42EA}" type="presParOf" srcId="{2752E253-19C8-4111-AAA6-F315A992F9CF}" destId="{94EAD713-C5EF-47A8-A628-31E59009D5AC}" srcOrd="2" destOrd="0" presId="urn:microsoft.com/office/officeart/2018/2/layout/IconVerticalSolidList"/>
    <dgm:cxn modelId="{885AF3A7-26C1-4D28-8FB7-69EB9A8C0430}" type="presParOf" srcId="{2752E253-19C8-4111-AAA6-F315A992F9CF}" destId="{316E64A3-CB03-4BBD-A3E0-F75E6440B866}" srcOrd="3" destOrd="0" presId="urn:microsoft.com/office/officeart/2018/2/layout/IconVerticalSolidList"/>
    <dgm:cxn modelId="{BD0AFED3-5827-4DA0-800D-0B85CAEAA403}" type="presParOf" srcId="{2BADEFE0-FAA9-4D49-84AC-4C4EDDBD65C3}" destId="{C111C3AD-A8B3-4680-8BF6-4737E8128CD4}" srcOrd="7" destOrd="0" presId="urn:microsoft.com/office/officeart/2018/2/layout/IconVerticalSolidList"/>
    <dgm:cxn modelId="{C40190C9-47A7-43A5-A721-5D68FA6EC97F}" type="presParOf" srcId="{2BADEFE0-FAA9-4D49-84AC-4C4EDDBD65C3}" destId="{9E152692-90DD-4350-8E9F-0B3DB76BC507}" srcOrd="8" destOrd="0" presId="urn:microsoft.com/office/officeart/2018/2/layout/IconVerticalSolidList"/>
    <dgm:cxn modelId="{C806D5A8-C990-4FF3-8CDD-BB1F4742581D}" type="presParOf" srcId="{9E152692-90DD-4350-8E9F-0B3DB76BC507}" destId="{B288BB7C-9DBB-4FC0-826D-AE5DF7944017}" srcOrd="0" destOrd="0" presId="urn:microsoft.com/office/officeart/2018/2/layout/IconVerticalSolidList"/>
    <dgm:cxn modelId="{E804AB0C-B487-4A2E-B1F1-1A6B5FC046C6}" type="presParOf" srcId="{9E152692-90DD-4350-8E9F-0B3DB76BC507}" destId="{7D4DE69C-0F3B-48FB-AA93-C395412A1E42}" srcOrd="1" destOrd="0" presId="urn:microsoft.com/office/officeart/2018/2/layout/IconVerticalSolidList"/>
    <dgm:cxn modelId="{317394BE-B178-4441-AB81-BC0B95F67FB3}" type="presParOf" srcId="{9E152692-90DD-4350-8E9F-0B3DB76BC507}" destId="{9F658F8E-CABE-4F60-BE8D-10CB4E03293B}" srcOrd="2" destOrd="0" presId="urn:microsoft.com/office/officeart/2018/2/layout/IconVerticalSolidList"/>
    <dgm:cxn modelId="{F58632EF-5A48-4FF4-BABF-B48AC5D4DD1D}" type="presParOf" srcId="{9E152692-90DD-4350-8E9F-0B3DB76BC507}" destId="{10A833A7-46AA-4310-8AA4-CF7FFBAB24C6}" srcOrd="3" destOrd="0" presId="urn:microsoft.com/office/officeart/2018/2/layout/IconVerticalSolidList"/>
    <dgm:cxn modelId="{FD1BEBB5-DE15-4F1E-92EE-D4F657355689}" type="presParOf" srcId="{2BADEFE0-FAA9-4D49-84AC-4C4EDDBD65C3}" destId="{3B3A744A-C439-4ED3-BA4D-9428956C61BF}" srcOrd="9" destOrd="0" presId="urn:microsoft.com/office/officeart/2018/2/layout/IconVerticalSolidList"/>
    <dgm:cxn modelId="{1B4E0CD4-AE5D-4BB1-BF2D-2A89F7A88E1A}" type="presParOf" srcId="{2BADEFE0-FAA9-4D49-84AC-4C4EDDBD65C3}" destId="{41B0B619-D197-43BB-AD4D-129358F3E7DD}" srcOrd="10" destOrd="0" presId="urn:microsoft.com/office/officeart/2018/2/layout/IconVerticalSolidList"/>
    <dgm:cxn modelId="{96999DA4-BC36-4E84-95FC-7252E8C59DCA}" type="presParOf" srcId="{41B0B619-D197-43BB-AD4D-129358F3E7DD}" destId="{4C9774AE-0C2A-4FE3-885A-5904E1FB01D4}" srcOrd="0" destOrd="0" presId="urn:microsoft.com/office/officeart/2018/2/layout/IconVerticalSolidList"/>
    <dgm:cxn modelId="{DBFD6E11-C21D-4C29-9815-E9E6358F32E3}" type="presParOf" srcId="{41B0B619-D197-43BB-AD4D-129358F3E7DD}" destId="{5A0FAAB0-EC37-40A2-A209-ED3B4E49020F}" srcOrd="1" destOrd="0" presId="urn:microsoft.com/office/officeart/2018/2/layout/IconVerticalSolidList"/>
    <dgm:cxn modelId="{EF355272-1319-47E3-94E5-26060FBCAC0C}" type="presParOf" srcId="{41B0B619-D197-43BB-AD4D-129358F3E7DD}" destId="{C862E88B-FA8E-464C-B7D4-FEBBCB7F21B8}" srcOrd="2" destOrd="0" presId="urn:microsoft.com/office/officeart/2018/2/layout/IconVerticalSolidList"/>
    <dgm:cxn modelId="{C56DF2DB-28D6-477A-90F8-CA62613900BE}" type="presParOf" srcId="{41B0B619-D197-43BB-AD4D-129358F3E7DD}" destId="{C9820FD4-FE31-4BE2-A539-72BD66916663}" srcOrd="3" destOrd="0" presId="urn:microsoft.com/office/officeart/2018/2/layout/IconVerticalSolidList"/>
    <dgm:cxn modelId="{C9BC261F-1E72-4E01-8FCB-CFE4AC615AD0}" type="presParOf" srcId="{2BADEFE0-FAA9-4D49-84AC-4C4EDDBD65C3}" destId="{2D807A92-D854-4D7E-9C2F-289324D29F24}" srcOrd="11" destOrd="0" presId="urn:microsoft.com/office/officeart/2018/2/layout/IconVerticalSolidList"/>
    <dgm:cxn modelId="{B395F41F-112C-4E77-AB99-7BACBB8CBED1}" type="presParOf" srcId="{2BADEFE0-FAA9-4D49-84AC-4C4EDDBD65C3}" destId="{34CBD243-DAB8-4E01-B203-3F962D4317A7}" srcOrd="12" destOrd="0" presId="urn:microsoft.com/office/officeart/2018/2/layout/IconVerticalSolidList"/>
    <dgm:cxn modelId="{103AA7F0-3B12-47B8-B580-065E17A14BA0}" type="presParOf" srcId="{34CBD243-DAB8-4E01-B203-3F962D4317A7}" destId="{AFFB59D8-CA07-41A5-B608-B7C85A1BD802}" srcOrd="0" destOrd="0" presId="urn:microsoft.com/office/officeart/2018/2/layout/IconVerticalSolidList"/>
    <dgm:cxn modelId="{09E2CD35-26DA-4C8B-97C0-41943EEEAD32}" type="presParOf" srcId="{34CBD243-DAB8-4E01-B203-3F962D4317A7}" destId="{017CCC4A-AF1B-4551-998D-D09F7A187702}" srcOrd="1" destOrd="0" presId="urn:microsoft.com/office/officeart/2018/2/layout/IconVerticalSolidList"/>
    <dgm:cxn modelId="{635E40B0-1A1B-456A-980F-4A8DC4EF9801}" type="presParOf" srcId="{34CBD243-DAB8-4E01-B203-3F962D4317A7}" destId="{F36FDEF5-0042-4419-8CBA-975479B367FF}" srcOrd="2" destOrd="0" presId="urn:microsoft.com/office/officeart/2018/2/layout/IconVerticalSolidList"/>
    <dgm:cxn modelId="{3AE6F9A3-1DE1-4660-8499-92BB524D121E}" type="presParOf" srcId="{34CBD243-DAB8-4E01-B203-3F962D4317A7}" destId="{DC1555EF-A7BA-4013-9025-42289C5BD9CD}" srcOrd="3" destOrd="0" presId="urn:microsoft.com/office/officeart/2018/2/layout/IconVerticalSolidList"/>
    <dgm:cxn modelId="{D11C6989-37B6-408C-AD7A-C0F6C7E8D058}" type="presParOf" srcId="{34CBD243-DAB8-4E01-B203-3F962D4317A7}" destId="{92CD9740-C50A-4939-8630-26F573018E7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5E887-863A-4D2C-96F4-655FF5614F30}">
      <dsp:nvSpPr>
        <dsp:cNvPr id="0" name=""/>
        <dsp:cNvSpPr/>
      </dsp:nvSpPr>
      <dsp:spPr>
        <a:xfrm>
          <a:off x="0" y="437"/>
          <a:ext cx="6582555" cy="6024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3CE01-0FAE-49DA-B35E-549542CB2D98}">
      <dsp:nvSpPr>
        <dsp:cNvPr id="0" name=""/>
        <dsp:cNvSpPr/>
      </dsp:nvSpPr>
      <dsp:spPr>
        <a:xfrm>
          <a:off x="182244" y="135991"/>
          <a:ext cx="331353" cy="331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CDE74-56A3-4E48-AFC5-147B8C4DD0F6}">
      <dsp:nvSpPr>
        <dsp:cNvPr id="0" name=""/>
        <dsp:cNvSpPr/>
      </dsp:nvSpPr>
      <dsp:spPr>
        <a:xfrm>
          <a:off x="695843" y="437"/>
          <a:ext cx="5886711" cy="60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61" tIns="63761" rIns="63761" bIns="637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Hands on Experience:</a:t>
          </a:r>
          <a:endParaRPr lang="en-US" sz="1600" kern="1200"/>
        </a:p>
      </dsp:txBody>
      <dsp:txXfrm>
        <a:off x="695843" y="437"/>
        <a:ext cx="5886711" cy="602461"/>
      </dsp:txXfrm>
    </dsp:sp>
    <dsp:sp modelId="{3C86CFFB-B06D-4D31-B953-C4FDDC0E18A8}">
      <dsp:nvSpPr>
        <dsp:cNvPr id="0" name=""/>
        <dsp:cNvSpPr/>
      </dsp:nvSpPr>
      <dsp:spPr>
        <a:xfrm>
          <a:off x="0" y="753514"/>
          <a:ext cx="6582555" cy="6024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77936-5BDC-45D3-94DA-9D2AE25815DB}">
      <dsp:nvSpPr>
        <dsp:cNvPr id="0" name=""/>
        <dsp:cNvSpPr/>
      </dsp:nvSpPr>
      <dsp:spPr>
        <a:xfrm>
          <a:off x="182244" y="889068"/>
          <a:ext cx="331353" cy="331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7B419-BC1C-4E2C-B692-140106A2B817}">
      <dsp:nvSpPr>
        <dsp:cNvPr id="0" name=""/>
        <dsp:cNvSpPr/>
      </dsp:nvSpPr>
      <dsp:spPr>
        <a:xfrm>
          <a:off x="695843" y="753514"/>
          <a:ext cx="2962149" cy="60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61" tIns="63761" rIns="63761" bIns="637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Creating GitHub Account</a:t>
          </a:r>
          <a:endParaRPr lang="en-US" sz="1600" kern="1200"/>
        </a:p>
      </dsp:txBody>
      <dsp:txXfrm>
        <a:off x="695843" y="753514"/>
        <a:ext cx="2962149" cy="602461"/>
      </dsp:txXfrm>
    </dsp:sp>
    <dsp:sp modelId="{F4CB4AD0-B6B5-4B89-87F6-E333B33CB56E}">
      <dsp:nvSpPr>
        <dsp:cNvPr id="0" name=""/>
        <dsp:cNvSpPr/>
      </dsp:nvSpPr>
      <dsp:spPr>
        <a:xfrm>
          <a:off x="3657992" y="753514"/>
          <a:ext cx="2924562" cy="60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61" tIns="63761" rIns="63761" bIns="6376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 dirty="0"/>
            <a:t>• </a:t>
          </a:r>
          <a:r>
            <a:rPr lang="en-CA" sz="1400" kern="1200" dirty="0"/>
            <a:t>GitHub Handle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 dirty="0"/>
            <a:t>• </a:t>
          </a:r>
          <a:r>
            <a:rPr lang="en-CA" sz="1400" kern="1200" dirty="0"/>
            <a:t>Your Profile</a:t>
          </a:r>
          <a:endParaRPr lang="en-US" sz="1400" kern="1200" dirty="0"/>
        </a:p>
      </dsp:txBody>
      <dsp:txXfrm>
        <a:off x="3657992" y="753514"/>
        <a:ext cx="2924562" cy="602461"/>
      </dsp:txXfrm>
    </dsp:sp>
    <dsp:sp modelId="{364177D1-1A93-48D4-AC11-9922FF76D3B3}">
      <dsp:nvSpPr>
        <dsp:cNvPr id="0" name=""/>
        <dsp:cNvSpPr/>
      </dsp:nvSpPr>
      <dsp:spPr>
        <a:xfrm>
          <a:off x="0" y="1506591"/>
          <a:ext cx="6582555" cy="6024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2C073-A842-43C9-BE0A-1386606E2434}">
      <dsp:nvSpPr>
        <dsp:cNvPr id="0" name=""/>
        <dsp:cNvSpPr/>
      </dsp:nvSpPr>
      <dsp:spPr>
        <a:xfrm>
          <a:off x="182244" y="1642145"/>
          <a:ext cx="331353" cy="331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737CA-D11E-4CAA-9008-95B694523FAE}">
      <dsp:nvSpPr>
        <dsp:cNvPr id="0" name=""/>
        <dsp:cNvSpPr/>
      </dsp:nvSpPr>
      <dsp:spPr>
        <a:xfrm>
          <a:off x="695843" y="1506591"/>
          <a:ext cx="2962149" cy="60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61" tIns="63761" rIns="63761" bIns="637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Creating a Repository on GitHub</a:t>
          </a:r>
          <a:endParaRPr lang="en-US" sz="1600" kern="1200"/>
        </a:p>
      </dsp:txBody>
      <dsp:txXfrm>
        <a:off x="695843" y="1506591"/>
        <a:ext cx="2962149" cy="602461"/>
      </dsp:txXfrm>
    </dsp:sp>
    <dsp:sp modelId="{4278FB1B-88D7-4099-962B-1605E1A741F1}">
      <dsp:nvSpPr>
        <dsp:cNvPr id="0" name=""/>
        <dsp:cNvSpPr/>
      </dsp:nvSpPr>
      <dsp:spPr>
        <a:xfrm>
          <a:off x="3657992" y="1506591"/>
          <a:ext cx="2924562" cy="60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61" tIns="63761" rIns="63761" bIns="6376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 dirty="0"/>
            <a:t>• </a:t>
          </a:r>
          <a:r>
            <a:rPr lang="en-CA" sz="1400" kern="1200" dirty="0"/>
            <a:t>README file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 dirty="0"/>
            <a:t>• </a:t>
          </a:r>
          <a:r>
            <a:rPr lang="en-CA" sz="1400" kern="1200" dirty="0"/>
            <a:t>Licenses</a:t>
          </a:r>
          <a:endParaRPr lang="en-US" sz="1400" kern="1200" dirty="0"/>
        </a:p>
      </dsp:txBody>
      <dsp:txXfrm>
        <a:off x="3657992" y="1506591"/>
        <a:ext cx="2924562" cy="602461"/>
      </dsp:txXfrm>
    </dsp:sp>
    <dsp:sp modelId="{7C804636-8773-4618-9966-FEC419714540}">
      <dsp:nvSpPr>
        <dsp:cNvPr id="0" name=""/>
        <dsp:cNvSpPr/>
      </dsp:nvSpPr>
      <dsp:spPr>
        <a:xfrm>
          <a:off x="0" y="2259668"/>
          <a:ext cx="6582555" cy="6024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A9B4B-01F1-4DC6-8BDA-7F06A1F8E748}">
      <dsp:nvSpPr>
        <dsp:cNvPr id="0" name=""/>
        <dsp:cNvSpPr/>
      </dsp:nvSpPr>
      <dsp:spPr>
        <a:xfrm>
          <a:off x="182244" y="2395222"/>
          <a:ext cx="331353" cy="3313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E64A3-CB03-4BBD-A3E0-F75E6440B866}">
      <dsp:nvSpPr>
        <dsp:cNvPr id="0" name=""/>
        <dsp:cNvSpPr/>
      </dsp:nvSpPr>
      <dsp:spPr>
        <a:xfrm>
          <a:off x="695843" y="2259668"/>
          <a:ext cx="5886711" cy="60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61" tIns="63761" rIns="63761" bIns="637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Uploading files to a GitHub Repository</a:t>
          </a:r>
          <a:endParaRPr lang="en-US" sz="1600" kern="1200"/>
        </a:p>
      </dsp:txBody>
      <dsp:txXfrm>
        <a:off x="695843" y="2259668"/>
        <a:ext cx="5886711" cy="602461"/>
      </dsp:txXfrm>
    </dsp:sp>
    <dsp:sp modelId="{B288BB7C-9DBB-4FC0-826D-AE5DF7944017}">
      <dsp:nvSpPr>
        <dsp:cNvPr id="0" name=""/>
        <dsp:cNvSpPr/>
      </dsp:nvSpPr>
      <dsp:spPr>
        <a:xfrm>
          <a:off x="0" y="3012745"/>
          <a:ext cx="6582555" cy="6024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DE69C-0F3B-48FB-AA93-C395412A1E42}">
      <dsp:nvSpPr>
        <dsp:cNvPr id="0" name=""/>
        <dsp:cNvSpPr/>
      </dsp:nvSpPr>
      <dsp:spPr>
        <a:xfrm>
          <a:off x="182244" y="3148298"/>
          <a:ext cx="331353" cy="3313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833A7-46AA-4310-8AA4-CF7FFBAB24C6}">
      <dsp:nvSpPr>
        <dsp:cNvPr id="0" name=""/>
        <dsp:cNvSpPr/>
      </dsp:nvSpPr>
      <dsp:spPr>
        <a:xfrm>
          <a:off x="695843" y="3012745"/>
          <a:ext cx="5886711" cy="60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61" tIns="63761" rIns="63761" bIns="637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Downloading entire GitHub Repository or certain files.</a:t>
          </a:r>
          <a:endParaRPr lang="en-US" sz="1600" kern="1200"/>
        </a:p>
      </dsp:txBody>
      <dsp:txXfrm>
        <a:off x="695843" y="3012745"/>
        <a:ext cx="5886711" cy="602461"/>
      </dsp:txXfrm>
    </dsp:sp>
    <dsp:sp modelId="{4C9774AE-0C2A-4FE3-885A-5904E1FB01D4}">
      <dsp:nvSpPr>
        <dsp:cNvPr id="0" name=""/>
        <dsp:cNvSpPr/>
      </dsp:nvSpPr>
      <dsp:spPr>
        <a:xfrm>
          <a:off x="0" y="3765821"/>
          <a:ext cx="6582555" cy="6024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FAAB0-EC37-40A2-A209-ED3B4E49020F}">
      <dsp:nvSpPr>
        <dsp:cNvPr id="0" name=""/>
        <dsp:cNvSpPr/>
      </dsp:nvSpPr>
      <dsp:spPr>
        <a:xfrm>
          <a:off x="182244" y="3901375"/>
          <a:ext cx="331353" cy="3313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20FD4-FE31-4BE2-A539-72BD66916663}">
      <dsp:nvSpPr>
        <dsp:cNvPr id="0" name=""/>
        <dsp:cNvSpPr/>
      </dsp:nvSpPr>
      <dsp:spPr>
        <a:xfrm>
          <a:off x="695843" y="3765821"/>
          <a:ext cx="5886711" cy="60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61" tIns="63761" rIns="63761" bIns="637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Slides:</a:t>
          </a:r>
          <a:endParaRPr lang="en-US" sz="1600" kern="1200"/>
        </a:p>
      </dsp:txBody>
      <dsp:txXfrm>
        <a:off x="695843" y="3765821"/>
        <a:ext cx="5886711" cy="602461"/>
      </dsp:txXfrm>
    </dsp:sp>
    <dsp:sp modelId="{AFFB59D8-CA07-41A5-B608-B7C85A1BD802}">
      <dsp:nvSpPr>
        <dsp:cNvPr id="0" name=""/>
        <dsp:cNvSpPr/>
      </dsp:nvSpPr>
      <dsp:spPr>
        <a:xfrm>
          <a:off x="0" y="4518898"/>
          <a:ext cx="6582555" cy="6024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CCC4A-AF1B-4551-998D-D09F7A187702}">
      <dsp:nvSpPr>
        <dsp:cNvPr id="0" name=""/>
        <dsp:cNvSpPr/>
      </dsp:nvSpPr>
      <dsp:spPr>
        <a:xfrm>
          <a:off x="182244" y="4654452"/>
          <a:ext cx="331353" cy="33135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555EF-A7BA-4013-9025-42289C5BD9CD}">
      <dsp:nvSpPr>
        <dsp:cNvPr id="0" name=""/>
        <dsp:cNvSpPr/>
      </dsp:nvSpPr>
      <dsp:spPr>
        <a:xfrm>
          <a:off x="695843" y="4518898"/>
          <a:ext cx="2962149" cy="60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61" tIns="63761" rIns="63761" bIns="637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GitHub Features</a:t>
          </a:r>
          <a:endParaRPr lang="en-US" sz="1600" kern="1200"/>
        </a:p>
      </dsp:txBody>
      <dsp:txXfrm>
        <a:off x="695843" y="4518898"/>
        <a:ext cx="2962149" cy="602461"/>
      </dsp:txXfrm>
    </dsp:sp>
    <dsp:sp modelId="{92CD9740-C50A-4939-8630-26F573018E75}">
      <dsp:nvSpPr>
        <dsp:cNvPr id="0" name=""/>
        <dsp:cNvSpPr/>
      </dsp:nvSpPr>
      <dsp:spPr>
        <a:xfrm>
          <a:off x="3657992" y="4518898"/>
          <a:ext cx="2924562" cy="602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61" tIns="63761" rIns="63761" bIns="6376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 dirty="0"/>
            <a:t>• </a:t>
          </a:r>
          <a:r>
            <a:rPr lang="en-CA" sz="1400" kern="1200" dirty="0"/>
            <a:t>Pinning Repos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 dirty="0"/>
            <a:t>• </a:t>
          </a:r>
          <a:r>
            <a:rPr lang="en-CA" sz="1400" kern="1200" dirty="0"/>
            <a:t>Activity Statistics</a:t>
          </a:r>
          <a:endParaRPr lang="en-US" sz="1400" kern="1200" dirty="0"/>
        </a:p>
      </dsp:txBody>
      <dsp:txXfrm>
        <a:off x="3657992" y="4518898"/>
        <a:ext cx="2924562" cy="602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FaizanKhalidMohsin" TargetMode="External"/><Relationship Id="rId2" Type="http://schemas.openxmlformats.org/officeDocument/2006/relationships/hyperlink" Target="http://www.linkedin.com/in/faizan-khalid-mohs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.jpe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faizan-khalid-mohsin/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5.png"/><Relationship Id="rId4" Type="http://schemas.openxmlformats.org/officeDocument/2006/relationships/hyperlink" Target="http://www.github.com/FaizanKhalidMohs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423" y="3807725"/>
            <a:ext cx="10909073" cy="1447062"/>
          </a:xfrm>
        </p:spPr>
        <p:txBody>
          <a:bodyPr>
            <a:normAutofit/>
          </a:bodyPr>
          <a:lstStyle/>
          <a:p>
            <a:pPr algn="ctr"/>
            <a:r>
              <a:rPr lang="en-US" sz="5100" dirty="0"/>
              <a:t>Code-Free Introduction to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74" y="5576520"/>
            <a:ext cx="9622971" cy="691312"/>
          </a:xfrm>
        </p:spPr>
        <p:txBody>
          <a:bodyPr>
            <a:normAutofit/>
          </a:bodyPr>
          <a:lstStyle/>
          <a:p>
            <a:pPr algn="ctr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BY Faizan khalid mohsin</a:t>
            </a:r>
          </a:p>
        </p:txBody>
      </p:sp>
      <p:pic>
        <p:nvPicPr>
          <p:cNvPr id="2050" name="Picture 2" descr="How (and Why) to Create a GitHub Repository">
            <a:extLst>
              <a:ext uri="{FF2B5EF4-FFF2-40B4-BE49-F238E27FC236}">
                <a16:creationId xmlns:a16="http://schemas.microsoft.com/office/drawing/2014/main" id="{17678F85-94F3-4E0E-A9A1-B4DAAAE25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4009" y="1179116"/>
            <a:ext cx="5091318" cy="234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936D-8ABC-408B-A135-7CDBF7E6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636B-F295-4270-AA04-005F3077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02385-70F2-441B-81C8-F058E082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8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AA07-63C1-4627-9BC9-8A402282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137B-12E9-4CEF-96D4-BE660FC79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1DF46-3536-47BA-99C2-5F2F70323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8"/>
          <a:stretch/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7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512F-E175-481B-B064-3C04DB39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1740"/>
            <a:ext cx="10058400" cy="971926"/>
          </a:xfrm>
        </p:spPr>
        <p:txBody>
          <a:bodyPr/>
          <a:lstStyle/>
          <a:p>
            <a:r>
              <a:rPr lang="en-CA" dirty="0"/>
              <a:t>The Octagon Cat</a:t>
            </a:r>
          </a:p>
        </p:txBody>
      </p:sp>
      <p:pic>
        <p:nvPicPr>
          <p:cNvPr id="4098" name="Picture 2" descr="What Have I Learned From GitHub?. GitHub is a web-based Git or version… |  by Bilal Cagiran | Medium">
            <a:extLst>
              <a:ext uri="{FF2B5EF4-FFF2-40B4-BE49-F238E27FC236}">
                <a16:creationId xmlns:a16="http://schemas.microsoft.com/office/drawing/2014/main" id="{842C46F8-D384-4D42-8859-5F3B3CC4B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6655"/>
            <a:ext cx="12142483" cy="403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51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4DC2-234E-4616-BFA6-DB929262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54" y="506028"/>
            <a:ext cx="10434813" cy="1254924"/>
          </a:xfrm>
        </p:spPr>
        <p:txBody>
          <a:bodyPr/>
          <a:lstStyle/>
          <a:p>
            <a:r>
              <a:rPr lang="en-US" sz="4800" dirty="0"/>
              <a:t>Code-Free Introduction to GitHub</a:t>
            </a:r>
            <a:br>
              <a:rPr lang="en-US" sz="4800" dirty="0"/>
            </a:br>
            <a:r>
              <a:rPr lang="en-US" sz="2800" dirty="0"/>
              <a:t>by Faizan Khalid Mohsin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1C863-A143-4ADC-8C4E-74DD9DD5DFB4}"/>
              </a:ext>
            </a:extLst>
          </p:cNvPr>
          <p:cNvSpPr txBox="1"/>
          <p:nvPr/>
        </p:nvSpPr>
        <p:spPr>
          <a:xfrm>
            <a:off x="1010278" y="4212454"/>
            <a:ext cx="61806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www.linkedin.com/in/faizan-khalid-mohsin/</a:t>
            </a:r>
            <a:endParaRPr lang="en-CA" sz="2400" dirty="0"/>
          </a:p>
          <a:p>
            <a:endParaRPr lang="en-CA" sz="2800" dirty="0"/>
          </a:p>
          <a:p>
            <a:r>
              <a:rPr lang="en-CA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www.github.com/FaizanKhalidMohsin</a:t>
            </a:r>
            <a:r>
              <a:rPr lang="en-CA" sz="2400" dirty="0"/>
              <a:t> </a:t>
            </a:r>
          </a:p>
          <a:p>
            <a:r>
              <a:rPr lang="en-CA" sz="2400" dirty="0"/>
              <a:t>     </a:t>
            </a:r>
          </a:p>
          <a:p>
            <a:r>
              <a:rPr lang="en-CA" sz="2400" dirty="0"/>
              <a:t>@faizankms</a:t>
            </a:r>
          </a:p>
        </p:txBody>
      </p:sp>
      <p:pic>
        <p:nvPicPr>
          <p:cNvPr id="1026" name="Picture 2" descr="Linkedin - Free social media icons">
            <a:extLst>
              <a:ext uri="{FF2B5EF4-FFF2-40B4-BE49-F238E27FC236}">
                <a16:creationId xmlns:a16="http://schemas.microsoft.com/office/drawing/2014/main" id="{8493F3DB-C59F-4574-AB57-9BA5D1751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2" r="21614"/>
          <a:stretch/>
        </p:blipFill>
        <p:spPr bwMode="auto">
          <a:xfrm>
            <a:off x="266331" y="4212454"/>
            <a:ext cx="581584" cy="58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ow (and Why) to Create a GitHub Repository">
            <a:extLst>
              <a:ext uri="{FF2B5EF4-FFF2-40B4-BE49-F238E27FC236}">
                <a16:creationId xmlns:a16="http://schemas.microsoft.com/office/drawing/2014/main" id="{A355427B-0DBB-49C0-A7B1-2847F94C5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1" t="15301" r="35130" b="17108"/>
          <a:stretch/>
        </p:blipFill>
        <p:spPr bwMode="auto">
          <a:xfrm>
            <a:off x="204187" y="4845833"/>
            <a:ext cx="638924" cy="7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witter Free Icon - Special Flat | Social Networks Logos">
            <a:extLst>
              <a:ext uri="{FF2B5EF4-FFF2-40B4-BE49-F238E27FC236}">
                <a16:creationId xmlns:a16="http://schemas.microsoft.com/office/drawing/2014/main" id="{11B0CB3F-DBDF-4D6E-8794-4BAEA7FB7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1" y="5676472"/>
            <a:ext cx="568997" cy="61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4506A1-9864-4EE9-9519-4B42FEC6556B}"/>
              </a:ext>
            </a:extLst>
          </p:cNvPr>
          <p:cNvSpPr txBox="1"/>
          <p:nvPr/>
        </p:nvSpPr>
        <p:spPr>
          <a:xfrm>
            <a:off x="2801193" y="2210162"/>
            <a:ext cx="703053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800" dirty="0">
                <a:latin typeface="+mj-lt"/>
              </a:rPr>
              <a:t>Questions?</a:t>
            </a:r>
            <a:r>
              <a:rPr lang="en-CA" sz="8800" dirty="0"/>
              <a:t> 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852622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512F-E175-481B-B064-3C04DB39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1740"/>
            <a:ext cx="10058400" cy="971926"/>
          </a:xfrm>
        </p:spPr>
        <p:txBody>
          <a:bodyPr/>
          <a:lstStyle/>
          <a:p>
            <a:r>
              <a:rPr lang="en-CA" dirty="0"/>
              <a:t>The Octagon Cat</a:t>
            </a:r>
          </a:p>
        </p:txBody>
      </p:sp>
      <p:pic>
        <p:nvPicPr>
          <p:cNvPr id="4098" name="Picture 2" descr="What Have I Learned From GitHub?. GitHub is a web-based Git or version… |  by Bilal Cagiran | Medium">
            <a:extLst>
              <a:ext uri="{FF2B5EF4-FFF2-40B4-BE49-F238E27FC236}">
                <a16:creationId xmlns:a16="http://schemas.microsoft.com/office/drawing/2014/main" id="{842C46F8-D384-4D42-8859-5F3B3CC4B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0188"/>
            <a:ext cx="12192000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92785-930E-4C35-A597-775434F747C6}"/>
              </a:ext>
            </a:extLst>
          </p:cNvPr>
          <p:cNvSpPr txBox="1"/>
          <p:nvPr/>
        </p:nvSpPr>
        <p:spPr>
          <a:xfrm>
            <a:off x="0" y="6448718"/>
            <a:ext cx="1208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Faizan Khalid Mohsin   |    </a:t>
            </a:r>
            <a:r>
              <a:rPr lang="en-CA" dirty="0">
                <a:solidFill>
                  <a:schemeClr val="bg1"/>
                </a:solidFill>
                <a:hlinkClick r:id="rId3"/>
              </a:rPr>
              <a:t>linkedin.com/in/</a:t>
            </a:r>
            <a:r>
              <a:rPr lang="en-CA" dirty="0" err="1">
                <a:solidFill>
                  <a:schemeClr val="bg1"/>
                </a:solidFill>
                <a:hlinkClick r:id="rId3"/>
              </a:rPr>
              <a:t>faizan-khalid-mohsin</a:t>
            </a:r>
            <a:r>
              <a:rPr lang="en-CA" dirty="0">
                <a:solidFill>
                  <a:schemeClr val="bg1"/>
                </a:solidFill>
                <a:hlinkClick r:id="rId3"/>
              </a:rPr>
              <a:t>/</a:t>
            </a:r>
            <a:r>
              <a:rPr lang="en-CA" dirty="0">
                <a:solidFill>
                  <a:schemeClr val="bg1"/>
                </a:solidFill>
              </a:rPr>
              <a:t>    |    </a:t>
            </a:r>
            <a:r>
              <a:rPr lang="en-CA" dirty="0">
                <a:solidFill>
                  <a:schemeClr val="bg1"/>
                </a:solidFill>
                <a:hlinkClick r:id="rId4"/>
              </a:rPr>
              <a:t>github.com/</a:t>
            </a:r>
            <a:r>
              <a:rPr lang="en-CA" dirty="0" err="1">
                <a:solidFill>
                  <a:schemeClr val="bg1"/>
                </a:solidFill>
                <a:hlinkClick r:id="rId4"/>
              </a:rPr>
              <a:t>FaizanKhalidMohsin</a:t>
            </a:r>
            <a:r>
              <a:rPr lang="en-CA" dirty="0">
                <a:solidFill>
                  <a:schemeClr val="bg1"/>
                </a:solidFill>
              </a:rPr>
              <a:t>         @faizankms</a:t>
            </a:r>
          </a:p>
        </p:txBody>
      </p:sp>
      <p:pic>
        <p:nvPicPr>
          <p:cNvPr id="5" name="Picture 2" descr="Linkedin - Free social media icons">
            <a:extLst>
              <a:ext uri="{FF2B5EF4-FFF2-40B4-BE49-F238E27FC236}">
                <a16:creationId xmlns:a16="http://schemas.microsoft.com/office/drawing/2014/main" id="{4DD6EF69-4277-4C26-9E78-D6737BC98C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2" r="21614"/>
          <a:stretch/>
        </p:blipFill>
        <p:spPr bwMode="auto">
          <a:xfrm>
            <a:off x="2313335" y="6518632"/>
            <a:ext cx="296223" cy="27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ow (and Why) to Create a GitHub Repository">
            <a:extLst>
              <a:ext uri="{FF2B5EF4-FFF2-40B4-BE49-F238E27FC236}">
                <a16:creationId xmlns:a16="http://schemas.microsoft.com/office/drawing/2014/main" id="{01B4F27E-86FC-4881-B65B-9DB2D23D8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1" t="15301" r="35130" b="17108"/>
          <a:stretch/>
        </p:blipFill>
        <p:spPr bwMode="auto">
          <a:xfrm>
            <a:off x="6522127" y="6496662"/>
            <a:ext cx="281501" cy="2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Twitter Free Icon - Special Flat | Social Networks Logos">
            <a:extLst>
              <a:ext uri="{FF2B5EF4-FFF2-40B4-BE49-F238E27FC236}">
                <a16:creationId xmlns:a16="http://schemas.microsoft.com/office/drawing/2014/main" id="{3D0C90E1-843F-40DA-BC8F-C88149911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140" y="6503834"/>
            <a:ext cx="281501" cy="2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9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A22E2-5F96-433F-9BE1-91D41F92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CA"/>
              <a:t>Overview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9479E38-B013-4E60-9A91-2B31F6016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862130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81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C6BD-7149-43B4-876C-17171845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9B550-963B-4BA3-B482-181BC3E3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The beginner's guide to Git &amp; GitHub">
            <a:extLst>
              <a:ext uri="{FF2B5EF4-FFF2-40B4-BE49-F238E27FC236}">
                <a16:creationId xmlns:a16="http://schemas.microsoft.com/office/drawing/2014/main" id="{63EAE4C0-8750-4FE2-B31D-EC536707C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490"/>
            <a:ext cx="11747090" cy="587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2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C6BD-7149-43B4-876C-17171845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9B550-963B-4BA3-B482-181BC3E3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The beginner's guide to Git &amp; GitHub">
            <a:extLst>
              <a:ext uri="{FF2B5EF4-FFF2-40B4-BE49-F238E27FC236}">
                <a16:creationId xmlns:a16="http://schemas.microsoft.com/office/drawing/2014/main" id="{63EAE4C0-8750-4FE2-B31D-EC536707C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490"/>
            <a:ext cx="11747090" cy="587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83BD77-8F0B-4BF4-B7E3-99CBCD2052B5}"/>
              </a:ext>
            </a:extLst>
          </p:cNvPr>
          <p:cNvSpPr/>
          <p:nvPr/>
        </p:nvSpPr>
        <p:spPr>
          <a:xfrm>
            <a:off x="255925" y="2108201"/>
            <a:ext cx="4837471" cy="1917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70C0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420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52C3-CAE6-4A8C-8228-13A83068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My GitHub Repository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D103-831A-40FC-9162-911D8E11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F78E9-FD2D-4DF8-B680-958D71FD8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3489E-D87A-4D1A-881B-D00EC0B423FC}"/>
              </a:ext>
            </a:extLst>
          </p:cNvPr>
          <p:cNvSpPr txBox="1"/>
          <p:nvPr/>
        </p:nvSpPr>
        <p:spPr>
          <a:xfrm>
            <a:off x="4430200" y="177875"/>
            <a:ext cx="446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highlight>
                  <a:srgbClr val="0000FF"/>
                </a:highlight>
              </a:rPr>
              <a:t>  My GitHub Page.	      </a:t>
            </a:r>
          </a:p>
        </p:txBody>
      </p:sp>
    </p:spTree>
    <p:extLst>
      <p:ext uri="{BB962C8B-B14F-4D97-AF65-F5344CB8AC3E}">
        <p14:creationId xmlns:p14="http://schemas.microsoft.com/office/powerpoint/2010/main" val="8874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0BDE-2A22-4601-A138-154BA855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EAAA-0320-4B31-8EA2-F942A9D1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C2EC0-25CD-4299-8D43-7011ACCAF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0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5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28BF-6E4A-4222-AEEE-EF8B48A2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8270-9D57-4545-A19F-11E68C3ED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FA835-6545-4330-B11E-755C0D80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1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8C81-2C98-4BF6-8A80-3E1382F3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0D78-8862-4F3B-917E-82DC591D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BEEDC-0D49-464D-B900-FA29C698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6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AF67-1F1F-4499-8737-89666637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1C8F-F7A0-4E63-8136-312C2A6F5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47525-8533-48A8-8F4E-63DB69DA1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0930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123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1_RetrospectVTI</vt:lpstr>
      <vt:lpstr>Code-Free Introduction to GitHub</vt:lpstr>
      <vt:lpstr>Overview</vt:lpstr>
      <vt:lpstr>PowerPoint Presentation</vt:lpstr>
      <vt:lpstr>PowerPoint Presentation</vt:lpstr>
      <vt:lpstr>My GitHub 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Octagon Cat</vt:lpstr>
      <vt:lpstr>Code-Free Introduction to GitHub by Faizan Khalid Mohsin</vt:lpstr>
      <vt:lpstr>The Octagon 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Code-Free Introduction to GitHub</dc:title>
  <dc:creator>Cube Statistica</dc:creator>
  <cp:lastModifiedBy>Cube Statistica</cp:lastModifiedBy>
  <cp:revision>13</cp:revision>
  <dcterms:created xsi:type="dcterms:W3CDTF">2021-04-29T09:16:12Z</dcterms:created>
  <dcterms:modified xsi:type="dcterms:W3CDTF">2021-05-06T14:03:20Z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