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43891200" cy="32918400"/>
  <p:notesSz cx="6858000" cy="9144000"/>
  <p:embeddedFontLst>
    <p:embeddedFont>
      <p:font typeface="Bree Serif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1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C1C"/>
    <a:srgbClr val="8B1717"/>
    <a:srgbClr val="B51F1F"/>
    <a:srgbClr val="EF5757"/>
    <a:srgbClr val="F27676"/>
    <a:srgbClr val="2D3C50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1101" y="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commentAuthors" Target="commentAuthor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5"/>
            <a:ext cx="9875520" cy="28087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39" cy="28087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1"/>
            <a:ext cx="37307521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3"/>
            <a:ext cx="19385280" cy="21724621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1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1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1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1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1"/>
            <a:ext cx="26334721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1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79" cy="217246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comprehensivecrimson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39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1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1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381F70-485A-4C51-9258-DAB4597CCF47}"/>
              </a:ext>
            </a:extLst>
          </p:cNvPr>
          <p:cNvGrpSpPr/>
          <p:nvPr/>
        </p:nvGrpSpPr>
        <p:grpSpPr>
          <a:xfrm>
            <a:off x="-15240" y="-14583"/>
            <a:ext cx="43906439" cy="7767560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6D93ECD-B6C6-4112-90D7-E231945E1F30}"/>
              </a:ext>
            </a:extLst>
          </p:cNvPr>
          <p:cNvSpPr txBox="1"/>
          <p:nvPr/>
        </p:nvSpPr>
        <p:spPr>
          <a:xfrm>
            <a:off x="2290914" y="587842"/>
            <a:ext cx="39309371" cy="31471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29542">
              <a:spcBef>
                <a:spcPct val="20000"/>
              </a:spcBef>
              <a:defRPr/>
            </a:pPr>
            <a:r>
              <a:rPr lang="en-US" sz="850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This Scientific Poster Template Is Provided By MakeSigns</a:t>
            </a:r>
          </a:p>
          <a:p>
            <a:pPr algn="ctr" defTabSz="4029542">
              <a:spcBef>
                <a:spcPct val="20000"/>
              </a:spcBef>
              <a:defRPr/>
            </a:pPr>
            <a:r>
              <a:rPr lang="en-US" sz="850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Enter A Title and Add Logos To Your Poster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72A251-F0BA-4160-BA4B-E2D8E2D287AA}"/>
              </a:ext>
            </a:extLst>
          </p:cNvPr>
          <p:cNvSpPr txBox="1"/>
          <p:nvPr/>
        </p:nvSpPr>
        <p:spPr>
          <a:xfrm>
            <a:off x="2290914" y="3735034"/>
            <a:ext cx="39309371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University or Department Names if Needed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0663" y="8718599"/>
            <a:ext cx="9791700" cy="8706223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0663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Abstract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0213" y="9615691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037" y="19309967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95350" y="18279898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B3E59-AE53-4DED-A971-E053DEE116C7}"/>
              </a:ext>
            </a:extLst>
          </p:cNvPr>
          <p:cNvSpPr txBox="1"/>
          <p:nvPr/>
        </p:nvSpPr>
        <p:spPr>
          <a:xfrm>
            <a:off x="11641826" y="9595155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2664-69B3-4116-8179-FBD03FBE287B}"/>
              </a:ext>
            </a:extLst>
          </p:cNvPr>
          <p:cNvSpPr/>
          <p:nvPr/>
        </p:nvSpPr>
        <p:spPr>
          <a:xfrm>
            <a:off x="11641826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Methodology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CDD11-8FA4-4EBC-9A33-A65B12940149}"/>
              </a:ext>
            </a:extLst>
          </p:cNvPr>
          <p:cNvSpPr txBox="1"/>
          <p:nvPr/>
        </p:nvSpPr>
        <p:spPr>
          <a:xfrm>
            <a:off x="22401946" y="9595155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9F2BED-4EC3-48A3-AA9E-8C76922558DA}"/>
              </a:ext>
            </a:extLst>
          </p:cNvPr>
          <p:cNvSpPr/>
          <p:nvPr/>
        </p:nvSpPr>
        <p:spPr>
          <a:xfrm>
            <a:off x="22422989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0C73EF-79B2-4B79-A795-62DA7C25D937}"/>
              </a:ext>
            </a:extLst>
          </p:cNvPr>
          <p:cNvSpPr txBox="1"/>
          <p:nvPr/>
        </p:nvSpPr>
        <p:spPr>
          <a:xfrm>
            <a:off x="33238839" y="9595155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2338B-4C2C-41CF-9F5C-6287CBAF3E7A}"/>
              </a:ext>
            </a:extLst>
          </p:cNvPr>
          <p:cNvSpPr/>
          <p:nvPr/>
        </p:nvSpPr>
        <p:spPr>
          <a:xfrm>
            <a:off x="33204150" y="8565086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FC927-124E-4EB7-9F44-39B075F9F524}"/>
              </a:ext>
            </a:extLst>
          </p:cNvPr>
          <p:cNvSpPr txBox="1"/>
          <p:nvPr/>
        </p:nvSpPr>
        <p:spPr>
          <a:xfrm>
            <a:off x="33273526" y="26709470"/>
            <a:ext cx="97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0E07D-E054-42DE-A138-31D324E10705}"/>
              </a:ext>
            </a:extLst>
          </p:cNvPr>
          <p:cNvSpPr/>
          <p:nvPr/>
        </p:nvSpPr>
        <p:spPr>
          <a:xfrm>
            <a:off x="33238839" y="25679400"/>
            <a:ext cx="9791700" cy="83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2D3C50"/>
                </a:solidFill>
                <a:latin typeface="Bree Serif" panose="02000503040000020004" pitchFamily="2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4491807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101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Bree Serif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faizan mohsin</cp:lastModifiedBy>
  <cp:revision>36</cp:revision>
  <dcterms:created xsi:type="dcterms:W3CDTF">2015-06-02T17:01:52Z</dcterms:created>
  <dcterms:modified xsi:type="dcterms:W3CDTF">2020-12-09T23:24:14Z</dcterms:modified>
</cp:coreProperties>
</file>