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6858000" cy="9144000"/>
  <p:embeddedFontLst>
    <p:embeddedFont>
      <p:font typeface="Amaranth" panose="020B0604020202020204" charset="0"/>
      <p:regular r:id="rId3"/>
    </p:embeddedFont>
    <p:embeddedFont>
      <p:font typeface="Titillium Web" panose="020B0604020202020204" charset="0"/>
      <p:regular r:id="rId4"/>
    </p:embeddedFont>
  </p:embeddedFontLst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B3B"/>
    <a:srgbClr val="6E4D99"/>
    <a:srgbClr val="679955"/>
    <a:srgbClr val="7F7F7F"/>
    <a:srgbClr val="8D3333"/>
    <a:srgbClr val="AC1414"/>
    <a:srgbClr val="336699"/>
    <a:srgbClr val="2A4A70"/>
    <a:srgbClr val="376092"/>
    <a:srgbClr val="A0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1" d="100"/>
          <a:sy n="21" d="100"/>
        </p:scale>
        <p:origin x="1047" y="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debatingdenim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33400" y="537704"/>
            <a:ext cx="42824400" cy="6024497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205740" tIns="102870" rIns="205740" bIns="102870" anchor="ctr"/>
          <a:lstStyle>
            <a:defPPr>
              <a:defRPr kern="1200" smtId="4294967295"/>
            </a:defPPr>
          </a:lstStyle>
          <a:p>
            <a:pPr algn="ctr" defTabSz="4703763">
              <a:lnSpc>
                <a:spcPct val="90000"/>
              </a:lnSpc>
            </a:pPr>
            <a:endParaRPr lang="en-US" sz="4900" i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3657600" y="1033005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3657600" y="4234536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Include University or Department Names if Needed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DCB5B9DC-AFC8-48DD-8E5A-79F4EB3B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760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247D261-80E6-4008-A48F-EE250217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239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6F48894-7BDB-43BE-B25A-3CBBFD46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1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520" y="20964801"/>
            <a:ext cx="3053852" cy="341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CA" sz="2400" dirty="0"/>
              <a:t>Cystic fibrosis (CF) is the most common fatal genetic disease affecting Canadian children and young adults. </a:t>
            </a:r>
          </a:p>
          <a:p>
            <a:endParaRPr lang="en-CA" sz="2400" dirty="0"/>
          </a:p>
          <a:p>
            <a:r>
              <a:rPr lang="en-CA" sz="2400" dirty="0"/>
              <a:t>At present, there is no cure. 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C2BCD34B-62AE-4E64-9D21-E50C4B9B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1" y="25070268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61C38A20-F85F-4744-B6CC-BB3A40663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375" y="20039209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61C63D-3456-44FF-9A8C-C609A9A97121}"/>
              </a:ext>
            </a:extLst>
          </p:cNvPr>
          <p:cNvGrpSpPr/>
          <p:nvPr/>
        </p:nvGrpSpPr>
        <p:grpSpPr>
          <a:xfrm>
            <a:off x="33192721" y="24123258"/>
            <a:ext cx="5907538" cy="648259"/>
            <a:chOff x="32576216" y="24123258"/>
            <a:chExt cx="5907538" cy="64825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33033416" y="24123258"/>
              <a:ext cx="545033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Amaranth" panose="02000503050000020004" pitchFamily="2" charset="0"/>
                </a:rPr>
                <a:t>5. ACKNOWLEDGEMENTS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DC2BF-8F6E-4CFF-A885-3D8323D2B705}"/>
                </a:ext>
              </a:extLst>
            </p:cNvPr>
            <p:cNvSpPr/>
            <p:nvPr/>
          </p:nvSpPr>
          <p:spPr bwMode="auto">
            <a:xfrm>
              <a:off x="32576216" y="24125186"/>
              <a:ext cx="457200" cy="64633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A6868-859E-4342-976E-822157DE2D15}"/>
              </a:ext>
            </a:extLst>
          </p:cNvPr>
          <p:cNvGrpSpPr/>
          <p:nvPr/>
        </p:nvGrpSpPr>
        <p:grpSpPr>
          <a:xfrm>
            <a:off x="1097280" y="7936247"/>
            <a:ext cx="3025574" cy="646332"/>
            <a:chOff x="619432" y="7936247"/>
            <a:chExt cx="3025574" cy="646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66800" y="7936248"/>
              <a:ext cx="2578206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>
                  <a:solidFill>
                    <a:srgbClr val="6E4D99"/>
                  </a:solidFill>
                  <a:latin typeface="Amaranth" panose="02000503050000020004" pitchFamily="2" charset="0"/>
                </a:rPr>
                <a:t>ABSTRACT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9B7A80-A037-4811-AA81-3FB99CEB6B45}"/>
                </a:ext>
              </a:extLst>
            </p:cNvPr>
            <p:cNvSpPr/>
            <p:nvPr/>
          </p:nvSpPr>
          <p:spPr bwMode="auto">
            <a:xfrm>
              <a:off x="619432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8E0EA1-F584-4FE4-81F7-2DFD4FB88DA2}"/>
              </a:ext>
            </a:extLst>
          </p:cNvPr>
          <p:cNvGrpSpPr/>
          <p:nvPr/>
        </p:nvGrpSpPr>
        <p:grpSpPr>
          <a:xfrm>
            <a:off x="11795760" y="7936248"/>
            <a:ext cx="4558516" cy="646647"/>
            <a:chOff x="11309555" y="7936248"/>
            <a:chExt cx="4558516" cy="6466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744332-409D-4E13-8004-F1FC2BA8831D}"/>
                </a:ext>
              </a:extLst>
            </p:cNvPr>
            <p:cNvSpPr txBox="1"/>
            <p:nvPr/>
          </p:nvSpPr>
          <p:spPr>
            <a:xfrm>
              <a:off x="11766755" y="7936248"/>
              <a:ext cx="4101316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79955"/>
                  </a:solidFill>
                  <a:latin typeface="Amaranth" panose="02000503050000020004" pitchFamily="2" charset="0"/>
                </a:rPr>
                <a:t>2. METHODOLOGY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40629-E07F-4524-B7B0-8AD50B9CA383}"/>
                </a:ext>
              </a:extLst>
            </p:cNvPr>
            <p:cNvSpPr/>
            <p:nvPr/>
          </p:nvSpPr>
          <p:spPr bwMode="auto">
            <a:xfrm>
              <a:off x="11309555" y="7936564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3D1B1-E282-45AC-A5D2-BF5D46CFDC2A}"/>
              </a:ext>
            </a:extLst>
          </p:cNvPr>
          <p:cNvGrpSpPr/>
          <p:nvPr/>
        </p:nvGrpSpPr>
        <p:grpSpPr>
          <a:xfrm>
            <a:off x="22402800" y="7936248"/>
            <a:ext cx="3111923" cy="676142"/>
            <a:chOff x="21950516" y="7936248"/>
            <a:chExt cx="3111923" cy="6761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8A5CA-EAF8-4A0C-91E3-652892D85424}"/>
                </a:ext>
              </a:extLst>
            </p:cNvPr>
            <p:cNvSpPr txBox="1"/>
            <p:nvPr/>
          </p:nvSpPr>
          <p:spPr>
            <a:xfrm>
              <a:off x="22402800" y="7936248"/>
              <a:ext cx="2659639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79955"/>
                  </a:solidFill>
                  <a:latin typeface="Amaranth" panose="02000503050000020004" pitchFamily="2" charset="0"/>
                </a:rPr>
                <a:t>3. RESULTS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BBCF0F-8115-4C70-A694-F428A5C95969}"/>
                </a:ext>
              </a:extLst>
            </p:cNvPr>
            <p:cNvSpPr/>
            <p:nvPr/>
          </p:nvSpPr>
          <p:spPr bwMode="auto">
            <a:xfrm>
              <a:off x="21950516" y="7966059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9306F-3280-4FFD-A286-DCBADFD49E3F}"/>
              </a:ext>
            </a:extLst>
          </p:cNvPr>
          <p:cNvGrpSpPr/>
          <p:nvPr/>
        </p:nvGrpSpPr>
        <p:grpSpPr>
          <a:xfrm>
            <a:off x="33192721" y="7936247"/>
            <a:ext cx="4041194" cy="646332"/>
            <a:chOff x="32576216" y="7936247"/>
            <a:chExt cx="4041194" cy="646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86D635-9884-427F-9A27-F0D207FACB9C}"/>
                </a:ext>
              </a:extLst>
            </p:cNvPr>
            <p:cNvSpPr txBox="1"/>
            <p:nvPr/>
          </p:nvSpPr>
          <p:spPr>
            <a:xfrm>
              <a:off x="33033416" y="7936248"/>
              <a:ext cx="3583994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E4D99"/>
                  </a:solidFill>
                  <a:latin typeface="Amaranth" panose="02000503050000020004" pitchFamily="2" charset="0"/>
                </a:rPr>
                <a:t>4. 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702F2A-8E0E-4D1A-A866-FC61F70C5522}"/>
                </a:ext>
              </a:extLst>
            </p:cNvPr>
            <p:cNvSpPr/>
            <p:nvPr/>
          </p:nvSpPr>
          <p:spPr bwMode="auto">
            <a:xfrm>
              <a:off x="32576216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1097280" y="19087285"/>
            <a:ext cx="4446434" cy="646958"/>
            <a:chOff x="619432" y="19087285"/>
            <a:chExt cx="4446434" cy="64695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076632" y="19087285"/>
              <a:ext cx="3989234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A33B3B"/>
                  </a:solidFill>
                  <a:latin typeface="Amaranth" panose="02000503050000020004" pitchFamily="2" charset="0"/>
                </a:rPr>
                <a:t>1. INTRODUCTION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9D373EE-58D8-4FB5-8F69-00DE0C02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72" y="21293371"/>
            <a:ext cx="4596782" cy="5377138"/>
          </a:xfrm>
          <a:prstGeom prst="rect">
            <a:avLst/>
          </a:prstGeom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154FA519-BB50-4739-A61C-61B9D87D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372" y="20667443"/>
            <a:ext cx="4596782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CA" sz="2400" dirty="0"/>
              <a:t>Fig 1. Issues associated with CF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CE3BF-1FA8-4D2C-9880-874DF3328F50}"/>
              </a:ext>
            </a:extLst>
          </p:cNvPr>
          <p:cNvSpPr txBox="1"/>
          <p:nvPr/>
        </p:nvSpPr>
        <p:spPr>
          <a:xfrm>
            <a:off x="1112520" y="26834794"/>
            <a:ext cx="321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1.2. MODIFIER GENES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5DE0B-0A77-4780-A275-715F8B99B130}"/>
              </a:ext>
            </a:extLst>
          </p:cNvPr>
          <p:cNvSpPr txBox="1"/>
          <p:nvPr/>
        </p:nvSpPr>
        <p:spPr>
          <a:xfrm>
            <a:off x="1089660" y="20128442"/>
            <a:ext cx="30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1.1. CYSTIC FIBROSIS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batingdenim|09-2018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Amaranth</vt:lpstr>
      <vt:lpstr>Titillium Web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faizan mohsin</cp:lastModifiedBy>
  <cp:revision>40</cp:revision>
  <dcterms:modified xsi:type="dcterms:W3CDTF">2020-12-14T22:49:40Z</dcterms:modified>
  <cp:category>templates for scientific poster</cp:category>
</cp:coreProperties>
</file>