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60" r:id="rId3"/>
    <p:sldId id="257" r:id="rId4"/>
    <p:sldId id="262" r:id="rId5"/>
    <p:sldId id="266" r:id="rId6"/>
    <p:sldId id="286" r:id="rId7"/>
    <p:sldId id="264" r:id="rId8"/>
    <p:sldId id="258" r:id="rId9"/>
    <p:sldId id="283" r:id="rId10"/>
    <p:sldId id="270" r:id="rId11"/>
    <p:sldId id="271" r:id="rId12"/>
    <p:sldId id="274" r:id="rId13"/>
    <p:sldId id="265" r:id="rId14"/>
    <p:sldId id="282" r:id="rId15"/>
    <p:sldId id="285" r:id="rId16"/>
    <p:sldId id="284" r:id="rId17"/>
    <p:sldId id="273" r:id="rId18"/>
    <p:sldId id="275" r:id="rId19"/>
    <p:sldId id="267" r:id="rId20"/>
    <p:sldId id="268" r:id="rId21"/>
    <p:sldId id="269" r:id="rId22"/>
    <p:sldId id="272" r:id="rId23"/>
    <p:sldId id="277" r:id="rId24"/>
    <p:sldId id="278" r:id="rId25"/>
    <p:sldId id="279" r:id="rId26"/>
    <p:sldId id="276" r:id="rId27"/>
    <p:sldId id="261" r:id="rId28"/>
    <p:sldId id="280" r:id="rId29"/>
    <p:sldId id="281" r:id="rId30"/>
    <p:sldId id="288"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F00BE-8C5F-456B-8C08-60CDA856B0F5}" v="172" dt="2018-11-15T20:16:55.478"/>
    <p1510:client id="{C2F54E2D-436D-4BA0-A920-A0EEE6A6D279}" v="2" dt="2018-11-20T15:39:14.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602" autoAdjust="0"/>
  </p:normalViewPr>
  <p:slideViewPr>
    <p:cSldViewPr snapToGrid="0">
      <p:cViewPr varScale="1">
        <p:scale>
          <a:sx n="79" d="100"/>
          <a:sy n="79" d="100"/>
        </p:scale>
        <p:origin x="20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mohsin" userId="9ef8d0d70ce01d32" providerId="Windows Live" clId="Web-{8512D979-0113-4D50-A4BC-459B976556E5}"/>
    <pc:docChg chg="addSld modSld">
      <pc:chgData name="faizan mohsin" userId="9ef8d0d70ce01d32" providerId="Windows Live" clId="Web-{8512D979-0113-4D50-A4BC-459B976556E5}" dt="2018-11-14T15:13:33.070" v="677" actId="20577"/>
      <pc:docMkLst>
        <pc:docMk/>
      </pc:docMkLst>
      <pc:sldChg chg="delSp modSp modNotes">
        <pc:chgData name="faizan mohsin" userId="9ef8d0d70ce01d32" providerId="Windows Live" clId="Web-{8512D979-0113-4D50-A4BC-459B976556E5}" dt="2018-11-14T15:08:49.186" v="351" actId="20577"/>
        <pc:sldMkLst>
          <pc:docMk/>
          <pc:sldMk cId="1484535232" sldId="258"/>
        </pc:sldMkLst>
        <pc:spChg chg="mod">
          <ac:chgData name="faizan mohsin" userId="9ef8d0d70ce01d32" providerId="Windows Live" clId="Web-{8512D979-0113-4D50-A4BC-459B976556E5}" dt="2018-11-14T15:08:08.076" v="330" actId="20577"/>
          <ac:spMkLst>
            <pc:docMk/>
            <pc:sldMk cId="1484535232" sldId="258"/>
            <ac:spMk id="2" creationId="{14A66CAE-16EF-4596-BCF6-A6910A04F4C0}"/>
          </ac:spMkLst>
        </pc:spChg>
        <pc:spChg chg="mod">
          <ac:chgData name="faizan mohsin" userId="9ef8d0d70ce01d32" providerId="Windows Live" clId="Web-{8512D979-0113-4D50-A4BC-459B976556E5}" dt="2018-11-14T15:08:49.186" v="351" actId="20577"/>
          <ac:spMkLst>
            <pc:docMk/>
            <pc:sldMk cId="1484535232" sldId="258"/>
            <ac:spMk id="3" creationId="{6B1B8739-F9CE-48B2-BF5F-A665CF736EC3}"/>
          </ac:spMkLst>
        </pc:spChg>
        <pc:spChg chg="del">
          <ac:chgData name="faizan mohsin" userId="9ef8d0d70ce01d32" providerId="Windows Live" clId="Web-{8512D979-0113-4D50-A4BC-459B976556E5}" dt="2018-11-14T14:59:58.952" v="278"/>
          <ac:spMkLst>
            <pc:docMk/>
            <pc:sldMk cId="1484535232" sldId="258"/>
            <ac:spMk id="4" creationId="{7D7183A2-DD1B-4491-958E-4AF6E33745C3}"/>
          </ac:spMkLst>
        </pc:spChg>
      </pc:sldChg>
      <pc:sldChg chg="modSp">
        <pc:chgData name="faizan mohsin" userId="9ef8d0d70ce01d32" providerId="Windows Live" clId="Web-{8512D979-0113-4D50-A4BC-459B976556E5}" dt="2018-11-14T14:54:48.786" v="122" actId="20577"/>
        <pc:sldMkLst>
          <pc:docMk/>
          <pc:sldMk cId="454661668" sldId="260"/>
        </pc:sldMkLst>
        <pc:spChg chg="mod">
          <ac:chgData name="faizan mohsin" userId="9ef8d0d70ce01d32" providerId="Windows Live" clId="Web-{8512D979-0113-4D50-A4BC-459B976556E5}" dt="2018-11-14T14:54:48.786" v="122" actId="20577"/>
          <ac:spMkLst>
            <pc:docMk/>
            <pc:sldMk cId="454661668" sldId="260"/>
            <ac:spMk id="3" creationId="{A3AF9FA7-E318-4CEF-A0B7-ADCB3C72895F}"/>
          </ac:spMkLst>
        </pc:spChg>
      </pc:sldChg>
      <pc:sldChg chg="addSp modSp">
        <pc:chgData name="faizan mohsin" userId="9ef8d0d70ce01d32" providerId="Windows Live" clId="Web-{8512D979-0113-4D50-A4BC-459B976556E5}" dt="2018-11-14T14:58:47.965" v="273" actId="20577"/>
        <pc:sldMkLst>
          <pc:docMk/>
          <pc:sldMk cId="2838101053" sldId="264"/>
        </pc:sldMkLst>
        <pc:spChg chg="mod">
          <ac:chgData name="faizan mohsin" userId="9ef8d0d70ce01d32" providerId="Windows Live" clId="Web-{8512D979-0113-4D50-A4BC-459B976556E5}" dt="2018-11-14T14:58:37.527" v="271" actId="20577"/>
          <ac:spMkLst>
            <pc:docMk/>
            <pc:sldMk cId="2838101053" sldId="264"/>
            <ac:spMk id="2" creationId="{A97FDD29-E9AD-4EBE-8CE7-42A7AA55CF24}"/>
          </ac:spMkLst>
        </pc:spChg>
        <pc:spChg chg="add mod">
          <ac:chgData name="faizan mohsin" userId="9ef8d0d70ce01d32" providerId="Windows Live" clId="Web-{8512D979-0113-4D50-A4BC-459B976556E5}" dt="2018-11-14T14:58:47.965" v="273" actId="20577"/>
          <ac:spMkLst>
            <pc:docMk/>
            <pc:sldMk cId="2838101053" sldId="264"/>
            <ac:spMk id="5" creationId="{8E17652B-DD00-4751-8E7C-9777A02A1939}"/>
          </ac:spMkLst>
        </pc:spChg>
      </pc:sldChg>
      <pc:sldChg chg="modSp">
        <pc:chgData name="faizan mohsin" userId="9ef8d0d70ce01d32" providerId="Windows Live" clId="Web-{8512D979-0113-4D50-A4BC-459B976556E5}" dt="2018-11-14T15:13:33.070" v="676" actId="20577"/>
        <pc:sldMkLst>
          <pc:docMk/>
          <pc:sldMk cId="1183561262" sldId="265"/>
        </pc:sldMkLst>
        <pc:spChg chg="mod">
          <ac:chgData name="faizan mohsin" userId="9ef8d0d70ce01d32" providerId="Windows Live" clId="Web-{8512D979-0113-4D50-A4BC-459B976556E5}" dt="2018-11-14T15:13:33.070" v="676" actId="20577"/>
          <ac:spMkLst>
            <pc:docMk/>
            <pc:sldMk cId="1183561262" sldId="265"/>
            <ac:spMk id="3" creationId="{E720925F-0F8F-4D2B-81BE-829937F28451}"/>
          </ac:spMkLst>
        </pc:spChg>
      </pc:sldChg>
      <pc:sldChg chg="addSp delSp modSp add mod replId setBg">
        <pc:chgData name="faizan mohsin" userId="9ef8d0d70ce01d32" providerId="Windows Live" clId="Web-{8512D979-0113-4D50-A4BC-459B976556E5}" dt="2018-11-14T15:07:34.231" v="307" actId="1076"/>
        <pc:sldMkLst>
          <pc:docMk/>
          <pc:sldMk cId="675694326" sldId="270"/>
        </pc:sldMkLst>
        <pc:spChg chg="mod">
          <ac:chgData name="faizan mohsin" userId="9ef8d0d70ce01d32" providerId="Windows Live" clId="Web-{8512D979-0113-4D50-A4BC-459B976556E5}" dt="2018-11-14T15:04:39.429" v="289"/>
          <ac:spMkLst>
            <pc:docMk/>
            <pc:sldMk cId="675694326" sldId="270"/>
            <ac:spMk id="2" creationId="{14A66CAE-16EF-4596-BCF6-A6910A04F4C0}"/>
          </ac:spMkLst>
        </pc:spChg>
        <pc:spChg chg="del mod ord">
          <ac:chgData name="faizan mohsin" userId="9ef8d0d70ce01d32" providerId="Windows Live" clId="Web-{8512D979-0113-4D50-A4BC-459B976556E5}" dt="2018-11-14T15:06:48.667" v="298"/>
          <ac:spMkLst>
            <pc:docMk/>
            <pc:sldMk cId="675694326" sldId="270"/>
            <ac:spMk id="3" creationId="{6B1B8739-F9CE-48B2-BF5F-A665CF736EC3}"/>
          </ac:spMkLst>
        </pc:spChg>
        <pc:spChg chg="add del mod">
          <ac:chgData name="faizan mohsin" userId="9ef8d0d70ce01d32" providerId="Windows Live" clId="Web-{8512D979-0113-4D50-A4BC-459B976556E5}" dt="2018-11-14T15:06:56.839" v="300"/>
          <ac:spMkLst>
            <pc:docMk/>
            <pc:sldMk cId="675694326" sldId="270"/>
            <ac:spMk id="9" creationId="{A06C8A90-0FE8-4EB7-B299-D679C7E1B07E}"/>
          </ac:spMkLst>
        </pc:spChg>
        <pc:spChg chg="add">
          <ac:chgData name="faizan mohsin" userId="9ef8d0d70ce01d32" providerId="Windows Live" clId="Web-{8512D979-0113-4D50-A4BC-459B976556E5}" dt="2018-11-14T15:04:39.429" v="289"/>
          <ac:spMkLst>
            <pc:docMk/>
            <pc:sldMk cId="675694326" sldId="270"/>
            <ac:spMk id="11" creationId="{94281397-CAB3-46E7-B8B4-48166ADDB3D3}"/>
          </ac:spMkLst>
        </pc:spChg>
        <pc:picChg chg="add mod ord">
          <ac:chgData name="faizan mohsin" userId="9ef8d0d70ce01d32" providerId="Windows Live" clId="Web-{8512D979-0113-4D50-A4BC-459B976556E5}" dt="2018-11-14T15:07:28.340" v="305" actId="1076"/>
          <ac:picMkLst>
            <pc:docMk/>
            <pc:sldMk cId="675694326" sldId="270"/>
            <ac:picMk id="4" creationId="{419B90B9-CD39-46A5-A1B7-62E65A55C6F7}"/>
          </ac:picMkLst>
        </pc:picChg>
        <pc:picChg chg="add mod">
          <ac:chgData name="faizan mohsin" userId="9ef8d0d70ce01d32" providerId="Windows Live" clId="Web-{8512D979-0113-4D50-A4BC-459B976556E5}" dt="2018-11-14T15:07:30.246" v="306" actId="1076"/>
          <ac:picMkLst>
            <pc:docMk/>
            <pc:sldMk cId="675694326" sldId="270"/>
            <ac:picMk id="6" creationId="{5BAABC19-D705-4533-B317-2ECB3C3117FC}"/>
          </ac:picMkLst>
        </pc:picChg>
        <pc:picChg chg="add mod ord">
          <ac:chgData name="faizan mohsin" userId="9ef8d0d70ce01d32" providerId="Windows Live" clId="Web-{8512D979-0113-4D50-A4BC-459B976556E5}" dt="2018-11-14T15:07:34.231" v="307" actId="1076"/>
          <ac:picMkLst>
            <pc:docMk/>
            <pc:sldMk cId="675694326" sldId="270"/>
            <ac:picMk id="10" creationId="{AF4D9F29-3378-441C-9C8C-CDB5A4D8BFE6}"/>
          </ac:picMkLst>
        </pc:picChg>
      </pc:sldChg>
      <pc:sldChg chg="addSp delSp modSp new">
        <pc:chgData name="faizan mohsin" userId="9ef8d0d70ce01d32" providerId="Windows Live" clId="Web-{8512D979-0113-4D50-A4BC-459B976556E5}" dt="2018-11-14T15:10:43.315" v="486" actId="20577"/>
        <pc:sldMkLst>
          <pc:docMk/>
          <pc:sldMk cId="1645966867" sldId="271"/>
        </pc:sldMkLst>
        <pc:spChg chg="mod">
          <ac:chgData name="faizan mohsin" userId="9ef8d0d70ce01d32" providerId="Windows Live" clId="Web-{8512D979-0113-4D50-A4BC-459B976556E5}" dt="2018-11-14T15:10:43.315" v="486" actId="20577"/>
          <ac:spMkLst>
            <pc:docMk/>
            <pc:sldMk cId="1645966867" sldId="271"/>
            <ac:spMk id="2" creationId="{58E39282-82CC-4809-AE4F-5E78E908943C}"/>
          </ac:spMkLst>
        </pc:spChg>
        <pc:spChg chg="del">
          <ac:chgData name="faizan mohsin" userId="9ef8d0d70ce01d32" providerId="Windows Live" clId="Web-{8512D979-0113-4D50-A4BC-459B976556E5}" dt="2018-11-14T15:06:14.869" v="297"/>
          <ac:spMkLst>
            <pc:docMk/>
            <pc:sldMk cId="1645966867" sldId="271"/>
            <ac:spMk id="3" creationId="{595098B3-CE22-47F5-AFFB-BAC0FDF6DBB7}"/>
          </ac:spMkLst>
        </pc:spChg>
        <pc:spChg chg="add mod">
          <ac:chgData name="faizan mohsin" userId="9ef8d0d70ce01d32" providerId="Windows Live" clId="Web-{8512D979-0113-4D50-A4BC-459B976556E5}" dt="2018-11-14T15:06:53.870" v="299"/>
          <ac:spMkLst>
            <pc:docMk/>
            <pc:sldMk cId="1645966867" sldId="271"/>
            <ac:spMk id="7" creationId="{C2269761-DC21-4923-BAC3-A3CEBA5D6179}"/>
          </ac:spMkLst>
        </pc:spChg>
        <pc:picChg chg="add del mod ord">
          <ac:chgData name="faizan mohsin" userId="9ef8d0d70ce01d32" providerId="Windows Live" clId="Web-{8512D979-0113-4D50-A4BC-459B976556E5}" dt="2018-11-14T15:06:53.870" v="299"/>
          <ac:picMkLst>
            <pc:docMk/>
            <pc:sldMk cId="1645966867" sldId="271"/>
            <ac:picMk id="4" creationId="{0CB7DA80-363C-444E-B917-083A6886D426}"/>
          </ac:picMkLst>
        </pc:picChg>
      </pc:sldChg>
    </pc:docChg>
  </pc:docChgLst>
  <pc:docChgLst>
    <pc:chgData name="faizan mohsin" userId="9ef8d0d70ce01d32" providerId="Windows Live" clId="Web-{C2F54E2D-436D-4BA0-A920-A0EEE6A6D279}"/>
    <pc:docChg chg="addSld modSld sldOrd">
      <pc:chgData name="faizan mohsin" userId="9ef8d0d70ce01d32" providerId="Windows Live" clId="Web-{C2F54E2D-436D-4BA0-A920-A0EEE6A6D279}" dt="2018-11-20T18:40:04.358" v="454" actId="20577"/>
      <pc:docMkLst>
        <pc:docMk/>
      </pc:docMkLst>
      <pc:sldChg chg="modSp">
        <pc:chgData name="faizan mohsin" userId="9ef8d0d70ce01d32" providerId="Windows Live" clId="Web-{C2F54E2D-436D-4BA0-A920-A0EEE6A6D279}" dt="2018-11-20T18:24:07.234" v="379" actId="20577"/>
        <pc:sldMkLst>
          <pc:docMk/>
          <pc:sldMk cId="1484535232" sldId="258"/>
        </pc:sldMkLst>
        <pc:spChg chg="mod">
          <ac:chgData name="faizan mohsin" userId="9ef8d0d70ce01d32" providerId="Windows Live" clId="Web-{C2F54E2D-436D-4BA0-A920-A0EEE6A6D279}" dt="2018-11-20T18:24:07.234" v="379" actId="20577"/>
          <ac:spMkLst>
            <pc:docMk/>
            <pc:sldMk cId="1484535232" sldId="258"/>
            <ac:spMk id="3" creationId="{6B1B8739-F9CE-48B2-BF5F-A665CF736EC3}"/>
          </ac:spMkLst>
        </pc:spChg>
      </pc:sldChg>
      <pc:sldChg chg="modSp">
        <pc:chgData name="faizan mohsin" userId="9ef8d0d70ce01d32" providerId="Windows Live" clId="Web-{C2F54E2D-436D-4BA0-A920-A0EEE6A6D279}" dt="2018-11-20T14:40:30.358" v="6" actId="20577"/>
        <pc:sldMkLst>
          <pc:docMk/>
          <pc:sldMk cId="454661668" sldId="260"/>
        </pc:sldMkLst>
        <pc:spChg chg="mod">
          <ac:chgData name="faizan mohsin" userId="9ef8d0d70ce01d32" providerId="Windows Live" clId="Web-{C2F54E2D-436D-4BA0-A920-A0EEE6A6D279}" dt="2018-11-20T14:40:30.358" v="6" actId="20577"/>
          <ac:spMkLst>
            <pc:docMk/>
            <pc:sldMk cId="454661668" sldId="260"/>
            <ac:spMk id="3" creationId="{A3AF9FA7-E318-4CEF-A0B7-ADCB3C72895F}"/>
          </ac:spMkLst>
        </pc:spChg>
      </pc:sldChg>
      <pc:sldChg chg="modSp modNotes">
        <pc:chgData name="faizan mohsin" userId="9ef8d0d70ce01d32" providerId="Windows Live" clId="Web-{C2F54E2D-436D-4BA0-A920-A0EEE6A6D279}" dt="2018-11-20T18:16:17.047" v="324"/>
        <pc:sldMkLst>
          <pc:docMk/>
          <pc:sldMk cId="2838101053" sldId="264"/>
        </pc:sldMkLst>
        <pc:spChg chg="mod">
          <ac:chgData name="faizan mohsin" userId="9ef8d0d70ce01d32" providerId="Windows Live" clId="Web-{C2F54E2D-436D-4BA0-A920-A0EEE6A6D279}" dt="2018-11-20T16:15:15.572" v="158" actId="14100"/>
          <ac:spMkLst>
            <pc:docMk/>
            <pc:sldMk cId="2838101053" sldId="264"/>
            <ac:spMk id="2" creationId="{A97FDD29-E9AD-4EBE-8CE7-42A7AA55CF24}"/>
          </ac:spMkLst>
        </pc:spChg>
        <pc:spChg chg="mod">
          <ac:chgData name="faizan mohsin" userId="9ef8d0d70ce01d32" providerId="Windows Live" clId="Web-{C2F54E2D-436D-4BA0-A920-A0EEE6A6D279}" dt="2018-11-20T16:20:48.664" v="192" actId="20577"/>
          <ac:spMkLst>
            <pc:docMk/>
            <pc:sldMk cId="2838101053" sldId="264"/>
            <ac:spMk id="3" creationId="{4AC6C4E4-AB7E-40F8-99C9-D1A8D7A621D3}"/>
          </ac:spMkLst>
        </pc:spChg>
      </pc:sldChg>
      <pc:sldChg chg="modNotes">
        <pc:chgData name="faizan mohsin" userId="9ef8d0d70ce01d32" providerId="Windows Live" clId="Web-{C2F54E2D-436D-4BA0-A920-A0EEE6A6D279}" dt="2018-11-20T16:10:29.979" v="89"/>
        <pc:sldMkLst>
          <pc:docMk/>
          <pc:sldMk cId="1183561262" sldId="265"/>
        </pc:sldMkLst>
      </pc:sldChg>
      <pc:sldChg chg="modSp">
        <pc:chgData name="faizan mohsin" userId="9ef8d0d70ce01d32" providerId="Windows Live" clId="Web-{C2F54E2D-436D-4BA0-A920-A0EEE6A6D279}" dt="2018-11-20T16:11:34.467" v="101" actId="20577"/>
        <pc:sldMkLst>
          <pc:docMk/>
          <pc:sldMk cId="3358079498" sldId="266"/>
        </pc:sldMkLst>
        <pc:spChg chg="mod">
          <ac:chgData name="faizan mohsin" userId="9ef8d0d70ce01d32" providerId="Windows Live" clId="Web-{C2F54E2D-436D-4BA0-A920-A0EEE6A6D279}" dt="2018-11-20T16:11:34.467" v="101" actId="20577"/>
          <ac:spMkLst>
            <pc:docMk/>
            <pc:sldMk cId="3358079498" sldId="266"/>
            <ac:spMk id="2" creationId="{D32F00A3-2A8F-429A-BC05-03E544143D58}"/>
          </ac:spMkLst>
        </pc:spChg>
      </pc:sldChg>
      <pc:sldChg chg="modSp">
        <pc:chgData name="faizan mohsin" userId="9ef8d0d70ce01d32" providerId="Windows Live" clId="Web-{C2F54E2D-436D-4BA0-A920-A0EEE6A6D279}" dt="2018-11-20T18:38:04.967" v="452" actId="20577"/>
        <pc:sldMkLst>
          <pc:docMk/>
          <pc:sldMk cId="914664768" sldId="267"/>
        </pc:sldMkLst>
        <pc:spChg chg="mod">
          <ac:chgData name="faizan mohsin" userId="9ef8d0d70ce01d32" providerId="Windows Live" clId="Web-{C2F54E2D-436D-4BA0-A920-A0EEE6A6D279}" dt="2018-11-20T18:38:04.967" v="452" actId="20577"/>
          <ac:spMkLst>
            <pc:docMk/>
            <pc:sldMk cId="914664768" sldId="267"/>
            <ac:spMk id="3" creationId="{9C2DDF3F-AA04-4653-851D-4AD486D237EA}"/>
          </ac:spMkLst>
        </pc:spChg>
      </pc:sldChg>
      <pc:sldChg chg="addSp delSp modSp">
        <pc:chgData name="faizan mohsin" userId="9ef8d0d70ce01d32" providerId="Windows Live" clId="Web-{C2F54E2D-436D-4BA0-A920-A0EEE6A6D279}" dt="2018-11-20T16:56:30.038" v="317" actId="1076"/>
        <pc:sldMkLst>
          <pc:docMk/>
          <pc:sldMk cId="675694326" sldId="270"/>
        </pc:sldMkLst>
        <pc:spChg chg="add del mod">
          <ac:chgData name="faizan mohsin" userId="9ef8d0d70ce01d32" providerId="Windows Live" clId="Web-{C2F54E2D-436D-4BA0-A920-A0EEE6A6D279}" dt="2018-11-20T16:56:11.881" v="314"/>
          <ac:spMkLst>
            <pc:docMk/>
            <pc:sldMk cId="675694326" sldId="270"/>
            <ac:spMk id="3" creationId="{5BFD6ACB-2DD8-4388-B5BE-77FFBF4226D3}"/>
          </ac:spMkLst>
        </pc:spChg>
        <pc:spChg chg="add mod">
          <ac:chgData name="faizan mohsin" userId="9ef8d0d70ce01d32" providerId="Windows Live" clId="Web-{C2F54E2D-436D-4BA0-A920-A0EEE6A6D279}" dt="2018-11-20T16:56:30.038" v="317" actId="1076"/>
          <ac:spMkLst>
            <pc:docMk/>
            <pc:sldMk cId="675694326" sldId="270"/>
            <ac:spMk id="5" creationId="{7C9F3697-969E-43C1-A332-7F136475CB17}"/>
          </ac:spMkLst>
        </pc:spChg>
        <pc:picChg chg="mod">
          <ac:chgData name="faizan mohsin" userId="9ef8d0d70ce01d32" providerId="Windows Live" clId="Web-{C2F54E2D-436D-4BA0-A920-A0EEE6A6D279}" dt="2018-11-20T16:25:21.755" v="252" actId="14100"/>
          <ac:picMkLst>
            <pc:docMk/>
            <pc:sldMk cId="675694326" sldId="270"/>
            <ac:picMk id="4" creationId="{419B90B9-CD39-46A5-A1B7-62E65A55C6F7}"/>
          </ac:picMkLst>
        </pc:picChg>
        <pc:picChg chg="del">
          <ac:chgData name="faizan mohsin" userId="9ef8d0d70ce01d32" providerId="Windows Live" clId="Web-{C2F54E2D-436D-4BA0-A920-A0EEE6A6D279}" dt="2018-11-20T16:22:48.967" v="197"/>
          <ac:picMkLst>
            <pc:docMk/>
            <pc:sldMk cId="675694326" sldId="270"/>
            <ac:picMk id="6" creationId="{5BAABC19-D705-4533-B317-2ECB3C3117FC}"/>
          </ac:picMkLst>
        </pc:picChg>
        <pc:picChg chg="mod">
          <ac:chgData name="faizan mohsin" userId="9ef8d0d70ce01d32" providerId="Windows Live" clId="Web-{C2F54E2D-436D-4BA0-A920-A0EEE6A6D279}" dt="2018-11-20T16:25:28.365" v="253" actId="1076"/>
          <ac:picMkLst>
            <pc:docMk/>
            <pc:sldMk cId="675694326" sldId="270"/>
            <ac:picMk id="10" creationId="{AF4D9F29-3378-441C-9C8C-CDB5A4D8BFE6}"/>
          </ac:picMkLst>
        </pc:picChg>
      </pc:sldChg>
      <pc:sldChg chg="addSp delSp modSp mod setBg">
        <pc:chgData name="faizan mohsin" userId="9ef8d0d70ce01d32" providerId="Windows Live" clId="Web-{C2F54E2D-436D-4BA0-A920-A0EEE6A6D279}" dt="2018-11-20T15:39:41.160" v="39" actId="1076"/>
        <pc:sldMkLst>
          <pc:docMk/>
          <pc:sldMk cId="2924195251" sldId="274"/>
        </pc:sldMkLst>
        <pc:spChg chg="mod">
          <ac:chgData name="faizan mohsin" userId="9ef8d0d70ce01d32" providerId="Windows Live" clId="Web-{C2F54E2D-436D-4BA0-A920-A0EEE6A6D279}" dt="2018-11-20T15:39:29.394" v="38" actId="1076"/>
          <ac:spMkLst>
            <pc:docMk/>
            <pc:sldMk cId="2924195251" sldId="274"/>
            <ac:spMk id="2" creationId="{91E18640-81BA-4893-A513-5691753EC3E0}"/>
          </ac:spMkLst>
        </pc:spChg>
        <pc:spChg chg="add del">
          <ac:chgData name="faizan mohsin" userId="9ef8d0d70ce01d32" providerId="Windows Live" clId="Web-{C2F54E2D-436D-4BA0-A920-A0EEE6A6D279}" dt="2018-11-20T15:38:43.032" v="31"/>
          <ac:spMkLst>
            <pc:docMk/>
            <pc:sldMk cId="2924195251" sldId="274"/>
            <ac:spMk id="8" creationId="{F6E918B1-FA59-42EF-8A8E-B0F3D1E54084}"/>
          </ac:spMkLst>
        </pc:spChg>
        <pc:spChg chg="add del">
          <ac:chgData name="faizan mohsin" userId="9ef8d0d70ce01d32" providerId="Windows Live" clId="Web-{C2F54E2D-436D-4BA0-A920-A0EEE6A6D279}" dt="2018-11-20T15:39:11.424" v="33"/>
          <ac:spMkLst>
            <pc:docMk/>
            <pc:sldMk cId="2924195251" sldId="274"/>
            <ac:spMk id="10" creationId="{59309DBA-B600-417A-905F-B8B913A5DB88}"/>
          </ac:spMkLst>
        </pc:spChg>
        <pc:spChg chg="add del">
          <ac:chgData name="faizan mohsin" userId="9ef8d0d70ce01d32" providerId="Windows Live" clId="Web-{C2F54E2D-436D-4BA0-A920-A0EEE6A6D279}" dt="2018-11-20T15:39:11.424" v="33"/>
          <ac:spMkLst>
            <pc:docMk/>
            <pc:sldMk cId="2924195251" sldId="274"/>
            <ac:spMk id="12" creationId="{9F4444CE-BC8D-4D61-B303-4C05614E62AB}"/>
          </ac:spMkLst>
        </pc:spChg>
        <pc:spChg chg="add del">
          <ac:chgData name="faizan mohsin" userId="9ef8d0d70ce01d32" providerId="Windows Live" clId="Web-{C2F54E2D-436D-4BA0-A920-A0EEE6A6D279}" dt="2018-11-20T15:39:11.424" v="33"/>
          <ac:spMkLst>
            <pc:docMk/>
            <pc:sldMk cId="2924195251" sldId="274"/>
            <ac:spMk id="14" creationId="{62423CA5-E2E1-4789-B759-9906C1C94063}"/>
          </ac:spMkLst>
        </pc:spChg>
        <pc:spChg chg="add del">
          <ac:chgData name="faizan mohsin" userId="9ef8d0d70ce01d32" providerId="Windows Live" clId="Web-{C2F54E2D-436D-4BA0-A920-A0EEE6A6D279}" dt="2018-11-20T15:39:11.424" v="33"/>
          <ac:spMkLst>
            <pc:docMk/>
            <pc:sldMk cId="2924195251" sldId="274"/>
            <ac:spMk id="16" creationId="{73772B81-181F-48B7-8826-4D9686D15DF5}"/>
          </ac:spMkLst>
        </pc:spChg>
        <pc:spChg chg="add del">
          <ac:chgData name="faizan mohsin" userId="9ef8d0d70ce01d32" providerId="Windows Live" clId="Web-{C2F54E2D-436D-4BA0-A920-A0EEE6A6D279}" dt="2018-11-20T15:39:11.424" v="33"/>
          <ac:spMkLst>
            <pc:docMk/>
            <pc:sldMk cId="2924195251" sldId="274"/>
            <ac:spMk id="18" creationId="{B2205F6E-03C6-4E92-877C-E2482F6599AA}"/>
          </ac:spMkLst>
        </pc:spChg>
        <pc:spChg chg="add del">
          <ac:chgData name="faizan mohsin" userId="9ef8d0d70ce01d32" providerId="Windows Live" clId="Web-{C2F54E2D-436D-4BA0-A920-A0EEE6A6D279}" dt="2018-11-20T15:38:40.720" v="29"/>
          <ac:spMkLst>
            <pc:docMk/>
            <pc:sldMk cId="2924195251" sldId="274"/>
            <ac:spMk id="21" creationId="{DC99427B-A97E-40A3-B1FD-4557346C6A91}"/>
          </ac:spMkLst>
        </pc:spChg>
        <pc:grpChg chg="add del">
          <ac:chgData name="faizan mohsin" userId="9ef8d0d70ce01d32" providerId="Windows Live" clId="Web-{C2F54E2D-436D-4BA0-A920-A0EEE6A6D279}" dt="2018-11-20T15:38:43.032" v="31"/>
          <ac:grpSpMkLst>
            <pc:docMk/>
            <pc:sldMk cId="2924195251" sldId="274"/>
            <ac:grpSpMk id="7" creationId="{4815A7B4-532E-48C9-AC24-D78ACF3339DB}"/>
          </ac:grpSpMkLst>
        </pc:grpChg>
        <pc:grpChg chg="add del">
          <ac:chgData name="faizan mohsin" userId="9ef8d0d70ce01d32" providerId="Windows Live" clId="Web-{C2F54E2D-436D-4BA0-A920-A0EEE6A6D279}" dt="2018-11-20T15:38:40.720" v="29"/>
          <ac:grpSpMkLst>
            <pc:docMk/>
            <pc:sldMk cId="2924195251" sldId="274"/>
            <ac:grpSpMk id="9" creationId="{4815A7B4-532E-48C9-AC24-D78ACF3339DB}"/>
          </ac:grpSpMkLst>
        </pc:grpChg>
        <pc:picChg chg="add del mod replId modCrop">
          <ac:chgData name="faizan mohsin" userId="9ef8d0d70ce01d32" providerId="Windows Live" clId="Web-{C2F54E2D-436D-4BA0-A920-A0EEE6A6D279}" dt="2018-11-20T15:39:41.160" v="39" actId="1076"/>
          <ac:picMkLst>
            <pc:docMk/>
            <pc:sldMk cId="2924195251" sldId="274"/>
            <ac:picMk id="4" creationId="{9075DAAA-6BCA-424E-AE18-4DCB82DAF7A6}"/>
          </ac:picMkLst>
        </pc:picChg>
        <pc:picChg chg="add del">
          <ac:chgData name="faizan mohsin" userId="9ef8d0d70ce01d32" providerId="Windows Live" clId="Web-{C2F54E2D-436D-4BA0-A920-A0EEE6A6D279}" dt="2018-11-20T15:39:11.424" v="33"/>
          <ac:picMkLst>
            <pc:docMk/>
            <pc:sldMk cId="2924195251" sldId="274"/>
            <ac:picMk id="11" creationId="{9075DAAA-6BCA-424E-AE18-4DCB82DAF7A6}"/>
          </ac:picMkLst>
        </pc:picChg>
      </pc:sldChg>
      <pc:sldChg chg="modSp new">
        <pc:chgData name="faizan mohsin" userId="9ef8d0d70ce01d32" providerId="Windows Live" clId="Web-{C2F54E2D-436D-4BA0-A920-A0EEE6A6D279}" dt="2018-11-20T16:00:48.296" v="59" actId="20577"/>
        <pc:sldMkLst>
          <pc:docMk/>
          <pc:sldMk cId="1071806490" sldId="277"/>
        </pc:sldMkLst>
        <pc:spChg chg="mod">
          <ac:chgData name="faizan mohsin" userId="9ef8d0d70ce01d32" providerId="Windows Live" clId="Web-{C2F54E2D-436D-4BA0-A920-A0EEE6A6D279}" dt="2018-11-20T15:55:51.220" v="41" actId="20577"/>
          <ac:spMkLst>
            <pc:docMk/>
            <pc:sldMk cId="1071806490" sldId="277"/>
            <ac:spMk id="2" creationId="{929C0B3B-1E67-4D28-9BC1-088780268A5D}"/>
          </ac:spMkLst>
        </pc:spChg>
        <pc:spChg chg="mod">
          <ac:chgData name="faizan mohsin" userId="9ef8d0d70ce01d32" providerId="Windows Live" clId="Web-{C2F54E2D-436D-4BA0-A920-A0EEE6A6D279}" dt="2018-11-20T16:00:48.296" v="59" actId="20577"/>
          <ac:spMkLst>
            <pc:docMk/>
            <pc:sldMk cId="1071806490" sldId="277"/>
            <ac:spMk id="3" creationId="{7D90BDCB-89A6-4FC7-B901-7F56E4C84F0C}"/>
          </ac:spMkLst>
        </pc:spChg>
      </pc:sldChg>
      <pc:sldChg chg="addSp delSp modSp add replId">
        <pc:chgData name="faizan mohsin" userId="9ef8d0d70ce01d32" providerId="Windows Live" clId="Web-{C2F54E2D-436D-4BA0-A920-A0EEE6A6D279}" dt="2018-11-20T16:04:28.197" v="69"/>
        <pc:sldMkLst>
          <pc:docMk/>
          <pc:sldMk cId="1516992185" sldId="278"/>
        </pc:sldMkLst>
        <pc:spChg chg="mod">
          <ac:chgData name="faizan mohsin" userId="9ef8d0d70ce01d32" providerId="Windows Live" clId="Web-{C2F54E2D-436D-4BA0-A920-A0EEE6A6D279}" dt="2018-11-20T16:02:29.473" v="63" actId="20577"/>
          <ac:spMkLst>
            <pc:docMk/>
            <pc:sldMk cId="1516992185" sldId="278"/>
            <ac:spMk id="3" creationId="{7D90BDCB-89A6-4FC7-B901-7F56E4C84F0C}"/>
          </ac:spMkLst>
        </pc:spChg>
        <pc:spChg chg="add del mod">
          <ac:chgData name="faizan mohsin" userId="9ef8d0d70ce01d32" providerId="Windows Live" clId="Web-{C2F54E2D-436D-4BA0-A920-A0EEE6A6D279}" dt="2018-11-20T16:04:28.197" v="69"/>
          <ac:spMkLst>
            <pc:docMk/>
            <pc:sldMk cId="1516992185" sldId="278"/>
            <ac:spMk id="4" creationId="{B4E1C58E-145A-41CC-BD4D-EA16CD22A369}"/>
          </ac:spMkLst>
        </pc:spChg>
      </pc:sldChg>
      <pc:sldChg chg="modSp add replId">
        <pc:chgData name="faizan mohsin" userId="9ef8d0d70ce01d32" providerId="Windows Live" clId="Web-{C2F54E2D-436D-4BA0-A920-A0EEE6A6D279}" dt="2018-11-20T16:05:39.888" v="81" actId="20577"/>
        <pc:sldMkLst>
          <pc:docMk/>
          <pc:sldMk cId="1455747717" sldId="279"/>
        </pc:sldMkLst>
        <pc:spChg chg="mod">
          <ac:chgData name="faizan mohsin" userId="9ef8d0d70ce01d32" providerId="Windows Live" clId="Web-{C2F54E2D-436D-4BA0-A920-A0EEE6A6D279}" dt="2018-11-20T16:05:39.888" v="81" actId="20577"/>
          <ac:spMkLst>
            <pc:docMk/>
            <pc:sldMk cId="1455747717" sldId="279"/>
            <ac:spMk id="3" creationId="{7D90BDCB-89A6-4FC7-B901-7F56E4C84F0C}"/>
          </ac:spMkLst>
        </pc:spChg>
      </pc:sldChg>
      <pc:sldChg chg="modSp new">
        <pc:chgData name="faizan mohsin" userId="9ef8d0d70ce01d32" providerId="Windows Live" clId="Web-{C2F54E2D-436D-4BA0-A920-A0EEE6A6D279}" dt="2018-11-20T16:10:44.371" v="93" actId="20577"/>
        <pc:sldMkLst>
          <pc:docMk/>
          <pc:sldMk cId="778858500" sldId="280"/>
        </pc:sldMkLst>
        <pc:spChg chg="mod">
          <ac:chgData name="faizan mohsin" userId="9ef8d0d70ce01d32" providerId="Windows Live" clId="Web-{C2F54E2D-436D-4BA0-A920-A0EEE6A6D279}" dt="2018-11-20T16:10:44.371" v="93" actId="20577"/>
          <ac:spMkLst>
            <pc:docMk/>
            <pc:sldMk cId="778858500" sldId="280"/>
            <ac:spMk id="3" creationId="{03D4CB64-A549-406C-8A6A-E694F6BBF49F}"/>
          </ac:spMkLst>
        </pc:spChg>
      </pc:sldChg>
      <pc:sldChg chg="add ord replId">
        <pc:chgData name="faizan mohsin" userId="9ef8d0d70ce01d32" providerId="Windows Live" clId="Web-{C2F54E2D-436D-4BA0-A920-A0EEE6A6D279}" dt="2018-11-20T16:22:40.482" v="196"/>
        <pc:sldMkLst>
          <pc:docMk/>
          <pc:sldMk cId="1290891380" sldId="281"/>
        </pc:sldMkLst>
      </pc:sldChg>
      <pc:sldChg chg="modSp new modNotes">
        <pc:chgData name="faizan mohsin" userId="9ef8d0d70ce01d32" providerId="Windows Live" clId="Web-{C2F54E2D-436D-4BA0-A920-A0EEE6A6D279}" dt="2018-11-20T18:22:36.968" v="378"/>
        <pc:sldMkLst>
          <pc:docMk/>
          <pc:sldMk cId="1877655869" sldId="282"/>
        </pc:sldMkLst>
        <pc:spChg chg="mod">
          <ac:chgData name="faizan mohsin" userId="9ef8d0d70ce01d32" providerId="Windows Live" clId="Web-{C2F54E2D-436D-4BA0-A920-A0EEE6A6D279}" dt="2018-11-20T18:20:56.172" v="329" actId="20577"/>
          <ac:spMkLst>
            <pc:docMk/>
            <pc:sldMk cId="1877655869" sldId="282"/>
            <ac:spMk id="2" creationId="{114838C8-22CC-4194-91D7-DB3E0637F7D0}"/>
          </ac:spMkLst>
        </pc:spChg>
        <pc:spChg chg="mod">
          <ac:chgData name="faizan mohsin" userId="9ef8d0d70ce01d32" providerId="Windows Live" clId="Web-{C2F54E2D-436D-4BA0-A920-A0EEE6A6D279}" dt="2018-11-20T18:22:00.484" v="366" actId="20577"/>
          <ac:spMkLst>
            <pc:docMk/>
            <pc:sldMk cId="1877655869" sldId="282"/>
            <ac:spMk id="3" creationId="{15679C29-2821-499C-BFD6-F173C2F66B90}"/>
          </ac:spMkLst>
        </pc:spChg>
      </pc:sldChg>
      <pc:sldChg chg="modSp new">
        <pc:chgData name="faizan mohsin" userId="9ef8d0d70ce01d32" providerId="Windows Live" clId="Web-{C2F54E2D-436D-4BA0-A920-A0EEE6A6D279}" dt="2018-11-20T18:24:31.156" v="391" actId="20577"/>
        <pc:sldMkLst>
          <pc:docMk/>
          <pc:sldMk cId="1859406597" sldId="283"/>
        </pc:sldMkLst>
        <pc:spChg chg="mod">
          <ac:chgData name="faizan mohsin" userId="9ef8d0d70ce01d32" providerId="Windows Live" clId="Web-{C2F54E2D-436D-4BA0-A920-A0EEE6A6D279}" dt="2018-11-20T18:24:31.156" v="391" actId="20577"/>
          <ac:spMkLst>
            <pc:docMk/>
            <pc:sldMk cId="1859406597" sldId="283"/>
            <ac:spMk id="2" creationId="{D2DA3D0D-3452-4FDD-A561-76BE8AD7C8BD}"/>
          </ac:spMkLst>
        </pc:spChg>
      </pc:sldChg>
      <pc:sldChg chg="addSp delSp modSp add mod replId setBg">
        <pc:chgData name="faizan mohsin" userId="9ef8d0d70ce01d32" providerId="Windows Live" clId="Web-{C2F54E2D-436D-4BA0-A920-A0EEE6A6D279}" dt="2018-11-20T18:29:07.390" v="409" actId="1076"/>
        <pc:sldMkLst>
          <pc:docMk/>
          <pc:sldMk cId="2322635433" sldId="284"/>
        </pc:sldMkLst>
        <pc:spChg chg="mod">
          <ac:chgData name="faizan mohsin" userId="9ef8d0d70ce01d32" providerId="Windows Live" clId="Web-{C2F54E2D-436D-4BA0-A920-A0EEE6A6D279}" dt="2018-11-20T18:28:55.671" v="404"/>
          <ac:spMkLst>
            <pc:docMk/>
            <pc:sldMk cId="2322635433" sldId="284"/>
            <ac:spMk id="2" creationId="{114838C8-22CC-4194-91D7-DB3E0637F7D0}"/>
          </ac:spMkLst>
        </pc:spChg>
        <pc:spChg chg="mod ord">
          <ac:chgData name="faizan mohsin" userId="9ef8d0d70ce01d32" providerId="Windows Live" clId="Web-{C2F54E2D-436D-4BA0-A920-A0EEE6A6D279}" dt="2018-11-20T18:28:55.671" v="404"/>
          <ac:spMkLst>
            <pc:docMk/>
            <pc:sldMk cId="2322635433" sldId="284"/>
            <ac:spMk id="3" creationId="{15679C29-2821-499C-BFD6-F173C2F66B90}"/>
          </ac:spMkLst>
        </pc:spChg>
        <pc:spChg chg="add del">
          <ac:chgData name="faizan mohsin" userId="9ef8d0d70ce01d32" providerId="Windows Live" clId="Web-{C2F54E2D-436D-4BA0-A920-A0EEE6A6D279}" dt="2018-11-20T18:28:50.702" v="401"/>
          <ac:spMkLst>
            <pc:docMk/>
            <pc:sldMk cId="2322635433" sldId="284"/>
            <ac:spMk id="9" creationId="{A65AC7D1-EAA9-48F5-B509-60A7F50BF703}"/>
          </ac:spMkLst>
        </pc:spChg>
        <pc:spChg chg="add del">
          <ac:chgData name="faizan mohsin" userId="9ef8d0d70ce01d32" providerId="Windows Live" clId="Web-{C2F54E2D-436D-4BA0-A920-A0EEE6A6D279}" dt="2018-11-20T18:28:50.702" v="401"/>
          <ac:spMkLst>
            <pc:docMk/>
            <pc:sldMk cId="2322635433" sldId="284"/>
            <ac:spMk id="11" creationId="{D6320AF9-619A-4175-865B-5663E1AEF4C5}"/>
          </ac:spMkLst>
        </pc:spChg>
        <pc:spChg chg="add del">
          <ac:chgData name="faizan mohsin" userId="9ef8d0d70ce01d32" providerId="Windows Live" clId="Web-{C2F54E2D-436D-4BA0-A920-A0EEE6A6D279}" dt="2018-11-20T18:28:50.702" v="401"/>
          <ac:spMkLst>
            <pc:docMk/>
            <pc:sldMk cId="2322635433" sldId="284"/>
            <ac:spMk id="17" creationId="{7E018740-5C2B-4A41-AC1A-7E68D1EC1954}"/>
          </ac:spMkLst>
        </pc:spChg>
        <pc:spChg chg="add del">
          <ac:chgData name="faizan mohsin" userId="9ef8d0d70ce01d32" providerId="Windows Live" clId="Web-{C2F54E2D-436D-4BA0-A920-A0EEE6A6D279}" dt="2018-11-20T18:28:50.702" v="401"/>
          <ac:spMkLst>
            <pc:docMk/>
            <pc:sldMk cId="2322635433" sldId="284"/>
            <ac:spMk id="19" creationId="{166F75A4-C475-4941-8EE2-B80A06A2C1BB}"/>
          </ac:spMkLst>
        </pc:spChg>
        <pc:spChg chg="add del">
          <ac:chgData name="faizan mohsin" userId="9ef8d0d70ce01d32" providerId="Windows Live" clId="Web-{C2F54E2D-436D-4BA0-A920-A0EEE6A6D279}" dt="2018-11-20T18:28:50.702" v="401"/>
          <ac:spMkLst>
            <pc:docMk/>
            <pc:sldMk cId="2322635433" sldId="284"/>
            <ac:spMk id="21" creationId="{A032553A-72E8-4B0D-8405-FF9771C9AF05}"/>
          </ac:spMkLst>
        </pc:spChg>
        <pc:spChg chg="add del">
          <ac:chgData name="faizan mohsin" userId="9ef8d0d70ce01d32" providerId="Windows Live" clId="Web-{C2F54E2D-436D-4BA0-A920-A0EEE6A6D279}" dt="2018-11-20T18:28:50.702" v="401"/>
          <ac:spMkLst>
            <pc:docMk/>
            <pc:sldMk cId="2322635433" sldId="284"/>
            <ac:spMk id="23" creationId="{765800AC-C3B9-498E-87BC-29FAE4C76B21}"/>
          </ac:spMkLst>
        </pc:spChg>
        <pc:spChg chg="add del">
          <ac:chgData name="faizan mohsin" userId="9ef8d0d70ce01d32" providerId="Windows Live" clId="Web-{C2F54E2D-436D-4BA0-A920-A0EEE6A6D279}" dt="2018-11-20T18:28:50.702" v="401"/>
          <ac:spMkLst>
            <pc:docMk/>
            <pc:sldMk cId="2322635433" sldId="284"/>
            <ac:spMk id="25" creationId="{1F9D6ACB-2FF4-49F9-978A-E0D5327FC635}"/>
          </ac:spMkLst>
        </pc:spChg>
        <pc:spChg chg="add del">
          <ac:chgData name="faizan mohsin" userId="9ef8d0d70ce01d32" providerId="Windows Live" clId="Web-{C2F54E2D-436D-4BA0-A920-A0EEE6A6D279}" dt="2018-11-20T18:28:50.702" v="401"/>
          <ac:spMkLst>
            <pc:docMk/>
            <pc:sldMk cId="2322635433" sldId="284"/>
            <ac:spMk id="27" creationId="{A5EC319D-0FEA-4B95-A3EA-01E35672C95B}"/>
          </ac:spMkLst>
        </pc:spChg>
        <pc:picChg chg="add mod">
          <ac:chgData name="faizan mohsin" userId="9ef8d0d70ce01d32" providerId="Windows Live" clId="Web-{C2F54E2D-436D-4BA0-A920-A0EEE6A6D279}" dt="2018-11-20T18:29:07.390" v="409" actId="1076"/>
          <ac:picMkLst>
            <pc:docMk/>
            <pc:sldMk cId="2322635433" sldId="284"/>
            <ac:picMk id="4" creationId="{DF78F42E-A00C-4FA2-ACC7-59F943A871B6}"/>
          </ac:picMkLst>
        </pc:picChg>
        <pc:cxnChg chg="add del">
          <ac:chgData name="faizan mohsin" userId="9ef8d0d70ce01d32" providerId="Windows Live" clId="Web-{C2F54E2D-436D-4BA0-A920-A0EEE6A6D279}" dt="2018-11-20T18:28:50.702" v="401"/>
          <ac:cxnSpMkLst>
            <pc:docMk/>
            <pc:sldMk cId="2322635433" sldId="284"/>
            <ac:cxnSpMk id="13" creationId="{063B6EC6-D752-4EE7-908B-F8F19E8C7FEA}"/>
          </ac:cxnSpMkLst>
        </pc:cxnChg>
        <pc:cxnChg chg="add del">
          <ac:chgData name="faizan mohsin" userId="9ef8d0d70ce01d32" providerId="Windows Live" clId="Web-{C2F54E2D-436D-4BA0-A920-A0EEE6A6D279}" dt="2018-11-20T18:28:50.702" v="401"/>
          <ac:cxnSpMkLst>
            <pc:docMk/>
            <pc:sldMk cId="2322635433" sldId="284"/>
            <ac:cxnSpMk id="15" creationId="{EFECD4E8-AD3E-4228-82A2-9461958EA94D}"/>
          </ac:cxnSpMkLst>
        </pc:cxnChg>
      </pc:sldChg>
      <pc:sldChg chg="modSp add replId">
        <pc:chgData name="faizan mohsin" userId="9ef8d0d70ce01d32" providerId="Windows Live" clId="Web-{C2F54E2D-436D-4BA0-A920-A0EEE6A6D279}" dt="2018-11-20T18:31:13.968" v="412" actId="20577"/>
        <pc:sldMkLst>
          <pc:docMk/>
          <pc:sldMk cId="514187997" sldId="285"/>
        </pc:sldMkLst>
        <pc:spChg chg="mod">
          <ac:chgData name="faizan mohsin" userId="9ef8d0d70ce01d32" providerId="Windows Live" clId="Web-{C2F54E2D-436D-4BA0-A920-A0EEE6A6D279}" dt="2018-11-20T18:31:13.968" v="412" actId="20577"/>
          <ac:spMkLst>
            <pc:docMk/>
            <pc:sldMk cId="514187997" sldId="285"/>
            <ac:spMk id="3" creationId="{15679C29-2821-499C-BFD6-F173C2F66B90}"/>
          </ac:spMkLst>
        </pc:spChg>
      </pc:sldChg>
    </pc:docChg>
  </pc:docChgLst>
  <pc:docChgLst>
    <pc:chgData name="faizan mohsin" userId="9ef8d0d70ce01d32" providerId="Windows Live" clId="Web-{7A799587-0A56-4093-B997-15071221EAF1}"/>
    <pc:docChg chg="addSld modSld sldOrd">
      <pc:chgData name="faizan mohsin" userId="9ef8d0d70ce01d32" providerId="Windows Live" clId="Web-{7A799587-0A56-4093-B997-15071221EAF1}" dt="2018-11-19T21:57:54.662" v="617" actId="1076"/>
      <pc:docMkLst>
        <pc:docMk/>
      </pc:docMkLst>
      <pc:sldChg chg="ord">
        <pc:chgData name="faizan mohsin" userId="9ef8d0d70ce01d32" providerId="Windows Live" clId="Web-{7A799587-0A56-4093-B997-15071221EAF1}" dt="2018-11-19T21:37:35.646" v="426"/>
        <pc:sldMkLst>
          <pc:docMk/>
          <pc:sldMk cId="4256455741" sldId="261"/>
        </pc:sldMkLst>
      </pc:sldChg>
      <pc:sldChg chg="modSp">
        <pc:chgData name="faizan mohsin" userId="9ef8d0d70ce01d32" providerId="Windows Live" clId="Web-{7A799587-0A56-4093-B997-15071221EAF1}" dt="2018-11-19T21:43:55.350" v="551" actId="20577"/>
        <pc:sldMkLst>
          <pc:docMk/>
          <pc:sldMk cId="1703209909" sldId="262"/>
        </pc:sldMkLst>
        <pc:spChg chg="mod">
          <ac:chgData name="faizan mohsin" userId="9ef8d0d70ce01d32" providerId="Windows Live" clId="Web-{7A799587-0A56-4093-B997-15071221EAF1}" dt="2018-11-19T21:43:55.350" v="551" actId="20577"/>
          <ac:spMkLst>
            <pc:docMk/>
            <pc:sldMk cId="1703209909" sldId="262"/>
            <ac:spMk id="2" creationId="{6C387C13-1AC7-403D-B01D-1F6081C1A0EE}"/>
          </ac:spMkLst>
        </pc:spChg>
      </pc:sldChg>
      <pc:sldChg chg="modSp">
        <pc:chgData name="faizan mohsin" userId="9ef8d0d70ce01d32" providerId="Windows Live" clId="Web-{7A799587-0A56-4093-B997-15071221EAF1}" dt="2018-11-19T21:42:58.631" v="515" actId="20577"/>
        <pc:sldMkLst>
          <pc:docMk/>
          <pc:sldMk cId="2838101053" sldId="264"/>
        </pc:sldMkLst>
        <pc:spChg chg="mod">
          <ac:chgData name="faizan mohsin" userId="9ef8d0d70ce01d32" providerId="Windows Live" clId="Web-{7A799587-0A56-4093-B997-15071221EAF1}" dt="2018-11-19T21:42:58.631" v="515" actId="20577"/>
          <ac:spMkLst>
            <pc:docMk/>
            <pc:sldMk cId="2838101053" sldId="264"/>
            <ac:spMk id="2" creationId="{A97FDD29-E9AD-4EBE-8CE7-42A7AA55CF24}"/>
          </ac:spMkLst>
        </pc:spChg>
      </pc:sldChg>
      <pc:sldChg chg="modSp ord modNotes">
        <pc:chgData name="faizan mohsin" userId="9ef8d0d70ce01d32" providerId="Windows Live" clId="Web-{7A799587-0A56-4093-B997-15071221EAF1}" dt="2018-11-19T21:45:44.365" v="561"/>
        <pc:sldMkLst>
          <pc:docMk/>
          <pc:sldMk cId="1183561262" sldId="265"/>
        </pc:sldMkLst>
        <pc:spChg chg="mod">
          <ac:chgData name="faizan mohsin" userId="9ef8d0d70ce01d32" providerId="Windows Live" clId="Web-{7A799587-0A56-4093-B997-15071221EAF1}" dt="2018-11-19T21:36:56.990" v="424" actId="20577"/>
          <ac:spMkLst>
            <pc:docMk/>
            <pc:sldMk cId="1183561262" sldId="265"/>
            <ac:spMk id="3" creationId="{E720925F-0F8F-4D2B-81BE-829937F28451}"/>
          </ac:spMkLst>
        </pc:spChg>
      </pc:sldChg>
      <pc:sldChg chg="modSp ord">
        <pc:chgData name="faizan mohsin" userId="9ef8d0d70ce01d32" providerId="Windows Live" clId="Web-{7A799587-0A56-4093-B997-15071221EAF1}" dt="2018-11-19T21:55:51.459" v="604" actId="20577"/>
        <pc:sldMkLst>
          <pc:docMk/>
          <pc:sldMk cId="914664768" sldId="267"/>
        </pc:sldMkLst>
        <pc:spChg chg="mod">
          <ac:chgData name="faizan mohsin" userId="9ef8d0d70ce01d32" providerId="Windows Live" clId="Web-{7A799587-0A56-4093-B997-15071221EAF1}" dt="2018-11-19T21:55:51.459" v="604" actId="20577"/>
          <ac:spMkLst>
            <pc:docMk/>
            <pc:sldMk cId="914664768" sldId="267"/>
            <ac:spMk id="3" creationId="{9C2DDF3F-AA04-4653-851D-4AD486D237EA}"/>
          </ac:spMkLst>
        </pc:spChg>
      </pc:sldChg>
      <pc:sldChg chg="modSp ord">
        <pc:chgData name="faizan mohsin" userId="9ef8d0d70ce01d32" providerId="Windows Live" clId="Web-{7A799587-0A56-4093-B997-15071221EAF1}" dt="2018-11-19T21:19:16.256" v="159"/>
        <pc:sldMkLst>
          <pc:docMk/>
          <pc:sldMk cId="2411255576" sldId="272"/>
        </pc:sldMkLst>
        <pc:spChg chg="mod">
          <ac:chgData name="faizan mohsin" userId="9ef8d0d70ce01d32" providerId="Windows Live" clId="Web-{7A799587-0A56-4093-B997-15071221EAF1}" dt="2018-11-19T20:57:58.006" v="24" actId="20577"/>
          <ac:spMkLst>
            <pc:docMk/>
            <pc:sldMk cId="2411255576" sldId="272"/>
            <ac:spMk id="2" creationId="{BB4B0ABC-C1EA-4E30-B43C-C9C8ECAD6DEB}"/>
          </ac:spMkLst>
        </pc:spChg>
      </pc:sldChg>
      <pc:sldChg chg="modSp new ord">
        <pc:chgData name="faizan mohsin" userId="9ef8d0d70ce01d32" providerId="Windows Live" clId="Web-{7A799587-0A56-4093-B997-15071221EAF1}" dt="2018-11-19T21:19:06.678" v="157"/>
        <pc:sldMkLst>
          <pc:docMk/>
          <pc:sldMk cId="483698274" sldId="273"/>
        </pc:sldMkLst>
        <pc:spChg chg="mod">
          <ac:chgData name="faizan mohsin" userId="9ef8d0d70ce01d32" providerId="Windows Live" clId="Web-{7A799587-0A56-4093-B997-15071221EAF1}" dt="2018-11-19T21:04:22.131" v="107" actId="20577"/>
          <ac:spMkLst>
            <pc:docMk/>
            <pc:sldMk cId="483698274" sldId="273"/>
            <ac:spMk id="2" creationId="{D1C085E1-8754-4E54-BA26-C7E68096DE20}"/>
          </ac:spMkLst>
        </pc:spChg>
        <pc:spChg chg="mod">
          <ac:chgData name="faizan mohsin" userId="9ef8d0d70ce01d32" providerId="Windows Live" clId="Web-{7A799587-0A56-4093-B997-15071221EAF1}" dt="2018-11-19T21:03:53.725" v="79"/>
          <ac:spMkLst>
            <pc:docMk/>
            <pc:sldMk cId="483698274" sldId="273"/>
            <ac:spMk id="3" creationId="{31518837-E1D2-43D5-8A02-D60A2812DA5D}"/>
          </ac:spMkLst>
        </pc:spChg>
      </pc:sldChg>
      <pc:sldChg chg="addSp delSp modSp new ord modNotes">
        <pc:chgData name="faizan mohsin" userId="9ef8d0d70ce01d32" providerId="Windows Live" clId="Web-{7A799587-0A56-4093-B997-15071221EAF1}" dt="2018-11-19T21:57:54.662" v="617" actId="1076"/>
        <pc:sldMkLst>
          <pc:docMk/>
          <pc:sldMk cId="2924195251" sldId="274"/>
        </pc:sldMkLst>
        <pc:spChg chg="mod">
          <ac:chgData name="faizan mohsin" userId="9ef8d0d70ce01d32" providerId="Windows Live" clId="Web-{7A799587-0A56-4093-B997-15071221EAF1}" dt="2018-11-19T21:11:29.272" v="127" actId="20577"/>
          <ac:spMkLst>
            <pc:docMk/>
            <pc:sldMk cId="2924195251" sldId="274"/>
            <ac:spMk id="2" creationId="{91E18640-81BA-4893-A513-5691753EC3E0}"/>
          </ac:spMkLst>
        </pc:spChg>
        <pc:spChg chg="del">
          <ac:chgData name="faizan mohsin" userId="9ef8d0d70ce01d32" providerId="Windows Live" clId="Web-{7A799587-0A56-4093-B997-15071221EAF1}" dt="2018-11-19T21:57:05.225" v="606"/>
          <ac:spMkLst>
            <pc:docMk/>
            <pc:sldMk cId="2924195251" sldId="274"/>
            <ac:spMk id="3" creationId="{2779F638-A076-4E9B-9E76-EFAA2FED6598}"/>
          </ac:spMkLst>
        </pc:spChg>
        <pc:picChg chg="add mod ord">
          <ac:chgData name="faizan mohsin" userId="9ef8d0d70ce01d32" providerId="Windows Live" clId="Web-{7A799587-0A56-4093-B997-15071221EAF1}" dt="2018-11-19T21:57:54.662" v="617" actId="1076"/>
          <ac:picMkLst>
            <pc:docMk/>
            <pc:sldMk cId="2924195251" sldId="274"/>
            <ac:picMk id="4" creationId="{9075DAAA-6BCA-424E-AE18-4DCB82DAF7A6}"/>
          </ac:picMkLst>
        </pc:picChg>
        <pc:picChg chg="add del mod">
          <ac:chgData name="faizan mohsin" userId="9ef8d0d70ce01d32" providerId="Windows Live" clId="Web-{7A799587-0A56-4093-B997-15071221EAF1}" dt="2018-11-19T21:57:46.756" v="615"/>
          <ac:picMkLst>
            <pc:docMk/>
            <pc:sldMk cId="2924195251" sldId="274"/>
            <ac:picMk id="6" creationId="{4862CCC2-F9A1-4248-AB5B-654132B5128E}"/>
          </ac:picMkLst>
        </pc:picChg>
      </pc:sldChg>
      <pc:sldChg chg="modSp new">
        <pc:chgData name="faizan mohsin" userId="9ef8d0d70ce01d32" providerId="Windows Live" clId="Web-{7A799587-0A56-4093-B997-15071221EAF1}" dt="2018-11-19T21:18:01.678" v="154" actId="20577"/>
        <pc:sldMkLst>
          <pc:docMk/>
          <pc:sldMk cId="1683472316" sldId="275"/>
        </pc:sldMkLst>
        <pc:spChg chg="mod">
          <ac:chgData name="faizan mohsin" userId="9ef8d0d70ce01d32" providerId="Windows Live" clId="Web-{7A799587-0A56-4093-B997-15071221EAF1}" dt="2018-11-19T21:15:34.896" v="148" actId="20577"/>
          <ac:spMkLst>
            <pc:docMk/>
            <pc:sldMk cId="1683472316" sldId="275"/>
            <ac:spMk id="2" creationId="{70E41DB4-4FA1-4A8A-885B-A95FC5EA4EFA}"/>
          </ac:spMkLst>
        </pc:spChg>
        <pc:spChg chg="mod">
          <ac:chgData name="faizan mohsin" userId="9ef8d0d70ce01d32" providerId="Windows Live" clId="Web-{7A799587-0A56-4093-B997-15071221EAF1}" dt="2018-11-19T21:18:01.678" v="154" actId="20577"/>
          <ac:spMkLst>
            <pc:docMk/>
            <pc:sldMk cId="1683472316" sldId="275"/>
            <ac:spMk id="3" creationId="{DA29880E-3160-4D7A-81CD-86887F545BDD}"/>
          </ac:spMkLst>
        </pc:spChg>
      </pc:sldChg>
      <pc:sldChg chg="delSp modSp new">
        <pc:chgData name="faizan mohsin" userId="9ef8d0d70ce01d32" providerId="Windows Live" clId="Web-{7A799587-0A56-4093-B997-15071221EAF1}" dt="2018-11-19T21:40:06.443" v="451" actId="1076"/>
        <pc:sldMkLst>
          <pc:docMk/>
          <pc:sldMk cId="4229439830" sldId="276"/>
        </pc:sldMkLst>
        <pc:spChg chg="mod">
          <ac:chgData name="faizan mohsin" userId="9ef8d0d70ce01d32" providerId="Windows Live" clId="Web-{7A799587-0A56-4093-B997-15071221EAF1}" dt="2018-11-19T21:40:06.443" v="451" actId="1076"/>
          <ac:spMkLst>
            <pc:docMk/>
            <pc:sldMk cId="4229439830" sldId="276"/>
            <ac:spMk id="2" creationId="{99BBF3BC-83FB-4711-A4F6-A9673A803754}"/>
          </ac:spMkLst>
        </pc:spChg>
        <pc:spChg chg="del">
          <ac:chgData name="faizan mohsin" userId="9ef8d0d70ce01d32" providerId="Windows Live" clId="Web-{7A799587-0A56-4093-B997-15071221EAF1}" dt="2018-11-19T21:39:07.131" v="445"/>
          <ac:spMkLst>
            <pc:docMk/>
            <pc:sldMk cId="4229439830" sldId="276"/>
            <ac:spMk id="3" creationId="{79C09C71-5842-41D2-8124-0BEA5704A4AA}"/>
          </ac:spMkLst>
        </pc:spChg>
      </pc:sldChg>
    </pc:docChg>
  </pc:docChgLst>
  <pc:docChgLst>
    <pc:chgData name="faizan mohsin" userId="9ef8d0d70ce01d32" providerId="Windows Live" clId="Web-{86117C34-AF5F-4076-B9D8-8286914A3C03}"/>
    <pc:docChg chg="addSld modSld sldOrd">
      <pc:chgData name="faizan mohsin" userId="9ef8d0d70ce01d32" providerId="Windows Live" clId="Web-{86117C34-AF5F-4076-B9D8-8286914A3C03}" dt="2018-11-20T18:50:45.919" v="51"/>
      <pc:docMkLst>
        <pc:docMk/>
      </pc:docMkLst>
      <pc:sldChg chg="modSp ord">
        <pc:chgData name="faizan mohsin" userId="9ef8d0d70ce01d32" providerId="Windows Live" clId="Web-{86117C34-AF5F-4076-B9D8-8286914A3C03}" dt="2018-11-20T18:48:06.678" v="20"/>
        <pc:sldMkLst>
          <pc:docMk/>
          <pc:sldMk cId="3358079498" sldId="266"/>
        </pc:sldMkLst>
        <pc:spChg chg="mod">
          <ac:chgData name="faizan mohsin" userId="9ef8d0d70ce01d32" providerId="Windows Live" clId="Web-{86117C34-AF5F-4076-B9D8-8286914A3C03}" dt="2018-11-20T18:47:55.115" v="16" actId="20577"/>
          <ac:spMkLst>
            <pc:docMk/>
            <pc:sldMk cId="3358079498" sldId="266"/>
            <ac:spMk id="2" creationId="{D32F00A3-2A8F-429A-BC05-03E544143D58}"/>
          </ac:spMkLst>
        </pc:spChg>
      </pc:sldChg>
      <pc:sldChg chg="addSp delSp modSp add replId modNotes">
        <pc:chgData name="faizan mohsin" userId="9ef8d0d70ce01d32" providerId="Windows Live" clId="Web-{86117C34-AF5F-4076-B9D8-8286914A3C03}" dt="2018-11-20T18:50:45.919" v="51"/>
        <pc:sldMkLst>
          <pc:docMk/>
          <pc:sldMk cId="1489748915" sldId="286"/>
        </pc:sldMkLst>
        <pc:spChg chg="mod">
          <ac:chgData name="faizan mohsin" userId="9ef8d0d70ce01d32" providerId="Windows Live" clId="Web-{86117C34-AF5F-4076-B9D8-8286914A3C03}" dt="2018-11-20T18:49:25.462" v="36" actId="14100"/>
          <ac:spMkLst>
            <pc:docMk/>
            <pc:sldMk cId="1489748915" sldId="286"/>
            <ac:spMk id="3" creationId="{E306ECE2-4E96-4F28-ABF1-CD5B33E3C060}"/>
          </ac:spMkLst>
        </pc:spChg>
        <pc:picChg chg="add mod">
          <ac:chgData name="faizan mohsin" userId="9ef8d0d70ce01d32" providerId="Windows Live" clId="Web-{86117C34-AF5F-4076-B9D8-8286914A3C03}" dt="2018-11-20T18:49:31.025" v="39" actId="1076"/>
          <ac:picMkLst>
            <pc:docMk/>
            <pc:sldMk cId="1489748915" sldId="286"/>
            <ac:picMk id="4" creationId="{6933EA28-6E46-4633-9FDE-65DA4979D5A0}"/>
          </ac:picMkLst>
        </pc:picChg>
        <pc:picChg chg="del">
          <ac:chgData name="faizan mohsin" userId="9ef8d0d70ce01d32" providerId="Windows Live" clId="Web-{86117C34-AF5F-4076-B9D8-8286914A3C03}" dt="2018-11-20T18:49:01.555" v="23"/>
          <ac:picMkLst>
            <pc:docMk/>
            <pc:sldMk cId="1489748915" sldId="286"/>
            <ac:picMk id="5" creationId="{517C65F2-C34F-4FA8-95DC-4D6A33909476}"/>
          </ac:picMkLst>
        </pc:picChg>
      </pc:sldChg>
    </pc:docChg>
  </pc:docChgLst>
  <pc:docChgLst>
    <pc:chgData name="faizan mohsin" userId="9ef8d0d70ce01d32" providerId="LiveId" clId="{97EF00BE-8C5F-456B-8C08-60CDA856B0F5}"/>
    <pc:docChg chg="undo custSel mod addSld delSld modSld sldOrd">
      <pc:chgData name="faizan mohsin" userId="9ef8d0d70ce01d32" providerId="LiveId" clId="{97EF00BE-8C5F-456B-8C08-60CDA856B0F5}" dt="2018-11-15T20:22:44.557" v="1371" actId="20577"/>
      <pc:docMkLst>
        <pc:docMk/>
      </pc:docMkLst>
      <pc:sldChg chg="modSp">
        <pc:chgData name="faizan mohsin" userId="9ef8d0d70ce01d32" providerId="LiveId" clId="{97EF00BE-8C5F-456B-8C08-60CDA856B0F5}" dt="2018-11-15T20:22:44.557" v="1371" actId="20577"/>
        <pc:sldMkLst>
          <pc:docMk/>
          <pc:sldMk cId="1530862563" sldId="256"/>
        </pc:sldMkLst>
        <pc:spChg chg="mod">
          <ac:chgData name="faizan mohsin" userId="9ef8d0d70ce01d32" providerId="LiveId" clId="{97EF00BE-8C5F-456B-8C08-60CDA856B0F5}" dt="2018-11-14T00:43:41.776" v="284" actId="20577"/>
          <ac:spMkLst>
            <pc:docMk/>
            <pc:sldMk cId="1530862563" sldId="256"/>
            <ac:spMk id="2" creationId="{9EF1E909-84E1-494E-9025-85C32E99181D}"/>
          </ac:spMkLst>
        </pc:spChg>
        <pc:spChg chg="mod">
          <ac:chgData name="faizan mohsin" userId="9ef8d0d70ce01d32" providerId="LiveId" clId="{97EF00BE-8C5F-456B-8C08-60CDA856B0F5}" dt="2018-11-15T20:22:44.557" v="1371" actId="20577"/>
          <ac:spMkLst>
            <pc:docMk/>
            <pc:sldMk cId="1530862563" sldId="256"/>
            <ac:spMk id="3" creationId="{0916C095-7D0D-444C-A778-6D4C6A2B337C}"/>
          </ac:spMkLst>
        </pc:spChg>
      </pc:sldChg>
      <pc:sldChg chg="addSp delSp modSp add mod setBg">
        <pc:chgData name="faizan mohsin" userId="9ef8d0d70ce01d32" providerId="LiveId" clId="{97EF00BE-8C5F-456B-8C08-60CDA856B0F5}" dt="2018-11-14T15:22:05.472" v="1172" actId="14100"/>
        <pc:sldMkLst>
          <pc:docMk/>
          <pc:sldMk cId="3080958825" sldId="257"/>
        </pc:sldMkLst>
        <pc:spChg chg="mod">
          <ac:chgData name="faizan mohsin" userId="9ef8d0d70ce01d32" providerId="LiveId" clId="{97EF00BE-8C5F-456B-8C08-60CDA856B0F5}" dt="2018-11-13T19:30:34.431" v="89" actId="26606"/>
          <ac:spMkLst>
            <pc:docMk/>
            <pc:sldMk cId="3080958825" sldId="257"/>
            <ac:spMk id="2" creationId="{503A7CDA-26E9-4D34-A017-EF176AFEBE0B}"/>
          </ac:spMkLst>
        </pc:spChg>
        <pc:spChg chg="del">
          <ac:chgData name="faizan mohsin" userId="9ef8d0d70ce01d32" providerId="LiveId" clId="{97EF00BE-8C5F-456B-8C08-60CDA856B0F5}" dt="2018-11-13T19:30:09.596" v="87"/>
          <ac:spMkLst>
            <pc:docMk/>
            <pc:sldMk cId="3080958825" sldId="257"/>
            <ac:spMk id="3" creationId="{C8F8B58C-47FA-4E7C-BBE3-0A4DBDC03E5F}"/>
          </ac:spMkLst>
        </pc:spChg>
        <pc:spChg chg="add del mod">
          <ac:chgData name="faizan mohsin" userId="9ef8d0d70ce01d32" providerId="LiveId" clId="{97EF00BE-8C5F-456B-8C08-60CDA856B0F5}" dt="2018-11-14T15:21:55.440" v="1170" actId="478"/>
          <ac:spMkLst>
            <pc:docMk/>
            <pc:sldMk cId="3080958825" sldId="257"/>
            <ac:spMk id="6" creationId="{1779D062-30BE-4E90-842E-86460C7BD575}"/>
          </ac:spMkLst>
        </pc:spChg>
        <pc:spChg chg="add">
          <ac:chgData name="faizan mohsin" userId="9ef8d0d70ce01d32" providerId="LiveId" clId="{97EF00BE-8C5F-456B-8C08-60CDA856B0F5}" dt="2018-11-13T19:30:34.431" v="89" actId="26606"/>
          <ac:spMkLst>
            <pc:docMk/>
            <pc:sldMk cId="3080958825" sldId="257"/>
            <ac:spMk id="12" creationId="{A65AC7D1-EAA9-48F5-B509-60A7F50BF703}"/>
          </ac:spMkLst>
        </pc:spChg>
        <pc:spChg chg="add">
          <ac:chgData name="faizan mohsin" userId="9ef8d0d70ce01d32" providerId="LiveId" clId="{97EF00BE-8C5F-456B-8C08-60CDA856B0F5}" dt="2018-11-13T19:30:34.431" v="89" actId="26606"/>
          <ac:spMkLst>
            <pc:docMk/>
            <pc:sldMk cId="3080958825" sldId="257"/>
            <ac:spMk id="14" creationId="{D6320AF9-619A-4175-865B-5663E1AEF4C5}"/>
          </ac:spMkLst>
        </pc:spChg>
        <pc:spChg chg="add">
          <ac:chgData name="faizan mohsin" userId="9ef8d0d70ce01d32" providerId="LiveId" clId="{97EF00BE-8C5F-456B-8C08-60CDA856B0F5}" dt="2018-11-13T19:30:34.431" v="89" actId="26606"/>
          <ac:spMkLst>
            <pc:docMk/>
            <pc:sldMk cId="3080958825" sldId="257"/>
            <ac:spMk id="20" creationId="{7E018740-5C2B-4A41-AC1A-7E68D1EC1954}"/>
          </ac:spMkLst>
        </pc:spChg>
        <pc:spChg chg="add">
          <ac:chgData name="faizan mohsin" userId="9ef8d0d70ce01d32" providerId="LiveId" clId="{97EF00BE-8C5F-456B-8C08-60CDA856B0F5}" dt="2018-11-13T19:30:34.431" v="89" actId="26606"/>
          <ac:spMkLst>
            <pc:docMk/>
            <pc:sldMk cId="3080958825" sldId="257"/>
            <ac:spMk id="22" creationId="{166F75A4-C475-4941-8EE2-B80A06A2C1BB}"/>
          </ac:spMkLst>
        </pc:spChg>
        <pc:spChg chg="add">
          <ac:chgData name="faizan mohsin" userId="9ef8d0d70ce01d32" providerId="LiveId" clId="{97EF00BE-8C5F-456B-8C08-60CDA856B0F5}" dt="2018-11-13T19:30:34.431" v="89" actId="26606"/>
          <ac:spMkLst>
            <pc:docMk/>
            <pc:sldMk cId="3080958825" sldId="257"/>
            <ac:spMk id="24" creationId="{A032553A-72E8-4B0D-8405-FF9771C9AF05}"/>
          </ac:spMkLst>
        </pc:spChg>
        <pc:spChg chg="add">
          <ac:chgData name="faizan mohsin" userId="9ef8d0d70ce01d32" providerId="LiveId" clId="{97EF00BE-8C5F-456B-8C08-60CDA856B0F5}" dt="2018-11-13T19:30:34.431" v="89" actId="26606"/>
          <ac:spMkLst>
            <pc:docMk/>
            <pc:sldMk cId="3080958825" sldId="257"/>
            <ac:spMk id="26" creationId="{765800AC-C3B9-498E-87BC-29FAE4C76B21}"/>
          </ac:spMkLst>
        </pc:spChg>
        <pc:spChg chg="add">
          <ac:chgData name="faizan mohsin" userId="9ef8d0d70ce01d32" providerId="LiveId" clId="{97EF00BE-8C5F-456B-8C08-60CDA856B0F5}" dt="2018-11-13T19:30:34.431" v="89" actId="26606"/>
          <ac:spMkLst>
            <pc:docMk/>
            <pc:sldMk cId="3080958825" sldId="257"/>
            <ac:spMk id="28" creationId="{1F9D6ACB-2FF4-49F9-978A-E0D5327FC635}"/>
          </ac:spMkLst>
        </pc:spChg>
        <pc:spChg chg="add">
          <ac:chgData name="faizan mohsin" userId="9ef8d0d70ce01d32" providerId="LiveId" clId="{97EF00BE-8C5F-456B-8C08-60CDA856B0F5}" dt="2018-11-13T19:30:34.431" v="89" actId="26606"/>
          <ac:spMkLst>
            <pc:docMk/>
            <pc:sldMk cId="3080958825" sldId="257"/>
            <ac:spMk id="30" creationId="{A5EC319D-0FEA-4B95-A3EA-01E35672C95B}"/>
          </ac:spMkLst>
        </pc:spChg>
        <pc:picChg chg="add del mod">
          <ac:chgData name="faizan mohsin" userId="9ef8d0d70ce01d32" providerId="LiveId" clId="{97EF00BE-8C5F-456B-8C08-60CDA856B0F5}" dt="2018-11-13T19:30:55.765" v="90" actId="478"/>
          <ac:picMkLst>
            <pc:docMk/>
            <pc:sldMk cId="3080958825" sldId="257"/>
            <ac:picMk id="4" creationId="{B662F5B2-C1F7-416D-B196-CA79A56CF84C}"/>
          </ac:picMkLst>
        </pc:picChg>
        <pc:picChg chg="add mod">
          <ac:chgData name="faizan mohsin" userId="9ef8d0d70ce01d32" providerId="LiveId" clId="{97EF00BE-8C5F-456B-8C08-60CDA856B0F5}" dt="2018-11-14T15:22:05.472" v="1172" actId="14100"/>
          <ac:picMkLst>
            <pc:docMk/>
            <pc:sldMk cId="3080958825" sldId="257"/>
            <ac:picMk id="7" creationId="{B662F5B2-C1F7-416D-B196-CA79A56CF84C}"/>
          </ac:picMkLst>
        </pc:picChg>
        <pc:cxnChg chg="add">
          <ac:chgData name="faizan mohsin" userId="9ef8d0d70ce01d32" providerId="LiveId" clId="{97EF00BE-8C5F-456B-8C08-60CDA856B0F5}" dt="2018-11-13T19:30:34.431" v="89" actId="26606"/>
          <ac:cxnSpMkLst>
            <pc:docMk/>
            <pc:sldMk cId="3080958825" sldId="257"/>
            <ac:cxnSpMk id="16" creationId="{063B6EC6-D752-4EE7-908B-F8F19E8C7FEA}"/>
          </ac:cxnSpMkLst>
        </pc:cxnChg>
        <pc:cxnChg chg="add">
          <ac:chgData name="faizan mohsin" userId="9ef8d0d70ce01d32" providerId="LiveId" clId="{97EF00BE-8C5F-456B-8C08-60CDA856B0F5}" dt="2018-11-13T19:30:34.431" v="89" actId="26606"/>
          <ac:cxnSpMkLst>
            <pc:docMk/>
            <pc:sldMk cId="3080958825" sldId="257"/>
            <ac:cxnSpMk id="18" creationId="{EFECD4E8-AD3E-4228-82A2-9461958EA94D}"/>
          </ac:cxnSpMkLst>
        </pc:cxnChg>
      </pc:sldChg>
      <pc:sldChg chg="addSp modSp add ord modNotesTx">
        <pc:chgData name="faizan mohsin" userId="9ef8d0d70ce01d32" providerId="LiveId" clId="{97EF00BE-8C5F-456B-8C08-60CDA856B0F5}" dt="2018-11-14T05:37:37.611" v="1135" actId="14100"/>
        <pc:sldMkLst>
          <pc:docMk/>
          <pc:sldMk cId="1484535232" sldId="258"/>
        </pc:sldMkLst>
        <pc:spChg chg="mod">
          <ac:chgData name="faizan mohsin" userId="9ef8d0d70ce01d32" providerId="LiveId" clId="{97EF00BE-8C5F-456B-8C08-60CDA856B0F5}" dt="2018-11-13T19:32:50.225" v="110" actId="20577"/>
          <ac:spMkLst>
            <pc:docMk/>
            <pc:sldMk cId="1484535232" sldId="258"/>
            <ac:spMk id="2" creationId="{14A66CAE-16EF-4596-BCF6-A6910A04F4C0}"/>
          </ac:spMkLst>
        </pc:spChg>
        <pc:spChg chg="mod">
          <ac:chgData name="faizan mohsin" userId="9ef8d0d70ce01d32" providerId="LiveId" clId="{97EF00BE-8C5F-456B-8C08-60CDA856B0F5}" dt="2018-11-14T05:37:27.092" v="1132"/>
          <ac:spMkLst>
            <pc:docMk/>
            <pc:sldMk cId="1484535232" sldId="258"/>
            <ac:spMk id="3" creationId="{6B1B8739-F9CE-48B2-BF5F-A665CF736EC3}"/>
          </ac:spMkLst>
        </pc:spChg>
        <pc:spChg chg="add mod">
          <ac:chgData name="faizan mohsin" userId="9ef8d0d70ce01d32" providerId="LiveId" clId="{97EF00BE-8C5F-456B-8C08-60CDA856B0F5}" dt="2018-11-14T05:37:37.611" v="1135" actId="14100"/>
          <ac:spMkLst>
            <pc:docMk/>
            <pc:sldMk cId="1484535232" sldId="258"/>
            <ac:spMk id="4" creationId="{7D7183A2-DD1B-4491-958E-4AF6E33745C3}"/>
          </ac:spMkLst>
        </pc:spChg>
      </pc:sldChg>
      <pc:sldChg chg="modSp add ord">
        <pc:chgData name="faizan mohsin" userId="9ef8d0d70ce01d32" providerId="LiveId" clId="{97EF00BE-8C5F-456B-8C08-60CDA856B0F5}" dt="2018-11-14T00:44:02.931" v="285"/>
        <pc:sldMkLst>
          <pc:docMk/>
          <pc:sldMk cId="454661668" sldId="260"/>
        </pc:sldMkLst>
        <pc:spChg chg="mod">
          <ac:chgData name="faizan mohsin" userId="9ef8d0d70ce01d32" providerId="LiveId" clId="{97EF00BE-8C5F-456B-8C08-60CDA856B0F5}" dt="2018-11-13T19:33:42.424" v="120" actId="20577"/>
          <ac:spMkLst>
            <pc:docMk/>
            <pc:sldMk cId="454661668" sldId="260"/>
            <ac:spMk id="2" creationId="{249F2D6B-8066-483F-A2A4-969D6D0A85F7}"/>
          </ac:spMkLst>
        </pc:spChg>
        <pc:spChg chg="mod">
          <ac:chgData name="faizan mohsin" userId="9ef8d0d70ce01d32" providerId="LiveId" clId="{97EF00BE-8C5F-456B-8C08-60CDA856B0F5}" dt="2018-11-13T19:34:05.112" v="179" actId="20577"/>
          <ac:spMkLst>
            <pc:docMk/>
            <pc:sldMk cId="454661668" sldId="260"/>
            <ac:spMk id="3" creationId="{A3AF9FA7-E318-4CEF-A0B7-ADCB3C72895F}"/>
          </ac:spMkLst>
        </pc:spChg>
      </pc:sldChg>
      <pc:sldChg chg="addSp delSp modSp add mod setBg modNotesTx">
        <pc:chgData name="faizan mohsin" userId="9ef8d0d70ce01d32" providerId="LiveId" clId="{97EF00BE-8C5F-456B-8C08-60CDA856B0F5}" dt="2018-11-14T03:55:25.785" v="341" actId="20577"/>
        <pc:sldMkLst>
          <pc:docMk/>
          <pc:sldMk cId="4256455741" sldId="261"/>
        </pc:sldMkLst>
        <pc:spChg chg="mod">
          <ac:chgData name="faizan mohsin" userId="9ef8d0d70ce01d32" providerId="LiveId" clId="{97EF00BE-8C5F-456B-8C08-60CDA856B0F5}" dt="2018-11-13T19:39:34.998" v="218" actId="26606"/>
          <ac:spMkLst>
            <pc:docMk/>
            <pc:sldMk cId="4256455741" sldId="261"/>
            <ac:spMk id="2" creationId="{57FE36BE-FFDB-4E0E-9050-1D1B9F0A0EC5}"/>
          </ac:spMkLst>
        </pc:spChg>
        <pc:spChg chg="del">
          <ac:chgData name="faizan mohsin" userId="9ef8d0d70ce01d32" providerId="LiveId" clId="{97EF00BE-8C5F-456B-8C08-60CDA856B0F5}" dt="2018-11-13T19:35:31.973" v="197"/>
          <ac:spMkLst>
            <pc:docMk/>
            <pc:sldMk cId="4256455741" sldId="261"/>
            <ac:spMk id="3" creationId="{E8D41A03-1E59-4656-890C-FCE64CECD9D0}"/>
          </ac:spMkLst>
        </pc:spChg>
        <pc:spChg chg="add mod">
          <ac:chgData name="faizan mohsin" userId="9ef8d0d70ce01d32" providerId="LiveId" clId="{97EF00BE-8C5F-456B-8C08-60CDA856B0F5}" dt="2018-11-14T03:55:25.785" v="341" actId="20577"/>
          <ac:spMkLst>
            <pc:docMk/>
            <pc:sldMk cId="4256455741" sldId="261"/>
            <ac:spMk id="4" creationId="{763704D8-A16C-4381-97C3-65599CDCD16B}"/>
          </ac:spMkLst>
        </pc:spChg>
        <pc:spChg chg="add">
          <ac:chgData name="faizan mohsin" userId="9ef8d0d70ce01d32" providerId="LiveId" clId="{97EF00BE-8C5F-456B-8C08-60CDA856B0F5}" dt="2018-11-13T19:39:34.998" v="218" actId="26606"/>
          <ac:spMkLst>
            <pc:docMk/>
            <pc:sldMk cId="4256455741" sldId="261"/>
            <ac:spMk id="71" creationId="{9F4444CE-BC8D-4D61-B303-4C05614E62AB}"/>
          </ac:spMkLst>
        </pc:spChg>
        <pc:spChg chg="add">
          <ac:chgData name="faizan mohsin" userId="9ef8d0d70ce01d32" providerId="LiveId" clId="{97EF00BE-8C5F-456B-8C08-60CDA856B0F5}" dt="2018-11-13T19:39:34.998" v="218" actId="26606"/>
          <ac:spMkLst>
            <pc:docMk/>
            <pc:sldMk cId="4256455741" sldId="261"/>
            <ac:spMk id="73" creationId="{62423CA5-E2E1-4789-B759-9906C1C94063}"/>
          </ac:spMkLst>
        </pc:spChg>
        <pc:spChg chg="add">
          <ac:chgData name="faizan mohsin" userId="9ef8d0d70ce01d32" providerId="LiveId" clId="{97EF00BE-8C5F-456B-8C08-60CDA856B0F5}" dt="2018-11-13T19:39:34.998" v="218" actId="26606"/>
          <ac:spMkLst>
            <pc:docMk/>
            <pc:sldMk cId="4256455741" sldId="261"/>
            <ac:spMk id="75" creationId="{73772B81-181F-48B7-8826-4D9686D15DF5}"/>
          </ac:spMkLst>
        </pc:spChg>
        <pc:spChg chg="add">
          <ac:chgData name="faizan mohsin" userId="9ef8d0d70ce01d32" providerId="LiveId" clId="{97EF00BE-8C5F-456B-8C08-60CDA856B0F5}" dt="2018-11-13T19:39:34.998" v="218" actId="26606"/>
          <ac:spMkLst>
            <pc:docMk/>
            <pc:sldMk cId="4256455741" sldId="261"/>
            <ac:spMk id="77" creationId="{B2205F6E-03C6-4E92-877C-E2482F6599AA}"/>
          </ac:spMkLst>
        </pc:spChg>
        <pc:picChg chg="add mod ord">
          <ac:chgData name="faizan mohsin" userId="9ef8d0d70ce01d32" providerId="LiveId" clId="{97EF00BE-8C5F-456B-8C08-60CDA856B0F5}" dt="2018-11-13T19:39:34.998" v="218" actId="26606"/>
          <ac:picMkLst>
            <pc:docMk/>
            <pc:sldMk cId="4256455741" sldId="261"/>
            <ac:picMk id="1026" creationId="{78B19E51-6DB7-4718-A440-EB82FF46CF05}"/>
          </ac:picMkLst>
        </pc:picChg>
      </pc:sldChg>
      <pc:sldChg chg="addSp delSp modSp add mod setBg">
        <pc:chgData name="faizan mohsin" userId="9ef8d0d70ce01d32" providerId="LiveId" clId="{97EF00BE-8C5F-456B-8C08-60CDA856B0F5}" dt="2018-11-13T19:47:33.763" v="247" actId="14100"/>
        <pc:sldMkLst>
          <pc:docMk/>
          <pc:sldMk cId="1703209909" sldId="262"/>
        </pc:sldMkLst>
        <pc:spChg chg="mod">
          <ac:chgData name="faizan mohsin" userId="9ef8d0d70ce01d32" providerId="LiveId" clId="{97EF00BE-8C5F-456B-8C08-60CDA856B0F5}" dt="2018-11-13T19:46:30.409" v="242" actId="26606"/>
          <ac:spMkLst>
            <pc:docMk/>
            <pc:sldMk cId="1703209909" sldId="262"/>
            <ac:spMk id="2" creationId="{6C387C13-1AC7-403D-B01D-1F6081C1A0EE}"/>
          </ac:spMkLst>
        </pc:spChg>
        <pc:spChg chg="mod">
          <ac:chgData name="faizan mohsin" userId="9ef8d0d70ce01d32" providerId="LiveId" clId="{97EF00BE-8C5F-456B-8C08-60CDA856B0F5}" dt="2018-11-13T19:47:14.795" v="245" actId="14100"/>
          <ac:spMkLst>
            <pc:docMk/>
            <pc:sldMk cId="1703209909" sldId="262"/>
            <ac:spMk id="3" creationId="{5853C3AA-CE34-44DF-9AEA-F89199C83D7E}"/>
          </ac:spMkLst>
        </pc:spChg>
        <pc:spChg chg="add del">
          <ac:chgData name="faizan mohsin" userId="9ef8d0d70ce01d32" providerId="LiveId" clId="{97EF00BE-8C5F-456B-8C08-60CDA856B0F5}" dt="2018-11-13T19:46:30.409" v="242" actId="26606"/>
          <ac:spMkLst>
            <pc:docMk/>
            <pc:sldMk cId="1703209909" sldId="262"/>
            <ac:spMk id="13" creationId="{3F088236-D655-4F88-B238-E16762358025}"/>
          </ac:spMkLst>
        </pc:spChg>
        <pc:spChg chg="add del">
          <ac:chgData name="faizan mohsin" userId="9ef8d0d70ce01d32" providerId="LiveId" clId="{97EF00BE-8C5F-456B-8C08-60CDA856B0F5}" dt="2018-11-13T19:46:30.409" v="242" actId="26606"/>
          <ac:spMkLst>
            <pc:docMk/>
            <pc:sldMk cId="1703209909" sldId="262"/>
            <ac:spMk id="15" creationId="{3DAC0C92-199E-475C-9390-119A9B027276}"/>
          </ac:spMkLst>
        </pc:spChg>
        <pc:spChg chg="add del">
          <ac:chgData name="faizan mohsin" userId="9ef8d0d70ce01d32" providerId="LiveId" clId="{97EF00BE-8C5F-456B-8C08-60CDA856B0F5}" dt="2018-11-13T19:46:30.409" v="242" actId="26606"/>
          <ac:spMkLst>
            <pc:docMk/>
            <pc:sldMk cId="1703209909" sldId="262"/>
            <ac:spMk id="17" creationId="{C4CFB339-0ED8-4FE2-9EF1-6D1375B8499B}"/>
          </ac:spMkLst>
        </pc:spChg>
        <pc:spChg chg="add del">
          <ac:chgData name="faizan mohsin" userId="9ef8d0d70ce01d32" providerId="LiveId" clId="{97EF00BE-8C5F-456B-8C08-60CDA856B0F5}" dt="2018-11-13T19:46:30.409" v="242" actId="26606"/>
          <ac:spMkLst>
            <pc:docMk/>
            <pc:sldMk cId="1703209909" sldId="262"/>
            <ac:spMk id="19" creationId="{31896C80-2069-4431-9C19-83B913734490}"/>
          </ac:spMkLst>
        </pc:spChg>
        <pc:spChg chg="add del">
          <ac:chgData name="faizan mohsin" userId="9ef8d0d70ce01d32" providerId="LiveId" clId="{97EF00BE-8C5F-456B-8C08-60CDA856B0F5}" dt="2018-11-13T19:46:30.409" v="242" actId="26606"/>
          <ac:spMkLst>
            <pc:docMk/>
            <pc:sldMk cId="1703209909" sldId="262"/>
            <ac:spMk id="21" creationId="{BF120A21-0841-4823-B0C4-28AEBCEF9B78}"/>
          </ac:spMkLst>
        </pc:spChg>
        <pc:spChg chg="add del">
          <ac:chgData name="faizan mohsin" userId="9ef8d0d70ce01d32" providerId="LiveId" clId="{97EF00BE-8C5F-456B-8C08-60CDA856B0F5}" dt="2018-11-13T19:46:30.409" v="242" actId="26606"/>
          <ac:spMkLst>
            <pc:docMk/>
            <pc:sldMk cId="1703209909" sldId="262"/>
            <ac:spMk id="23" creationId="{DBB05BAE-BBD3-4289-899F-A6851503C6B0}"/>
          </ac:spMkLst>
        </pc:spChg>
        <pc:spChg chg="add del">
          <ac:chgData name="faizan mohsin" userId="9ef8d0d70ce01d32" providerId="LiveId" clId="{97EF00BE-8C5F-456B-8C08-60CDA856B0F5}" dt="2018-11-13T19:46:30.409" v="242" actId="26606"/>
          <ac:spMkLst>
            <pc:docMk/>
            <pc:sldMk cId="1703209909" sldId="262"/>
            <ac:spMk id="25" creationId="{9874D11C-36F5-4BBE-A490-019A54E953B0}"/>
          </ac:spMkLst>
        </pc:spChg>
        <pc:picChg chg="add mod ord">
          <ac:chgData name="faizan mohsin" userId="9ef8d0d70ce01d32" providerId="LiveId" clId="{97EF00BE-8C5F-456B-8C08-60CDA856B0F5}" dt="2018-11-13T19:47:33.763" v="247" actId="14100"/>
          <ac:picMkLst>
            <pc:docMk/>
            <pc:sldMk cId="1703209909" sldId="262"/>
            <ac:picMk id="4" creationId="{01423575-A7A8-4F3E-A81A-B244B3350A2F}"/>
          </ac:picMkLst>
        </pc:picChg>
        <pc:cxnChg chg="add del">
          <ac:chgData name="faizan mohsin" userId="9ef8d0d70ce01d32" providerId="LiveId" clId="{97EF00BE-8C5F-456B-8C08-60CDA856B0F5}" dt="2018-11-13T19:46:30.409" v="242" actId="26606"/>
          <ac:cxnSpMkLst>
            <pc:docMk/>
            <pc:sldMk cId="1703209909" sldId="262"/>
            <ac:cxnSpMk id="9" creationId="{64FA5DFF-7FE6-4855-84E6-DFA78EE978BD}"/>
          </ac:cxnSpMkLst>
        </pc:cxnChg>
        <pc:cxnChg chg="add del">
          <ac:chgData name="faizan mohsin" userId="9ef8d0d70ce01d32" providerId="LiveId" clId="{97EF00BE-8C5F-456B-8C08-60CDA856B0F5}" dt="2018-11-13T19:46:30.409" v="242" actId="26606"/>
          <ac:cxnSpMkLst>
            <pc:docMk/>
            <pc:sldMk cId="1703209909" sldId="262"/>
            <ac:cxnSpMk id="11" creationId="{2AFD8CBA-54A3-4363-991B-B9C631BBFA74}"/>
          </ac:cxnSpMkLst>
        </pc:cxnChg>
      </pc:sldChg>
      <pc:sldChg chg="modSp add del ord">
        <pc:chgData name="faizan mohsin" userId="9ef8d0d70ce01d32" providerId="LiveId" clId="{97EF00BE-8C5F-456B-8C08-60CDA856B0F5}" dt="2018-11-14T15:22:56.408" v="1175" actId="2696"/>
        <pc:sldMkLst>
          <pc:docMk/>
          <pc:sldMk cId="1431027729" sldId="263"/>
        </pc:sldMkLst>
        <pc:spChg chg="mod">
          <ac:chgData name="faizan mohsin" userId="9ef8d0d70ce01d32" providerId="LiveId" clId="{97EF00BE-8C5F-456B-8C08-60CDA856B0F5}" dt="2018-11-13T19:48:22.552" v="267" actId="20577"/>
          <ac:spMkLst>
            <pc:docMk/>
            <pc:sldMk cId="1431027729" sldId="263"/>
            <ac:spMk id="2" creationId="{93CA1B0D-2024-4C52-99C5-A0506928F23E}"/>
          </ac:spMkLst>
        </pc:spChg>
      </pc:sldChg>
      <pc:sldChg chg="modSp add modNotesTx">
        <pc:chgData name="faizan mohsin" userId="9ef8d0d70ce01d32" providerId="LiveId" clId="{97EF00BE-8C5F-456B-8C08-60CDA856B0F5}" dt="2018-11-15T19:42:11.619" v="1311" actId="20577"/>
        <pc:sldMkLst>
          <pc:docMk/>
          <pc:sldMk cId="2838101053" sldId="264"/>
        </pc:sldMkLst>
        <pc:spChg chg="mod">
          <ac:chgData name="faizan mohsin" userId="9ef8d0d70ce01d32" providerId="LiveId" clId="{97EF00BE-8C5F-456B-8C08-60CDA856B0F5}" dt="2018-11-14T15:43:31.971" v="1302"/>
          <ac:spMkLst>
            <pc:docMk/>
            <pc:sldMk cId="2838101053" sldId="264"/>
            <ac:spMk id="2" creationId="{A97FDD29-E9AD-4EBE-8CE7-42A7AA55CF24}"/>
          </ac:spMkLst>
        </pc:spChg>
        <pc:spChg chg="mod">
          <ac:chgData name="faizan mohsin" userId="9ef8d0d70ce01d32" providerId="LiveId" clId="{97EF00BE-8C5F-456B-8C08-60CDA856B0F5}" dt="2018-11-15T19:42:11.619" v="1311" actId="20577"/>
          <ac:spMkLst>
            <pc:docMk/>
            <pc:sldMk cId="2838101053" sldId="264"/>
            <ac:spMk id="3" creationId="{4AC6C4E4-AB7E-40F8-99C9-D1A8D7A621D3}"/>
          </ac:spMkLst>
        </pc:spChg>
        <pc:spChg chg="mod">
          <ac:chgData name="faizan mohsin" userId="9ef8d0d70ce01d32" providerId="LiveId" clId="{97EF00BE-8C5F-456B-8C08-60CDA856B0F5}" dt="2018-11-14T15:22:48.023" v="1174" actId="207"/>
          <ac:spMkLst>
            <pc:docMk/>
            <pc:sldMk cId="2838101053" sldId="264"/>
            <ac:spMk id="5" creationId="{8E17652B-DD00-4751-8E7C-9777A02A1939}"/>
          </ac:spMkLst>
        </pc:spChg>
      </pc:sldChg>
      <pc:sldChg chg="modSp add">
        <pc:chgData name="faizan mohsin" userId="9ef8d0d70ce01d32" providerId="LiveId" clId="{97EF00BE-8C5F-456B-8C08-60CDA856B0F5}" dt="2018-11-14T05:15:59.241" v="807" actId="20577"/>
        <pc:sldMkLst>
          <pc:docMk/>
          <pc:sldMk cId="1183561262" sldId="265"/>
        </pc:sldMkLst>
        <pc:spChg chg="mod">
          <ac:chgData name="faizan mohsin" userId="9ef8d0d70ce01d32" providerId="LiveId" clId="{97EF00BE-8C5F-456B-8C08-60CDA856B0F5}" dt="2018-11-13T20:06:26.488" v="274" actId="20577"/>
          <ac:spMkLst>
            <pc:docMk/>
            <pc:sldMk cId="1183561262" sldId="265"/>
            <ac:spMk id="2" creationId="{84DCD26E-E350-4813-A2CF-65B10A6D9169}"/>
          </ac:spMkLst>
        </pc:spChg>
        <pc:spChg chg="mod">
          <ac:chgData name="faizan mohsin" userId="9ef8d0d70ce01d32" providerId="LiveId" clId="{97EF00BE-8C5F-456B-8C08-60CDA856B0F5}" dt="2018-11-14T05:15:59.241" v="807" actId="20577"/>
          <ac:spMkLst>
            <pc:docMk/>
            <pc:sldMk cId="1183561262" sldId="265"/>
            <ac:spMk id="3" creationId="{E720925F-0F8F-4D2B-81BE-829937F28451}"/>
          </ac:spMkLst>
        </pc:spChg>
      </pc:sldChg>
      <pc:sldChg chg="addSp delSp modSp add mod setBg">
        <pc:chgData name="faizan mohsin" userId="9ef8d0d70ce01d32" providerId="LiveId" clId="{97EF00BE-8C5F-456B-8C08-60CDA856B0F5}" dt="2018-11-14T04:11:53.504" v="668" actId="14100"/>
        <pc:sldMkLst>
          <pc:docMk/>
          <pc:sldMk cId="3358079498" sldId="266"/>
        </pc:sldMkLst>
        <pc:spChg chg="mod">
          <ac:chgData name="faizan mohsin" userId="9ef8d0d70ce01d32" providerId="LiveId" clId="{97EF00BE-8C5F-456B-8C08-60CDA856B0F5}" dt="2018-11-14T04:10:51.013" v="658" actId="26606"/>
          <ac:spMkLst>
            <pc:docMk/>
            <pc:sldMk cId="3358079498" sldId="266"/>
            <ac:spMk id="2" creationId="{D32F00A3-2A8F-429A-BC05-03E544143D58}"/>
          </ac:spMkLst>
        </pc:spChg>
        <pc:spChg chg="mod">
          <ac:chgData name="faizan mohsin" userId="9ef8d0d70ce01d32" providerId="LiveId" clId="{97EF00BE-8C5F-456B-8C08-60CDA856B0F5}" dt="2018-11-14T04:10:51.013" v="658" actId="26606"/>
          <ac:spMkLst>
            <pc:docMk/>
            <pc:sldMk cId="3358079498" sldId="266"/>
            <ac:spMk id="3" creationId="{E306ECE2-4E96-4F28-ABF1-CD5B33E3C060}"/>
          </ac:spMkLst>
        </pc:spChg>
        <pc:spChg chg="add del">
          <ac:chgData name="faizan mohsin" userId="9ef8d0d70ce01d32" providerId="LiveId" clId="{97EF00BE-8C5F-456B-8C08-60CDA856B0F5}" dt="2018-11-14T04:00:19.540" v="377"/>
          <ac:spMkLst>
            <pc:docMk/>
            <pc:sldMk cId="3358079498" sldId="266"/>
            <ac:spMk id="4" creationId="{37981844-9305-4FB3-B3D2-AED40D6CFC11}"/>
          </ac:spMkLst>
        </pc:spChg>
        <pc:spChg chg="add del">
          <ac:chgData name="faizan mohsin" userId="9ef8d0d70ce01d32" providerId="LiveId" clId="{97EF00BE-8C5F-456B-8C08-60CDA856B0F5}" dt="2018-11-14T04:10:51.013" v="658" actId="26606"/>
          <ac:spMkLst>
            <pc:docMk/>
            <pc:sldMk cId="3358079498" sldId="266"/>
            <ac:spMk id="14" creationId="{3F088236-D655-4F88-B238-E16762358025}"/>
          </ac:spMkLst>
        </pc:spChg>
        <pc:spChg chg="add del">
          <ac:chgData name="faizan mohsin" userId="9ef8d0d70ce01d32" providerId="LiveId" clId="{97EF00BE-8C5F-456B-8C08-60CDA856B0F5}" dt="2018-11-14T04:10:51.013" v="658" actId="26606"/>
          <ac:spMkLst>
            <pc:docMk/>
            <pc:sldMk cId="3358079498" sldId="266"/>
            <ac:spMk id="16" creationId="{3DAC0C92-199E-475C-9390-119A9B027276}"/>
          </ac:spMkLst>
        </pc:spChg>
        <pc:spChg chg="add del">
          <ac:chgData name="faizan mohsin" userId="9ef8d0d70ce01d32" providerId="LiveId" clId="{97EF00BE-8C5F-456B-8C08-60CDA856B0F5}" dt="2018-11-14T04:10:51.013" v="658" actId="26606"/>
          <ac:spMkLst>
            <pc:docMk/>
            <pc:sldMk cId="3358079498" sldId="266"/>
            <ac:spMk id="18" creationId="{C4CFB339-0ED8-4FE2-9EF1-6D1375B8499B}"/>
          </ac:spMkLst>
        </pc:spChg>
        <pc:spChg chg="add del">
          <ac:chgData name="faizan mohsin" userId="9ef8d0d70ce01d32" providerId="LiveId" clId="{97EF00BE-8C5F-456B-8C08-60CDA856B0F5}" dt="2018-11-14T04:10:51.013" v="658" actId="26606"/>
          <ac:spMkLst>
            <pc:docMk/>
            <pc:sldMk cId="3358079498" sldId="266"/>
            <ac:spMk id="20" creationId="{31896C80-2069-4431-9C19-83B913734490}"/>
          </ac:spMkLst>
        </pc:spChg>
        <pc:spChg chg="add del">
          <ac:chgData name="faizan mohsin" userId="9ef8d0d70ce01d32" providerId="LiveId" clId="{97EF00BE-8C5F-456B-8C08-60CDA856B0F5}" dt="2018-11-14T04:10:51.013" v="658" actId="26606"/>
          <ac:spMkLst>
            <pc:docMk/>
            <pc:sldMk cId="3358079498" sldId="266"/>
            <ac:spMk id="22" creationId="{BF120A21-0841-4823-B0C4-28AEBCEF9B78}"/>
          </ac:spMkLst>
        </pc:spChg>
        <pc:spChg chg="add del">
          <ac:chgData name="faizan mohsin" userId="9ef8d0d70ce01d32" providerId="LiveId" clId="{97EF00BE-8C5F-456B-8C08-60CDA856B0F5}" dt="2018-11-14T04:10:51.013" v="658" actId="26606"/>
          <ac:spMkLst>
            <pc:docMk/>
            <pc:sldMk cId="3358079498" sldId="266"/>
            <ac:spMk id="24" creationId="{DBB05BAE-BBD3-4289-899F-A6851503C6B0}"/>
          </ac:spMkLst>
        </pc:spChg>
        <pc:spChg chg="add del">
          <ac:chgData name="faizan mohsin" userId="9ef8d0d70ce01d32" providerId="LiveId" clId="{97EF00BE-8C5F-456B-8C08-60CDA856B0F5}" dt="2018-11-14T04:10:51.013" v="658" actId="26606"/>
          <ac:spMkLst>
            <pc:docMk/>
            <pc:sldMk cId="3358079498" sldId="266"/>
            <ac:spMk id="26" creationId="{9874D11C-36F5-4BBE-A490-019A54E953B0}"/>
          </ac:spMkLst>
        </pc:spChg>
        <pc:picChg chg="add mod ord">
          <ac:chgData name="faizan mohsin" userId="9ef8d0d70ce01d32" providerId="LiveId" clId="{97EF00BE-8C5F-456B-8C08-60CDA856B0F5}" dt="2018-11-14T04:11:53.504" v="668" actId="14100"/>
          <ac:picMkLst>
            <pc:docMk/>
            <pc:sldMk cId="3358079498" sldId="266"/>
            <ac:picMk id="5" creationId="{517C65F2-C34F-4FA8-95DC-4D6A33909476}"/>
          </ac:picMkLst>
        </pc:picChg>
        <pc:picChg chg="add del">
          <ac:chgData name="faizan mohsin" userId="9ef8d0d70ce01d32" providerId="LiveId" clId="{97EF00BE-8C5F-456B-8C08-60CDA856B0F5}" dt="2018-11-14T04:00:19.540" v="377"/>
          <ac:picMkLst>
            <pc:docMk/>
            <pc:sldMk cId="3358079498" sldId="266"/>
            <ac:picMk id="2051" creationId="{D36D8073-587F-4E23-8C15-FB523B0C30F0}"/>
          </ac:picMkLst>
        </pc:picChg>
        <pc:cxnChg chg="add del">
          <ac:chgData name="faizan mohsin" userId="9ef8d0d70ce01d32" providerId="LiveId" clId="{97EF00BE-8C5F-456B-8C08-60CDA856B0F5}" dt="2018-11-14T04:10:51.013" v="658" actId="26606"/>
          <ac:cxnSpMkLst>
            <pc:docMk/>
            <pc:sldMk cId="3358079498" sldId="266"/>
            <ac:cxnSpMk id="10" creationId="{64FA5DFF-7FE6-4855-84E6-DFA78EE978BD}"/>
          </ac:cxnSpMkLst>
        </pc:cxnChg>
        <pc:cxnChg chg="add del">
          <ac:chgData name="faizan mohsin" userId="9ef8d0d70ce01d32" providerId="LiveId" clId="{97EF00BE-8C5F-456B-8C08-60CDA856B0F5}" dt="2018-11-14T04:10:51.013" v="658" actId="26606"/>
          <ac:cxnSpMkLst>
            <pc:docMk/>
            <pc:sldMk cId="3358079498" sldId="266"/>
            <ac:cxnSpMk id="12" creationId="{2AFD8CBA-54A3-4363-991B-B9C631BBFA74}"/>
          </ac:cxnSpMkLst>
        </pc:cxnChg>
      </pc:sldChg>
      <pc:sldChg chg="modSp add">
        <pc:chgData name="faizan mohsin" userId="9ef8d0d70ce01d32" providerId="LiveId" clId="{97EF00BE-8C5F-456B-8C08-60CDA856B0F5}" dt="2018-11-15T19:50:46.425" v="1345" actId="20577"/>
        <pc:sldMkLst>
          <pc:docMk/>
          <pc:sldMk cId="914664768" sldId="267"/>
        </pc:sldMkLst>
        <pc:spChg chg="mod">
          <ac:chgData name="faizan mohsin" userId="9ef8d0d70ce01d32" providerId="LiveId" clId="{97EF00BE-8C5F-456B-8C08-60CDA856B0F5}" dt="2018-11-15T19:50:31.057" v="1333" actId="20577"/>
          <ac:spMkLst>
            <pc:docMk/>
            <pc:sldMk cId="914664768" sldId="267"/>
            <ac:spMk id="2" creationId="{504BFB51-D3F9-4E68-AD3A-DA45EEB3B7D8}"/>
          </ac:spMkLst>
        </pc:spChg>
        <pc:spChg chg="mod">
          <ac:chgData name="faizan mohsin" userId="9ef8d0d70ce01d32" providerId="LiveId" clId="{97EF00BE-8C5F-456B-8C08-60CDA856B0F5}" dt="2018-11-15T19:50:46.425" v="1345" actId="20577"/>
          <ac:spMkLst>
            <pc:docMk/>
            <pc:sldMk cId="914664768" sldId="267"/>
            <ac:spMk id="3" creationId="{9C2DDF3F-AA04-4653-851D-4AD486D237EA}"/>
          </ac:spMkLst>
        </pc:spChg>
      </pc:sldChg>
      <pc:sldChg chg="addSp delSp modSp add modNotesTx">
        <pc:chgData name="faizan mohsin" userId="9ef8d0d70ce01d32" providerId="LiveId" clId="{97EF00BE-8C5F-456B-8C08-60CDA856B0F5}" dt="2018-11-14T05:15:03.107" v="756" actId="1076"/>
        <pc:sldMkLst>
          <pc:docMk/>
          <pc:sldMk cId="1025332557" sldId="268"/>
        </pc:sldMkLst>
        <pc:spChg chg="mod">
          <ac:chgData name="faizan mohsin" userId="9ef8d0d70ce01d32" providerId="LiveId" clId="{97EF00BE-8C5F-456B-8C08-60CDA856B0F5}" dt="2018-11-14T04:25:27.158" v="676" actId="20577"/>
          <ac:spMkLst>
            <pc:docMk/>
            <pc:sldMk cId="1025332557" sldId="268"/>
            <ac:spMk id="2" creationId="{92A04292-4D8B-4C71-973D-5BDA67C7B798}"/>
          </ac:spMkLst>
        </pc:spChg>
        <pc:spChg chg="del">
          <ac:chgData name="faizan mohsin" userId="9ef8d0d70ce01d32" providerId="LiveId" clId="{97EF00BE-8C5F-456B-8C08-60CDA856B0F5}" dt="2018-11-14T04:25:31.350" v="677"/>
          <ac:spMkLst>
            <pc:docMk/>
            <pc:sldMk cId="1025332557" sldId="268"/>
            <ac:spMk id="3" creationId="{53D587EC-8A0A-460F-B7D6-66C1B8D4718D}"/>
          </ac:spMkLst>
        </pc:spChg>
        <pc:spChg chg="add del mod">
          <ac:chgData name="faizan mohsin" userId="9ef8d0d70ce01d32" providerId="LiveId" clId="{97EF00BE-8C5F-456B-8C08-60CDA856B0F5}" dt="2018-11-14T05:14:59.441" v="755" actId="478"/>
          <ac:spMkLst>
            <pc:docMk/>
            <pc:sldMk cId="1025332557" sldId="268"/>
            <ac:spMk id="7" creationId="{25E3525E-DDD3-43C9-B6C1-DDB450BC2B99}"/>
          </ac:spMkLst>
        </pc:spChg>
        <pc:spChg chg="add mod">
          <ac:chgData name="faizan mohsin" userId="9ef8d0d70ce01d32" providerId="LiveId" clId="{97EF00BE-8C5F-456B-8C08-60CDA856B0F5}" dt="2018-11-14T04:41:32.439" v="735" actId="20577"/>
          <ac:spMkLst>
            <pc:docMk/>
            <pc:sldMk cId="1025332557" sldId="268"/>
            <ac:spMk id="10" creationId="{058FC266-A6EB-4733-8C2F-1B6F4039195F}"/>
          </ac:spMkLst>
        </pc:spChg>
        <pc:picChg chg="add del mod">
          <ac:chgData name="faizan mohsin" userId="9ef8d0d70ce01d32" providerId="LiveId" clId="{97EF00BE-8C5F-456B-8C08-60CDA856B0F5}" dt="2018-11-14T04:32:16.755" v="685" actId="478"/>
          <ac:picMkLst>
            <pc:docMk/>
            <pc:sldMk cId="1025332557" sldId="268"/>
            <ac:picMk id="4" creationId="{B889407A-BA3D-4374-9AED-45348F671998}"/>
          </ac:picMkLst>
        </pc:picChg>
        <pc:picChg chg="add mod">
          <ac:chgData name="faizan mohsin" userId="9ef8d0d70ce01d32" providerId="LiveId" clId="{97EF00BE-8C5F-456B-8C08-60CDA856B0F5}" dt="2018-11-14T05:15:03.107" v="756" actId="1076"/>
          <ac:picMkLst>
            <pc:docMk/>
            <pc:sldMk cId="1025332557" sldId="268"/>
            <ac:picMk id="5" creationId="{23384189-3776-4C79-A84C-2BE91CB0F4A4}"/>
          </ac:picMkLst>
        </pc:picChg>
        <pc:picChg chg="add del mod">
          <ac:chgData name="faizan mohsin" userId="9ef8d0d70ce01d32" providerId="LiveId" clId="{97EF00BE-8C5F-456B-8C08-60CDA856B0F5}" dt="2018-11-14T04:35:30.681" v="717" actId="478"/>
          <ac:picMkLst>
            <pc:docMk/>
            <pc:sldMk cId="1025332557" sldId="268"/>
            <ac:picMk id="3074" creationId="{1B27C864-7C12-4C57-9A69-095E578CC3BA}"/>
          </ac:picMkLst>
        </pc:picChg>
      </pc:sldChg>
      <pc:sldChg chg="addSp delSp modSp add modNotesTx">
        <pc:chgData name="faizan mohsin" userId="9ef8d0d70ce01d32" providerId="LiveId" clId="{97EF00BE-8C5F-456B-8C08-60CDA856B0F5}" dt="2018-11-14T05:13:25.767" v="752" actId="14100"/>
        <pc:sldMkLst>
          <pc:docMk/>
          <pc:sldMk cId="2934402755" sldId="269"/>
        </pc:sldMkLst>
        <pc:spChg chg="add mod">
          <ac:chgData name="faizan mohsin" userId="9ef8d0d70ce01d32" providerId="LiveId" clId="{97EF00BE-8C5F-456B-8C08-60CDA856B0F5}" dt="2018-11-14T05:13:25.767" v="752" actId="14100"/>
          <ac:spMkLst>
            <pc:docMk/>
            <pc:sldMk cId="2934402755" sldId="269"/>
            <ac:spMk id="3" creationId="{9F760F8A-2C3E-4B82-ABF4-A52D7304C2D5}"/>
          </ac:spMkLst>
        </pc:spChg>
        <pc:picChg chg="del">
          <ac:chgData name="faizan mohsin" userId="9ef8d0d70ce01d32" providerId="LiveId" clId="{97EF00BE-8C5F-456B-8C08-60CDA856B0F5}" dt="2018-11-14T04:42:31.567" v="742" actId="478"/>
          <ac:picMkLst>
            <pc:docMk/>
            <pc:sldMk cId="2934402755" sldId="269"/>
            <ac:picMk id="5" creationId="{23384189-3776-4C79-A84C-2BE91CB0F4A4}"/>
          </ac:picMkLst>
        </pc:picChg>
        <pc:picChg chg="mod">
          <ac:chgData name="faizan mohsin" userId="9ef8d0d70ce01d32" providerId="LiveId" clId="{97EF00BE-8C5F-456B-8C08-60CDA856B0F5}" dt="2018-11-14T04:43:50.526" v="748" actId="1076"/>
          <ac:picMkLst>
            <pc:docMk/>
            <pc:sldMk cId="2934402755" sldId="269"/>
            <ac:picMk id="3074" creationId="{1B27C864-7C12-4C57-9A69-095E578CC3BA}"/>
          </ac:picMkLst>
        </pc:picChg>
      </pc:sldChg>
      <pc:sldChg chg="modSp add">
        <pc:chgData name="faizan mohsin" userId="9ef8d0d70ce01d32" providerId="LiveId" clId="{97EF00BE-8C5F-456B-8C08-60CDA856B0F5}" dt="2018-11-15T20:16:55.478" v="1370" actId="20577"/>
        <pc:sldMkLst>
          <pc:docMk/>
          <pc:sldMk cId="2411255576" sldId="272"/>
        </pc:sldMkLst>
        <pc:spChg chg="mod">
          <ac:chgData name="faizan mohsin" userId="9ef8d0d70ce01d32" providerId="LiveId" clId="{97EF00BE-8C5F-456B-8C08-60CDA856B0F5}" dt="2018-11-15T20:16:55.478" v="1370" actId="20577"/>
          <ac:spMkLst>
            <pc:docMk/>
            <pc:sldMk cId="2411255576" sldId="272"/>
            <ac:spMk id="2" creationId="{BB4B0ABC-C1EA-4E30-B43C-C9C8ECAD6DEB}"/>
          </ac:spMkLst>
        </pc:spChg>
      </pc:sldChg>
    </pc:docChg>
  </pc:docChgLst>
  <pc:docChgLst>
    <pc:chgData name="faizan mohsin" userId="9ef8d0d70ce01d32" providerId="Windows Live" clId="Web-{4045C9E2-B109-4C95-BDF4-85D3A0DB608D}"/>
    <pc:docChg chg="modSld">
      <pc:chgData name="faizan mohsin" userId="9ef8d0d70ce01d32" providerId="Windows Live" clId="Web-{4045C9E2-B109-4C95-BDF4-85D3A0DB608D}" dt="2018-11-14T17:12:25.245" v="1343" actId="20577"/>
      <pc:docMkLst>
        <pc:docMk/>
      </pc:docMkLst>
      <pc:sldChg chg="modSp">
        <pc:chgData name="faizan mohsin" userId="9ef8d0d70ce01d32" providerId="Windows Live" clId="Web-{4045C9E2-B109-4C95-BDF4-85D3A0DB608D}" dt="2018-11-14T17:12:25.245" v="1342" actId="20577"/>
        <pc:sldMkLst>
          <pc:docMk/>
          <pc:sldMk cId="454661668" sldId="260"/>
        </pc:sldMkLst>
        <pc:spChg chg="mod">
          <ac:chgData name="faizan mohsin" userId="9ef8d0d70ce01d32" providerId="Windows Live" clId="Web-{4045C9E2-B109-4C95-BDF4-85D3A0DB608D}" dt="2018-11-14T17:12:25.245" v="1342" actId="20577"/>
          <ac:spMkLst>
            <pc:docMk/>
            <pc:sldMk cId="454661668" sldId="260"/>
            <ac:spMk id="3" creationId="{A3AF9FA7-E318-4CEF-A0B7-ADCB3C7289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E475-531B-4916-B995-6B476296BE56}" type="datetimeFigureOut">
              <a:rPr lang="en-CA" smtClean="0"/>
              <a:t>2018-11-20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E98-6B21-4E96-B9C0-736B99CBFBFA}" type="slidenum">
              <a:rPr lang="en-CA" smtClean="0"/>
              <a:t>‹#›</a:t>
            </a:fld>
            <a:endParaRPr lang="en-CA"/>
          </a:p>
        </p:txBody>
      </p:sp>
    </p:spTree>
    <p:extLst>
      <p:ext uri="{BB962C8B-B14F-4D97-AF65-F5344CB8AC3E}">
        <p14:creationId xmlns:p14="http://schemas.microsoft.com/office/powerpoint/2010/main" val="4132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cademic.oup.com/hmg/article/25/20/4590/252589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pmc/articles/PMC311644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cbi.nlm.nih.gov/pmc/articles/PMC311644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pmc/articles/PMC311644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6</a:t>
            </a:fld>
            <a:endParaRPr lang="en-CA"/>
          </a:p>
        </p:txBody>
      </p:sp>
    </p:spTree>
    <p:extLst>
      <p:ext uri="{BB962C8B-B14F-4D97-AF65-F5344CB8AC3E}">
        <p14:creationId xmlns:p14="http://schemas.microsoft.com/office/powerpoint/2010/main" val="148250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 </a:t>
            </a:r>
            <a:r>
              <a:rPr lang="en-CA" sz="1200" b="0" i="0" kern="1200" dirty="0" err="1">
                <a:solidFill>
                  <a:schemeClr val="tx1"/>
                </a:solidFill>
                <a:effectLst/>
                <a:latin typeface="+mn-lt"/>
                <a:ea typeface="+mn-ea"/>
                <a:cs typeface="+mn-cs"/>
              </a:rPr>
              <a:t>PheWAS</a:t>
            </a:r>
            <a:r>
              <a:rPr lang="en-CA" sz="1200" b="0" i="0" kern="1200" dirty="0">
                <a:solidFill>
                  <a:schemeClr val="tx1"/>
                </a:solidFill>
                <a:effectLst/>
                <a:latin typeface="+mn-lt"/>
                <a:ea typeface="+mn-ea"/>
                <a:cs typeface="+mn-cs"/>
              </a:rPr>
              <a:t>: data analysis and plotting tools for phenome-wide association studies in the R environment</a:t>
            </a:r>
            <a:endParaRPr lang="en-CA" dirty="0"/>
          </a:p>
          <a:p>
            <a:r>
              <a:rPr lang="en-CA" dirty="0"/>
              <a:t>https://www.ncbi.nlm.nih.gov/pmc/articles/PMC4133579/</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20</a:t>
            </a:fld>
            <a:endParaRPr lang="en-CA"/>
          </a:p>
        </p:txBody>
      </p:sp>
    </p:spTree>
    <p:extLst>
      <p:ext uri="{BB962C8B-B14F-4D97-AF65-F5344CB8AC3E}">
        <p14:creationId xmlns:p14="http://schemas.microsoft.com/office/powerpoint/2010/main" val="295230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Phenome-Wide Association Studies as a Tool to Advance Precision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https://www.ncbi.nlm.nih.gov/pmc/articles/PMC5480096/</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21</a:t>
            </a:fld>
            <a:endParaRPr lang="en-CA"/>
          </a:p>
        </p:txBody>
      </p:sp>
    </p:spTree>
    <p:extLst>
      <p:ext uri="{BB962C8B-B14F-4D97-AF65-F5344CB8AC3E}">
        <p14:creationId xmlns:p14="http://schemas.microsoft.com/office/powerpoint/2010/main" val="574331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CA" dirty="0"/>
              <a:t>CF is a genetic disease that occurs when a child inherits two defective copies of the gene responsible for cystic fibrosis, one from each parent.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CA" dirty="0"/>
              <a:t>When two CF carriers have a child, there is a 25 percent chance that the child will be born with CF.  There is also a 50 percent chance that the child will be a carrier, and a 25 percent chance that the child will not be a carrier, nor have CF.</a:t>
            </a:r>
          </a:p>
          <a:p>
            <a:pPr marL="228600" indent="-228600">
              <a:buAutoNum type="arabicParenR"/>
            </a:pPr>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27</a:t>
            </a:fld>
            <a:endParaRPr lang="en-CA"/>
          </a:p>
        </p:txBody>
      </p:sp>
    </p:spTree>
    <p:extLst>
      <p:ext uri="{BB962C8B-B14F-4D97-AF65-F5344CB8AC3E}">
        <p14:creationId xmlns:p14="http://schemas.microsoft.com/office/powerpoint/2010/main" val="3896307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a:solidFill>
                  <a:schemeClr val="tx1"/>
                </a:solidFill>
                <a:effectLst/>
                <a:latin typeface="+mn-lt"/>
                <a:ea typeface="+mn-ea"/>
                <a:cs typeface="+mn-cs"/>
              </a:rPr>
              <a:t> Though only people aged 40-69 years were recruited into the project, there is no upper age limit for participants.</a:t>
            </a:r>
          </a:p>
          <a:p>
            <a:r>
              <a:rPr lang="en-CA"/>
              <a:t>(which measures are </a:t>
            </a:r>
            <a:r>
              <a:rPr lang="en-CA" err="1"/>
              <a:t>self report</a:t>
            </a:r>
            <a:r>
              <a:rPr lang="en-CA"/>
              <a:t>, which are clinically measured)</a:t>
            </a:r>
            <a:endParaRPr lang="en-CA">
              <a:cs typeface="Calibri"/>
            </a:endParaRPr>
          </a:p>
          <a:p>
            <a:r>
              <a:rPr lang="en-CA" sz="1200" b="0" i="0" kern="1200">
                <a:solidFill>
                  <a:schemeClr val="tx1"/>
                </a:solidFill>
                <a:effectLst/>
                <a:latin typeface="+mn-lt"/>
                <a:ea typeface="+mn-ea"/>
                <a:cs typeface="+mn-cs"/>
              </a:rPr>
              <a:t>Reference:</a:t>
            </a:r>
          </a:p>
          <a:p>
            <a:r>
              <a:rPr lang="en-CA"/>
              <a:t>(UK) https://www.ukbiobank.ac.uk/about-biobank-uk/</a:t>
            </a:r>
          </a:p>
          <a:p>
            <a:r>
              <a:rPr lang="en-CA"/>
              <a:t>(W) https://en.wikipedia.org/wiki/UK_Biobank  - (So the goal of my research is to make rich, white people live longer, lol)</a:t>
            </a:r>
          </a:p>
        </p:txBody>
      </p:sp>
      <p:sp>
        <p:nvSpPr>
          <p:cNvPr id="4" name="Slide Number Placeholder 3"/>
          <p:cNvSpPr>
            <a:spLocks noGrp="1"/>
          </p:cNvSpPr>
          <p:nvPr>
            <p:ph type="sldNum" sz="quarter" idx="5"/>
          </p:nvPr>
        </p:nvSpPr>
        <p:spPr/>
        <p:txBody>
          <a:bodyPr/>
          <a:lstStyle/>
          <a:p>
            <a:fld id="{B5062E98-6B21-4E96-B9C0-736B99CBFBFA}" type="slidenum">
              <a:rPr lang="en-CA" smtClean="0"/>
              <a:t>29</a:t>
            </a:fld>
            <a:endParaRPr lang="en-CA"/>
          </a:p>
        </p:txBody>
      </p:sp>
    </p:spTree>
    <p:extLst>
      <p:ext uri="{BB962C8B-B14F-4D97-AF65-F5344CB8AC3E}">
        <p14:creationId xmlns:p14="http://schemas.microsoft.com/office/powerpoint/2010/main" val="40427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WHAT THEIR IMPACT</a:t>
            </a:r>
            <a:r>
              <a:rPr lang="en-CA">
                <a:cs typeface="Calibri"/>
              </a:rPr>
              <a:t> is:</a:t>
            </a:r>
            <a:endParaRPr lang="en-CA" dirty="0"/>
          </a:p>
          <a:p>
            <a:r>
              <a:rPr lang="en-CA" dirty="0">
                <a:solidFill>
                  <a:srgbClr val="0070C0"/>
                </a:solidFill>
              </a:rPr>
              <a:t>Identify the phenotypes that are associated with being a carrier of Cystic Fibrosis.</a:t>
            </a:r>
          </a:p>
          <a:p>
            <a:r>
              <a:rPr lang="en-CA"/>
              <a:t>The 3 Modifier genes of interest: what phenotypes those modifier genes effect</a:t>
            </a:r>
          </a:p>
          <a:p>
            <a:endParaRPr lang="en-CA" dirty="0">
              <a:cs typeface="Calibri"/>
            </a:endParaRPr>
          </a:p>
          <a:p>
            <a:r>
              <a:rPr lang="en-CA">
                <a:cs typeface="Calibri"/>
              </a:rPr>
              <a:t>E.g.</a:t>
            </a:r>
            <a:endParaRPr lang="en-CA" dirty="0"/>
          </a:p>
          <a:p>
            <a:r>
              <a:rPr lang="en-CA"/>
              <a:t>Variability in response to a CFTR-directed therapy attributed to </a:t>
            </a:r>
            <a:r>
              <a:rPr lang="en-CA" i="1"/>
              <a:t>SLC26A9</a:t>
            </a:r>
            <a:r>
              <a:rPr lang="en-CA"/>
              <a:t> genotype was assessed in Canadian patients with gating mutations. A primary airway model system determined if </a:t>
            </a:r>
            <a:r>
              <a:rPr lang="en-CA" i="1"/>
              <a:t>SLC26A9</a:t>
            </a:r>
            <a:r>
              <a:rPr lang="en-CA"/>
              <a:t> shows modification of Phe508del CFTR function upon treatment with a CFTR </a:t>
            </a:r>
            <a:r>
              <a:rPr lang="en-CA" i="1"/>
              <a:t>corrector.</a:t>
            </a:r>
            <a:endParaRPr lang="en-CA"/>
          </a:p>
          <a:p>
            <a:r>
              <a:rPr lang="en-CA"/>
              <a:t>In those with gating mutations that retain cell surface-localized CFTR we show that </a:t>
            </a:r>
            <a:r>
              <a:rPr lang="en-CA" i="1"/>
              <a:t>SLC26A9</a:t>
            </a:r>
            <a:r>
              <a:rPr lang="en-CA"/>
              <a:t> modifies lung function while this is not the case in individuals homozygous for Phe508del where cell surface expression is lacking.</a:t>
            </a:r>
          </a:p>
          <a:p>
            <a:r>
              <a:rPr lang="en-CA">
                <a:cs typeface="Calibri"/>
              </a:rPr>
              <a:t>Reference: </a:t>
            </a:r>
            <a:r>
              <a:rPr lang="en-CA"/>
              <a:t>Cystic fibrosis gene modifier </a:t>
            </a:r>
            <a:r>
              <a:rPr lang="en-CA" i="1"/>
              <a:t>SLC26A9</a:t>
            </a:r>
            <a:r>
              <a:rPr lang="en-CA"/>
              <a:t> modulates airway response to CFTR-directed therapeutics</a:t>
            </a:r>
            <a:endParaRPr lang="en-CA" dirty="0">
              <a:cs typeface="Calibri"/>
            </a:endParaRPr>
          </a:p>
          <a:p>
            <a:r>
              <a:rPr lang="en-CA" dirty="0">
                <a:hlinkClick r:id="rId3"/>
              </a:rPr>
              <a:t>https://academic.oup.com/hmg/article/25/20/4590/2525897</a:t>
            </a:r>
            <a:endParaRPr lang="en-CA" dirty="0">
              <a:cs typeface="Calibri"/>
              <a:hlinkClick r:id="rId3"/>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7</a:t>
            </a:fld>
            <a:endParaRPr lang="en-CA"/>
          </a:p>
        </p:txBody>
      </p:sp>
    </p:spTree>
    <p:extLst>
      <p:ext uri="{BB962C8B-B14F-4D97-AF65-F5344CB8AC3E}">
        <p14:creationId xmlns:p14="http://schemas.microsoft.com/office/powerpoint/2010/main" val="235731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 Though only people aged 40-69 years were recruited into the project, there is no upper age limit for participants.</a:t>
            </a:r>
          </a:p>
          <a:p>
            <a:r>
              <a:rPr lang="en-CA" dirty="0"/>
              <a:t>(which measures are self report, which are clinically measured)</a:t>
            </a:r>
            <a:endParaRPr lang="en-CA" dirty="0">
              <a:cs typeface="Calibri"/>
            </a:endParaRPr>
          </a:p>
          <a:p>
            <a:r>
              <a:rPr lang="en-CA" sz="1200" b="0" i="0" kern="1200" dirty="0">
                <a:solidFill>
                  <a:schemeClr val="tx1"/>
                </a:solidFill>
                <a:effectLst/>
                <a:latin typeface="+mn-lt"/>
                <a:ea typeface="+mn-ea"/>
                <a:cs typeface="+mn-cs"/>
              </a:rPr>
              <a:t>Reference:</a:t>
            </a:r>
          </a:p>
          <a:p>
            <a:r>
              <a:rPr lang="en-CA" dirty="0"/>
              <a:t>(UK) https://www.ukbiobank.ac.uk/about-biobank-uk/</a:t>
            </a:r>
          </a:p>
          <a:p>
            <a:r>
              <a:rPr lang="en-CA" dirty="0"/>
              <a:t>(W) https://en.wikipedia.org/wiki/UK_Biobank  - (So the goal of my research is to make rich, white people live longer, lol)</a:t>
            </a:r>
          </a:p>
        </p:txBody>
      </p:sp>
      <p:sp>
        <p:nvSpPr>
          <p:cNvPr id="4" name="Slide Number Placeholder 3"/>
          <p:cNvSpPr>
            <a:spLocks noGrp="1"/>
          </p:cNvSpPr>
          <p:nvPr>
            <p:ph type="sldNum" sz="quarter" idx="5"/>
          </p:nvPr>
        </p:nvSpPr>
        <p:spPr/>
        <p:txBody>
          <a:bodyPr/>
          <a:lstStyle/>
          <a:p>
            <a:fld id="{B5062E98-6B21-4E96-B9C0-736B99CBFBFA}" type="slidenum">
              <a:rPr lang="en-CA" smtClean="0"/>
              <a:t>8</a:t>
            </a:fld>
            <a:endParaRPr lang="en-CA"/>
          </a:p>
        </p:txBody>
      </p:sp>
    </p:spTree>
    <p:extLst>
      <p:ext uri="{BB962C8B-B14F-4D97-AF65-F5344CB8AC3E}">
        <p14:creationId xmlns:p14="http://schemas.microsoft.com/office/powerpoint/2010/main" val="324153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a:solidFill>
                  <a:schemeClr val="tx1"/>
                </a:solidFill>
                <a:effectLst/>
                <a:latin typeface="+mn-lt"/>
                <a:ea typeface="+mn-ea"/>
                <a:cs typeface="+mn-cs"/>
              </a:rPr>
              <a:t> Though only people aged 40-69 years were recruited into the project, there is no upper age limit for participants.</a:t>
            </a:r>
          </a:p>
          <a:p>
            <a:r>
              <a:rPr lang="en-CA"/>
              <a:t>(which measures are </a:t>
            </a:r>
            <a:r>
              <a:rPr lang="en-CA" err="1"/>
              <a:t>self report</a:t>
            </a:r>
            <a:r>
              <a:rPr lang="en-CA"/>
              <a:t>, which are clinically measured)</a:t>
            </a:r>
            <a:endParaRPr lang="en-CA">
              <a:cs typeface="Calibri"/>
            </a:endParaRPr>
          </a:p>
          <a:p>
            <a:r>
              <a:rPr lang="en-CA" sz="1200" b="0" i="0" kern="1200">
                <a:solidFill>
                  <a:schemeClr val="tx1"/>
                </a:solidFill>
                <a:effectLst/>
                <a:latin typeface="+mn-lt"/>
                <a:ea typeface="+mn-ea"/>
                <a:cs typeface="+mn-cs"/>
              </a:rPr>
              <a:t>Reference:</a:t>
            </a:r>
          </a:p>
          <a:p>
            <a:r>
              <a:rPr lang="en-CA"/>
              <a:t>(UK) https://www.ukbiobank.ac.uk/about-biobank-uk/</a:t>
            </a:r>
          </a:p>
          <a:p>
            <a:r>
              <a:rPr lang="en-CA"/>
              <a:t>(W) https://en.wikipedia.org/wiki/UK_Biobank  - (So the goal of my research is to make rich, white people live longer, lol)</a:t>
            </a:r>
          </a:p>
        </p:txBody>
      </p:sp>
      <p:sp>
        <p:nvSpPr>
          <p:cNvPr id="4" name="Slide Number Placeholder 3"/>
          <p:cNvSpPr>
            <a:spLocks noGrp="1"/>
          </p:cNvSpPr>
          <p:nvPr>
            <p:ph type="sldNum" sz="quarter" idx="5"/>
          </p:nvPr>
        </p:nvSpPr>
        <p:spPr/>
        <p:txBody>
          <a:bodyPr/>
          <a:lstStyle/>
          <a:p>
            <a:fld id="{B5062E98-6B21-4E96-B9C0-736B99CBFBFA}" type="slidenum">
              <a:rPr lang="en-CA" smtClean="0"/>
              <a:t>10</a:t>
            </a:fld>
            <a:endParaRPr lang="en-CA"/>
          </a:p>
        </p:txBody>
      </p:sp>
    </p:spTree>
    <p:extLst>
      <p:ext uri="{BB962C8B-B14F-4D97-AF65-F5344CB8AC3E}">
        <p14:creationId xmlns:p14="http://schemas.microsoft.com/office/powerpoint/2010/main" val="22156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 paper: The challenges, advantages and future of phenome-wide association studies</a:t>
            </a:r>
          </a:p>
          <a:p>
            <a:r>
              <a:rPr lang="en-US" dirty="0">
                <a:hlinkClick r:id="rId3"/>
              </a:rPr>
              <a:t>https://www.ncbi.nlm.nih.gov/pmc/articles/PMC3904236/</a:t>
            </a:r>
            <a:endParaRPr lang="en-US">
              <a:cs typeface="Calibri"/>
              <a:hlinkClick r:id="rId3"/>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12</a:t>
            </a:fld>
            <a:endParaRPr lang="en-CA"/>
          </a:p>
        </p:txBody>
      </p:sp>
    </p:spTree>
    <p:extLst>
      <p:ext uri="{BB962C8B-B14F-4D97-AF65-F5344CB8AC3E}">
        <p14:creationId xmlns:p14="http://schemas.microsoft.com/office/powerpoint/2010/main" val="625557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Tree based Methods (Random Forest, etc.)? Perhaps</a:t>
            </a:r>
            <a:r>
              <a:rPr lang="en-CA" dirty="0">
                <a:cs typeface="Calibri"/>
              </a:rPr>
              <a:t>? </a:t>
            </a:r>
            <a:endParaRPr lang="en-CA">
              <a:cs typeface="Calibri"/>
            </a:endParaRPr>
          </a:p>
          <a:p>
            <a:endParaRPr lang="en-CA" dirty="0">
              <a:cs typeface="Calibri"/>
            </a:endParaRPr>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13</a:t>
            </a:fld>
            <a:endParaRPr lang="en-CA"/>
          </a:p>
        </p:txBody>
      </p:sp>
    </p:spTree>
    <p:extLst>
      <p:ext uri="{BB962C8B-B14F-4D97-AF65-F5344CB8AC3E}">
        <p14:creationId xmlns:p14="http://schemas.microsoft.com/office/powerpoint/2010/main" val="360530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Reference: </a:t>
            </a:r>
            <a:r>
              <a:rPr lang="en-US"/>
              <a:t>The Use of Phenome-Wide Association Studies (PheWAS) for Exploration of Novel Genotype-Phenotype Relationships and Pleiotropy Discovery</a:t>
            </a:r>
            <a:endParaRPr lang="en-US" dirty="0">
              <a:cs typeface="Calibri"/>
            </a:endParaRPr>
          </a:p>
          <a:p>
            <a:r>
              <a:rPr lang="en-US" dirty="0">
                <a:hlinkClick r:id="rId3"/>
              </a:rPr>
              <a:t>https://www.ncbi.nlm.nih.gov/pmc/articles/PMC3116446/</a:t>
            </a:r>
            <a:endParaRPr lang="en-US" dirty="0">
              <a:cs typeface="Calibri"/>
              <a:hlinkClick r:id="rId3"/>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14</a:t>
            </a:fld>
            <a:endParaRPr lang="en-CA"/>
          </a:p>
        </p:txBody>
      </p:sp>
    </p:spTree>
    <p:extLst>
      <p:ext uri="{BB962C8B-B14F-4D97-AF65-F5344CB8AC3E}">
        <p14:creationId xmlns:p14="http://schemas.microsoft.com/office/powerpoint/2010/main" val="338816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Reference: </a:t>
            </a:r>
            <a:r>
              <a:rPr lang="en-US"/>
              <a:t>The Use of Phenome-Wide Association Studies (PheWAS) for Exploration of Novel Genotype-Phenotype Relationships and Pleiotropy Discovery</a:t>
            </a:r>
            <a:endParaRPr lang="en-US" dirty="0">
              <a:cs typeface="Calibri"/>
            </a:endParaRPr>
          </a:p>
          <a:p>
            <a:r>
              <a:rPr lang="en-US" dirty="0">
                <a:hlinkClick r:id="rId3"/>
              </a:rPr>
              <a:t>https://www.ncbi.nlm.nih.gov/pmc/articles/PMC3116446/</a:t>
            </a:r>
            <a:endParaRPr lang="en-US" dirty="0">
              <a:cs typeface="Calibri"/>
              <a:hlinkClick r:id="rId3"/>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15</a:t>
            </a:fld>
            <a:endParaRPr lang="en-CA"/>
          </a:p>
        </p:txBody>
      </p:sp>
    </p:spTree>
    <p:extLst>
      <p:ext uri="{BB962C8B-B14F-4D97-AF65-F5344CB8AC3E}">
        <p14:creationId xmlns:p14="http://schemas.microsoft.com/office/powerpoint/2010/main" val="1266210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Reference: </a:t>
            </a:r>
            <a:r>
              <a:rPr lang="en-US"/>
              <a:t>The Use of Phenome-Wide Association Studies (PheWAS) for Exploration of Novel Genotype-Phenotype Relationships and Pleiotropy Discovery</a:t>
            </a:r>
            <a:endParaRPr lang="en-US" dirty="0">
              <a:cs typeface="Calibri"/>
            </a:endParaRPr>
          </a:p>
          <a:p>
            <a:r>
              <a:rPr lang="en-US" dirty="0">
                <a:hlinkClick r:id="rId3"/>
              </a:rPr>
              <a:t>https://www.ncbi.nlm.nih.gov/pmc/articles/PMC3116446/</a:t>
            </a:r>
            <a:endParaRPr lang="en-US" dirty="0">
              <a:cs typeface="Calibri"/>
              <a:hlinkClick r:id="rId3"/>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16</a:t>
            </a:fld>
            <a:endParaRPr lang="en-CA"/>
          </a:p>
        </p:txBody>
      </p:sp>
    </p:spTree>
    <p:extLst>
      <p:ext uri="{BB962C8B-B14F-4D97-AF65-F5344CB8AC3E}">
        <p14:creationId xmlns:p14="http://schemas.microsoft.com/office/powerpoint/2010/main" val="276179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ncbi.nlm.nih.gov/pmc/articles/PMC5480096/#R16" TargetMode="External"/><Relationship Id="rId4" Type="http://schemas.openxmlformats.org/officeDocument/2006/relationships/hyperlink" Target="https://www.ncbi.nlm.nih.gov/pmc/articles/PMC5480096/figure/F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tionary.org/wiki/trait" TargetMode="External"/><Relationship Id="rId3" Type="http://schemas.openxmlformats.org/officeDocument/2006/relationships/hyperlink" Target="https://en.wiktionary.org/wiki/Appendix:Glossary#uncountable" TargetMode="External"/><Relationship Id="rId7" Type="http://schemas.openxmlformats.org/officeDocument/2006/relationships/hyperlink" Target="https://en.wiktionary.org/wiki/phenotypic" TargetMode="External"/><Relationship Id="rId2" Type="http://schemas.openxmlformats.org/officeDocument/2006/relationships/hyperlink" Target="https://en.wiktionary.org/wiki/Appendix:Glossary#countable" TargetMode="External"/><Relationship Id="rId1" Type="http://schemas.openxmlformats.org/officeDocument/2006/relationships/slideLayout" Target="../slideLayouts/slideLayout2.xml"/><Relationship Id="rId6" Type="http://schemas.openxmlformats.org/officeDocument/2006/relationships/hyperlink" Target="https://en.wiktionary.org/wiki/gene" TargetMode="External"/><Relationship Id="rId5" Type="http://schemas.openxmlformats.org/officeDocument/2006/relationships/hyperlink" Target="https://en.wiktionary.org/wiki/genetics" TargetMode="External"/><Relationship Id="rId4" Type="http://schemas.openxmlformats.org/officeDocument/2006/relationships/hyperlink" Target="https://en.wiktionary.org/wiki/pleiotropies#English" TargetMode="External"/><Relationship Id="rId9" Type="http://schemas.openxmlformats.org/officeDocument/2006/relationships/hyperlink" Target="https://en.wiktionary.org/wiki/pleiotropis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909-84E1-494E-9025-85C32E99181D}"/>
              </a:ext>
            </a:extLst>
          </p:cNvPr>
          <p:cNvSpPr>
            <a:spLocks noGrp="1"/>
          </p:cNvSpPr>
          <p:nvPr>
            <p:ph type="ctrTitle"/>
          </p:nvPr>
        </p:nvSpPr>
        <p:spPr/>
        <p:txBody>
          <a:bodyPr/>
          <a:lstStyle/>
          <a:p>
            <a:r>
              <a:rPr lang="en-CA" dirty="0"/>
              <a:t>Phenome-wide Association Study of Cystic Fibrosis Modifier Genes</a:t>
            </a:r>
          </a:p>
        </p:txBody>
      </p:sp>
      <p:sp>
        <p:nvSpPr>
          <p:cNvPr id="3" name="Subtitle 2">
            <a:extLst>
              <a:ext uri="{FF2B5EF4-FFF2-40B4-BE49-F238E27FC236}">
                <a16:creationId xmlns:a16="http://schemas.microsoft.com/office/drawing/2014/main" id="{0916C095-7D0D-444C-A778-6D4C6A2B337C}"/>
              </a:ext>
            </a:extLst>
          </p:cNvPr>
          <p:cNvSpPr>
            <a:spLocks noGrp="1"/>
          </p:cNvSpPr>
          <p:nvPr>
            <p:ph type="subTitle" idx="1"/>
          </p:nvPr>
        </p:nvSpPr>
        <p:spPr/>
        <p:txBody>
          <a:bodyPr/>
          <a:lstStyle/>
          <a:p>
            <a:r>
              <a:rPr lang="en-CA" dirty="0"/>
              <a:t>Supervisor: Dr. Lisa </a:t>
            </a:r>
            <a:r>
              <a:rPr lang="en-CA" dirty="0" err="1"/>
              <a:t>Strug</a:t>
            </a:r>
            <a:r>
              <a:rPr lang="en-CA"/>
              <a:t> </a:t>
            </a:r>
            <a:endParaRPr lang="en-CA" dirty="0"/>
          </a:p>
          <a:p>
            <a:r>
              <a:rPr lang="en-CA" dirty="0"/>
              <a:t>Faizan Khalid Mohsin</a:t>
            </a:r>
          </a:p>
        </p:txBody>
      </p:sp>
    </p:spTree>
    <p:extLst>
      <p:ext uri="{BB962C8B-B14F-4D97-AF65-F5344CB8AC3E}">
        <p14:creationId xmlns:p14="http://schemas.microsoft.com/office/powerpoint/2010/main" val="15308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6CAE-16EF-4596-BCF6-A6910A04F4C0}"/>
              </a:ext>
            </a:extLst>
          </p:cNvPr>
          <p:cNvSpPr>
            <a:spLocks noGrp="1"/>
          </p:cNvSpPr>
          <p:nvPr>
            <p:ph type="title"/>
          </p:nvPr>
        </p:nvSpPr>
        <p:spPr>
          <a:xfrm>
            <a:off x="677334" y="609600"/>
            <a:ext cx="8596668" cy="1320800"/>
          </a:xfrm>
        </p:spPr>
        <p:txBody>
          <a:bodyPr>
            <a:normAutofit/>
          </a:bodyPr>
          <a:lstStyle/>
          <a:p>
            <a:r>
              <a:rPr lang="en-CA"/>
              <a:t>UK Biobank</a:t>
            </a:r>
          </a:p>
        </p:txBody>
      </p:sp>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3"/>
          <a:srcRect r="26966" b="-3"/>
          <a:stretch/>
        </p:blipFill>
        <p:spPr>
          <a:xfrm>
            <a:off x="810544" y="2073069"/>
            <a:ext cx="3531107" cy="4572474"/>
          </a:xfrm>
          <a:prstGeom prst="rect">
            <a:avLst/>
          </a:prstGeom>
        </p:spPr>
      </p:pic>
      <p:pic>
        <p:nvPicPr>
          <p:cNvPr id="10" name="Picture 11" descr="A screenshot of a cell phone&#10;&#10;Description generated with very high confidence">
            <a:extLst>
              <a:ext uri="{FF2B5EF4-FFF2-40B4-BE49-F238E27FC236}">
                <a16:creationId xmlns:a16="http://schemas.microsoft.com/office/drawing/2014/main" id="{AF4D9F29-3378-441C-9C8C-CDB5A4D8BFE6}"/>
              </a:ext>
            </a:extLst>
          </p:cNvPr>
          <p:cNvPicPr>
            <a:picLocks noGrp="1" noChangeAspect="1"/>
          </p:cNvPicPr>
          <p:nvPr>
            <p:ph idx="1"/>
          </p:nvPr>
        </p:nvPicPr>
        <p:blipFill>
          <a:blip r:embed="rId4"/>
          <a:stretch>
            <a:fillRect/>
          </a:stretch>
        </p:blipFill>
        <p:spPr>
          <a:xfrm>
            <a:off x="5157386" y="1369835"/>
            <a:ext cx="4941808" cy="5275376"/>
          </a:xfrm>
          <a:prstGeom prst="rect">
            <a:avLst/>
          </a:prstGeom>
        </p:spPr>
      </p:pic>
      <p:sp>
        <p:nvSpPr>
          <p:cNvPr id="5" name="Content Placeholder 2">
            <a:extLst>
              <a:ext uri="{FF2B5EF4-FFF2-40B4-BE49-F238E27FC236}">
                <a16:creationId xmlns:a16="http://schemas.microsoft.com/office/drawing/2014/main" id="{7C9F3697-969E-43C1-A332-7F136475CB17}"/>
              </a:ext>
            </a:extLst>
          </p:cNvPr>
          <p:cNvSpPr txBox="1">
            <a:spLocks/>
          </p:cNvSpPr>
          <p:nvPr/>
        </p:nvSpPr>
        <p:spPr>
          <a:xfrm>
            <a:off x="1181236" y="1275686"/>
            <a:ext cx="3434734" cy="105399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pPr>
            <a:r>
              <a:rPr lang="en-US"/>
              <a:t>3450 variables</a:t>
            </a:r>
          </a:p>
          <a:p>
            <a:pPr marL="0" indent="0">
              <a:spcBef>
                <a:spcPts val="0"/>
              </a:spcBef>
            </a:pPr>
            <a:r>
              <a:rPr lang="en-US"/>
              <a:t>About 2000 phynotypes </a:t>
            </a:r>
          </a:p>
          <a:p>
            <a:endParaRPr lang="en-US" dirty="0"/>
          </a:p>
        </p:txBody>
      </p:sp>
    </p:spTree>
    <p:extLst>
      <p:ext uri="{BB962C8B-B14F-4D97-AF65-F5344CB8AC3E}">
        <p14:creationId xmlns:p14="http://schemas.microsoft.com/office/powerpoint/2010/main" val="6756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9282-82CC-4809-AE4F-5E78E908943C}"/>
              </a:ext>
            </a:extLst>
          </p:cNvPr>
          <p:cNvSpPr>
            <a:spLocks noGrp="1"/>
          </p:cNvSpPr>
          <p:nvPr>
            <p:ph type="title"/>
          </p:nvPr>
        </p:nvSpPr>
        <p:spPr/>
        <p:txBody>
          <a:bodyPr>
            <a:normAutofit fontScale="90000"/>
          </a:bodyPr>
          <a:lstStyle/>
          <a:p>
            <a:r>
              <a:rPr lang="en-US">
                <a:ea typeface="+mj-lt"/>
                <a:cs typeface="+mj-lt"/>
              </a:rPr>
              <a:t>UK Biobank </a:t>
            </a:r>
            <a:br>
              <a:rPr lang="en-US">
                <a:ea typeface="+mj-lt"/>
                <a:cs typeface="+mj-lt"/>
              </a:rPr>
            </a:br>
            <a:br>
              <a:rPr lang="en-US">
                <a:ea typeface="+mj-lt"/>
                <a:cs typeface="+mj-lt"/>
              </a:rPr>
            </a:br>
            <a:r>
              <a:rPr lang="en-US" sz="2400">
                <a:ea typeface="+mj-lt"/>
                <a:cs typeface="+mj-lt"/>
              </a:rPr>
              <a:t>Phenotypes</a:t>
            </a:r>
          </a:p>
        </p:txBody>
      </p:sp>
      <p:sp>
        <p:nvSpPr>
          <p:cNvPr id="7" name="Content Placeholder 6">
            <a:extLst>
              <a:ext uri="{FF2B5EF4-FFF2-40B4-BE49-F238E27FC236}">
                <a16:creationId xmlns:a16="http://schemas.microsoft.com/office/drawing/2014/main" id="{C2269761-DC21-4923-BAC3-A3CEBA5D61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596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40-81BA-4893-A513-5691753EC3E0}"/>
              </a:ext>
            </a:extLst>
          </p:cNvPr>
          <p:cNvSpPr>
            <a:spLocks noGrp="1"/>
          </p:cNvSpPr>
          <p:nvPr>
            <p:ph type="title"/>
          </p:nvPr>
        </p:nvSpPr>
        <p:spPr>
          <a:xfrm>
            <a:off x="289145" y="178279"/>
            <a:ext cx="8596668" cy="1320800"/>
          </a:xfrm>
        </p:spPr>
        <p:txBody>
          <a:bodyPr/>
          <a:lstStyle/>
          <a:p>
            <a:r>
              <a:rPr lang="en-US"/>
              <a:t>What is a PheWAS?</a:t>
            </a:r>
          </a:p>
        </p:txBody>
      </p:sp>
      <p:pic>
        <p:nvPicPr>
          <p:cNvPr id="4" name="Picture 4">
            <a:extLst>
              <a:ext uri="{FF2B5EF4-FFF2-40B4-BE49-F238E27FC236}">
                <a16:creationId xmlns:a16="http://schemas.microsoft.com/office/drawing/2014/main" id="{9075DAAA-6BCA-424E-AE18-4DCB82DAF7A6}"/>
              </a:ext>
            </a:extLst>
          </p:cNvPr>
          <p:cNvPicPr>
            <a:picLocks noGrp="1" noChangeAspect="1"/>
          </p:cNvPicPr>
          <p:nvPr>
            <p:ph idx="1"/>
          </p:nvPr>
        </p:nvPicPr>
        <p:blipFill rotWithShape="1">
          <a:blip r:embed="rId3"/>
          <a:srcRect l="-1554" t="52916" r="-1036" b="-1296"/>
          <a:stretch/>
        </p:blipFill>
        <p:spPr>
          <a:xfrm>
            <a:off x="2436132" y="901409"/>
            <a:ext cx="5072514" cy="5728601"/>
          </a:xfrm>
          <a:prstGeom prst="rect">
            <a:avLst/>
          </a:prstGeom>
        </p:spPr>
      </p:pic>
    </p:spTree>
    <p:extLst>
      <p:ext uri="{BB962C8B-B14F-4D97-AF65-F5344CB8AC3E}">
        <p14:creationId xmlns:p14="http://schemas.microsoft.com/office/powerpoint/2010/main" val="292419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519184" y="2160589"/>
            <a:ext cx="8754818" cy="4398357"/>
          </a:xfrm>
        </p:spPr>
        <p:txBody>
          <a:bodyPr vert="horz" lIns="91440" tIns="45720" rIns="91440" bIns="45720" rtlCol="0" anchor="t">
            <a:normAutofit/>
          </a:bodyPr>
          <a:lstStyle/>
          <a:p>
            <a:r>
              <a:rPr lang="en-CA" err="1"/>
              <a:t>PheWAS</a:t>
            </a:r>
            <a:r>
              <a:rPr lang="en-CA" dirty="0"/>
              <a:t> correlates the genetic variants of interest with every possible phenotype measured to characterize the clinical impact across the body system of these </a:t>
            </a:r>
            <a:r>
              <a:rPr lang="en-CA"/>
              <a:t>genes.</a:t>
            </a:r>
          </a:p>
          <a:p>
            <a:r>
              <a:rPr lang="en-CA"/>
              <a:t>Statistical Methods to perform PheWAS</a:t>
            </a:r>
          </a:p>
          <a:p>
            <a:pPr lvl="1"/>
            <a:r>
              <a:rPr lang="en-CA"/>
              <a:t>Linear or Logistic Regression</a:t>
            </a:r>
          </a:p>
          <a:p>
            <a:pPr lvl="1"/>
            <a:r>
              <a:rPr lang="en-CA"/>
              <a:t>χ</a:t>
            </a:r>
            <a:r>
              <a:rPr lang="en-CA" baseline="30000"/>
              <a:t>2</a:t>
            </a:r>
            <a:r>
              <a:rPr lang="en-CA"/>
              <a:t> and </a:t>
            </a:r>
            <a:r>
              <a:rPr lang="en-CA" i="1"/>
              <a:t>t</a:t>
            </a:r>
            <a:r>
              <a:rPr lang="en-CA"/>
              <a:t>-tests are available for fast unadjusted tests.</a:t>
            </a:r>
            <a:endParaRPr lang="en-CA" dirty="0"/>
          </a:p>
          <a:p>
            <a:pPr lvl="1"/>
            <a:r>
              <a:rPr lang="en-CA"/>
              <a:t>Mind full of multiple testing "uncorrected </a:t>
            </a:r>
            <a:r>
              <a:rPr lang="en-CA" i="1"/>
              <a:t>P</a:t>
            </a:r>
            <a:r>
              <a:rPr lang="en-CA"/>
              <a:t>-value, Bonferroni correction, etc.". </a:t>
            </a:r>
          </a:p>
          <a:p>
            <a:r>
              <a:rPr lang="en-CA"/>
              <a:t>Results: PheWAS ‘Manhattan’ plots</a:t>
            </a:r>
          </a:p>
          <a:p>
            <a:r>
              <a:rPr lang="en-CA"/>
              <a:t>Advanced Methods</a:t>
            </a:r>
          </a:p>
          <a:p>
            <a:pPr lvl="1"/>
            <a:r>
              <a:rPr lang="en-CA"/>
              <a:t>PCA before classification</a:t>
            </a:r>
          </a:p>
        </p:txBody>
      </p:sp>
    </p:spTree>
    <p:extLst>
      <p:ext uri="{BB962C8B-B14F-4D97-AF65-F5344CB8AC3E}">
        <p14:creationId xmlns:p14="http://schemas.microsoft.com/office/powerpoint/2010/main" val="11835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38C8-22CC-4194-91D7-DB3E0637F7D0}"/>
              </a:ext>
            </a:extLst>
          </p:cNvPr>
          <p:cNvSpPr>
            <a:spLocks noGrp="1"/>
          </p:cNvSpPr>
          <p:nvPr>
            <p:ph type="title"/>
          </p:nvPr>
        </p:nvSpPr>
        <p:spPr/>
        <p:txBody>
          <a:bodyPr/>
          <a:lstStyle/>
          <a:p>
            <a:r>
              <a:rPr lang="en-US"/>
              <a:t>Statistical Methods to perform PheWAS</a:t>
            </a:r>
          </a:p>
        </p:txBody>
      </p:sp>
      <p:sp>
        <p:nvSpPr>
          <p:cNvPr id="3" name="Content Placeholder 2">
            <a:extLst>
              <a:ext uri="{FF2B5EF4-FFF2-40B4-BE49-F238E27FC236}">
                <a16:creationId xmlns:a16="http://schemas.microsoft.com/office/drawing/2014/main" id="{15679C29-2821-499C-BFD6-F173C2F66B90}"/>
              </a:ext>
            </a:extLst>
          </p:cNvPr>
          <p:cNvSpPr>
            <a:spLocks noGrp="1"/>
          </p:cNvSpPr>
          <p:nvPr>
            <p:ph idx="1"/>
          </p:nvPr>
        </p:nvSpPr>
        <p:spPr/>
        <p:txBody>
          <a:bodyPr vert="horz" lIns="91440" tIns="45720" rIns="91440" bIns="45720" rtlCol="0" anchor="t">
            <a:normAutofit fontScale="85000" lnSpcReduction="10000"/>
          </a:bodyPr>
          <a:lstStyle/>
          <a:p>
            <a:r>
              <a:rPr lang="en-US"/>
              <a:t>All data analyses in PheWAS are standard logistic or linear regression analysis, dependent on design or whether the phenotypes are continuous or binary. For variables with multiple categories, binning is used to create new variables of the form “A vs. not A.” An example would be a measurement of menarche, where study participants indicated where they fell within a series of age ranges (9–10, 11–12, 13–14, etc.). In PheWAS, these results would be broken into the age range of 9–10 vs. all other respondents, then a separate binary variable of the age range of 11–12 vs. all other respondents, etc. In addition all continuous phenotypes are natural log transformed after a constant of one is added to each quantitative trait measurement (as some traits have values of “0”). After this transformation, the associations between all SNPs and the transformed phenotypes are calculated. Data transformation will not be necessary for some phenotypes; however, to maintain a high-throughput workflow, we perform the same analyses on all continuous variables. Depending on the phenotype, results from linear regressions on untransformed or transformed data can be later selected for interpretation and further downstream analyses. Because each PAGE study site performs their own tests of association, a variety of statistical packages are used, such as SAS version 9.2 and R version 2.11.0 (The R Foundation for Statistical Computing). How big is the effect of scale of variables?</a:t>
            </a:r>
          </a:p>
        </p:txBody>
      </p:sp>
    </p:spTree>
    <p:extLst>
      <p:ext uri="{BB962C8B-B14F-4D97-AF65-F5344CB8AC3E}">
        <p14:creationId xmlns:p14="http://schemas.microsoft.com/office/powerpoint/2010/main" val="187765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38C8-22CC-4194-91D7-DB3E0637F7D0}"/>
              </a:ext>
            </a:extLst>
          </p:cNvPr>
          <p:cNvSpPr>
            <a:spLocks noGrp="1"/>
          </p:cNvSpPr>
          <p:nvPr>
            <p:ph type="title"/>
          </p:nvPr>
        </p:nvSpPr>
        <p:spPr/>
        <p:txBody>
          <a:bodyPr/>
          <a:lstStyle/>
          <a:p>
            <a:r>
              <a:rPr lang="en-US"/>
              <a:t>Statistical Methods to perform PheWAS</a:t>
            </a:r>
          </a:p>
        </p:txBody>
      </p:sp>
      <p:sp>
        <p:nvSpPr>
          <p:cNvPr id="3" name="Content Placeholder 2">
            <a:extLst>
              <a:ext uri="{FF2B5EF4-FFF2-40B4-BE49-F238E27FC236}">
                <a16:creationId xmlns:a16="http://schemas.microsoft.com/office/drawing/2014/main" id="{15679C29-2821-499C-BFD6-F173C2F66B90}"/>
              </a:ext>
            </a:extLst>
          </p:cNvPr>
          <p:cNvSpPr>
            <a:spLocks noGrp="1"/>
          </p:cNvSpPr>
          <p:nvPr>
            <p:ph idx="1"/>
          </p:nvPr>
        </p:nvSpPr>
        <p:spPr/>
        <p:txBody>
          <a:bodyPr vert="horz" lIns="91440" tIns="45720" rIns="91440" bIns="45720" rtlCol="0" anchor="t">
            <a:normAutofit lnSpcReduction="10000"/>
          </a:bodyPr>
          <a:lstStyle/>
          <a:p>
            <a:r>
              <a:rPr lang="en-US" sz="2100"/>
              <a:t>For logistic regression and proportional hazards regression, odds ratios that are greater than 3 are flagged. While these results may be simply be very significant results, more likely, the phenotype may need more inspection or the result may reflect poor estimation because of small cell sizes. Results with an absolute value of beta divided by the standard deviation of the phenotype used in the regression greater than 2.5 (|beta|/SD&gt;2.5) are also flagged. Much like the OR flag, these may be very significant results or perhaps some aspect of the association that should be investigated further. Finally, regression results where the Hardy-Weinberg Equilibrium (HWE) </a:t>
            </a:r>
            <a:r>
              <a:rPr lang="en-US" sz="2100" i="1"/>
              <a:t>P</a:t>
            </a:r>
            <a:r>
              <a:rPr lang="en-US" sz="2100"/>
              <a:t>-value of the SNP used in the regression is </a:t>
            </a:r>
            <a:r>
              <a:rPr lang="en-US" sz="2100" i="1"/>
              <a:t>P</a:t>
            </a:r>
            <a:r>
              <a:rPr lang="en-US" sz="2100"/>
              <a:t>&lt;0.00001 are flagged. </a:t>
            </a:r>
            <a:endParaRPr lang="en-US"/>
          </a:p>
        </p:txBody>
      </p:sp>
    </p:spTree>
    <p:extLst>
      <p:ext uri="{BB962C8B-B14F-4D97-AF65-F5344CB8AC3E}">
        <p14:creationId xmlns:p14="http://schemas.microsoft.com/office/powerpoint/2010/main" val="51418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38C8-22CC-4194-91D7-DB3E0637F7D0}"/>
              </a:ext>
            </a:extLst>
          </p:cNvPr>
          <p:cNvSpPr>
            <a:spLocks noGrp="1"/>
          </p:cNvSpPr>
          <p:nvPr>
            <p:ph type="title"/>
          </p:nvPr>
        </p:nvSpPr>
        <p:spPr>
          <a:xfrm>
            <a:off x="677334" y="609600"/>
            <a:ext cx="8596668" cy="1320800"/>
          </a:xfrm>
        </p:spPr>
        <p:txBody>
          <a:bodyPr anchor="t">
            <a:normAutofit/>
          </a:bodyPr>
          <a:lstStyle/>
          <a:p>
            <a:r>
              <a:rPr lang="en-US"/>
              <a:t>Statistical Methods to perform PheWAS</a:t>
            </a:r>
          </a:p>
        </p:txBody>
      </p:sp>
      <p:sp>
        <p:nvSpPr>
          <p:cNvPr id="3" name="Content Placeholder 2">
            <a:extLst>
              <a:ext uri="{FF2B5EF4-FFF2-40B4-BE49-F238E27FC236}">
                <a16:creationId xmlns:a16="http://schemas.microsoft.com/office/drawing/2014/main" id="{15679C29-2821-499C-BFD6-F173C2F66B90}"/>
              </a:ext>
            </a:extLst>
          </p:cNvPr>
          <p:cNvSpPr>
            <a:spLocks noGrp="1"/>
          </p:cNvSpPr>
          <p:nvPr>
            <p:ph idx="1"/>
          </p:nvPr>
        </p:nvSpPr>
        <p:spPr>
          <a:xfrm>
            <a:off x="677334" y="2160589"/>
            <a:ext cx="3957349" cy="3749323"/>
          </a:xfrm>
        </p:spPr>
        <p:txBody>
          <a:bodyPr vert="horz" lIns="91440" tIns="45720" rIns="91440" bIns="45720" rtlCol="0">
            <a:normAutofit/>
          </a:bodyPr>
          <a:lstStyle/>
          <a:p>
            <a:pPr>
              <a:lnSpc>
                <a:spcPct val="90000"/>
              </a:lnSpc>
            </a:pPr>
            <a:r>
              <a:rPr lang="en-US" sz="1500"/>
              <a:t> For continuous variables, skewness of the data is a potential issue; thus, degree of skewness is calculated for all continuous phenotypes. Skewness is also calculated for transformed phenotypes. For most continuous traits, the outliers should not impact the skewness of the data given the relatively large sample sizes for this study. Results are “flagged” where the phenotype for a given set of linear regression results have an absolute skewness value greater than 2 (|skewness| &gt; 2) for the transformed and/or untransformed phenotypes. </a:t>
            </a:r>
          </a:p>
        </p:txBody>
      </p:sp>
      <p:pic>
        <p:nvPicPr>
          <p:cNvPr id="4" name="Picture 4" descr="A screenshot of a cell phone&#10;&#10;Description generated with very high confidence">
            <a:extLst>
              <a:ext uri="{FF2B5EF4-FFF2-40B4-BE49-F238E27FC236}">
                <a16:creationId xmlns:a16="http://schemas.microsoft.com/office/drawing/2014/main" id="{DF78F42E-A00C-4FA2-ACC7-59F943A871B6}"/>
              </a:ext>
            </a:extLst>
          </p:cNvPr>
          <p:cNvPicPr>
            <a:picLocks noChangeAspect="1"/>
          </p:cNvPicPr>
          <p:nvPr/>
        </p:nvPicPr>
        <p:blipFill>
          <a:blip r:embed="rId3"/>
          <a:stretch>
            <a:fillRect/>
          </a:stretch>
        </p:blipFill>
        <p:spPr>
          <a:xfrm>
            <a:off x="5044646" y="1382954"/>
            <a:ext cx="6447856" cy="4835891"/>
          </a:xfrm>
          <a:prstGeom prst="rect">
            <a:avLst/>
          </a:prstGeom>
        </p:spPr>
      </p:pic>
    </p:spTree>
    <p:extLst>
      <p:ext uri="{BB962C8B-B14F-4D97-AF65-F5344CB8AC3E}">
        <p14:creationId xmlns:p14="http://schemas.microsoft.com/office/powerpoint/2010/main" val="232263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85E1-8754-4E54-BA26-C7E68096DE20}"/>
              </a:ext>
            </a:extLst>
          </p:cNvPr>
          <p:cNvSpPr>
            <a:spLocks noGrp="1"/>
          </p:cNvSpPr>
          <p:nvPr>
            <p:ph type="title"/>
          </p:nvPr>
        </p:nvSpPr>
        <p:spPr/>
        <p:txBody>
          <a:bodyPr/>
          <a:lstStyle/>
          <a:p>
            <a:r>
              <a:rPr lang="en-US"/>
              <a:t>Preliminaries before performing a PheWAS. </a:t>
            </a:r>
          </a:p>
        </p:txBody>
      </p:sp>
      <p:sp>
        <p:nvSpPr>
          <p:cNvPr id="3" name="Content Placeholder 2">
            <a:extLst>
              <a:ext uri="{FF2B5EF4-FFF2-40B4-BE49-F238E27FC236}">
                <a16:creationId xmlns:a16="http://schemas.microsoft.com/office/drawing/2014/main" id="{31518837-E1D2-43D5-8A02-D60A2812DA5D}"/>
              </a:ext>
            </a:extLst>
          </p:cNvPr>
          <p:cNvSpPr>
            <a:spLocks noGrp="1"/>
          </p:cNvSpPr>
          <p:nvPr>
            <p:ph idx="1"/>
          </p:nvPr>
        </p:nvSpPr>
        <p:spPr/>
        <p:txBody>
          <a:bodyPr vert="horz" lIns="91440" tIns="45720" rIns="91440" bIns="45720" rtlCol="0" anchor="t">
            <a:normAutofit/>
          </a:bodyPr>
          <a:lstStyle/>
          <a:p>
            <a:r>
              <a:rPr lang="en-US"/>
              <a:t>We performed a large-scale single-cohort PheWAS, using electronic health record (EHR)-derived case-control status for 541 diagnoses using International Classification of Disease version 9 (ICD-9) codes and 25 median clinical laboratory measures</a:t>
            </a:r>
          </a:p>
        </p:txBody>
      </p:sp>
    </p:spTree>
    <p:extLst>
      <p:ext uri="{BB962C8B-B14F-4D97-AF65-F5344CB8AC3E}">
        <p14:creationId xmlns:p14="http://schemas.microsoft.com/office/powerpoint/2010/main" val="48369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1DB4-4FA1-4A8A-885B-A95FC5EA4EFA}"/>
              </a:ext>
            </a:extLst>
          </p:cNvPr>
          <p:cNvSpPr>
            <a:spLocks noGrp="1"/>
          </p:cNvSpPr>
          <p:nvPr>
            <p:ph type="title"/>
          </p:nvPr>
        </p:nvSpPr>
        <p:spPr/>
        <p:txBody>
          <a:bodyPr/>
          <a:lstStyle/>
          <a:p>
            <a:r>
              <a:rPr lang="en-US"/>
              <a:t>International Classification of Disease codes diagnostic code data</a:t>
            </a:r>
          </a:p>
        </p:txBody>
      </p:sp>
      <p:sp>
        <p:nvSpPr>
          <p:cNvPr id="3" name="Content Placeholder 2">
            <a:extLst>
              <a:ext uri="{FF2B5EF4-FFF2-40B4-BE49-F238E27FC236}">
                <a16:creationId xmlns:a16="http://schemas.microsoft.com/office/drawing/2014/main" id="{DA29880E-3160-4D7A-81CD-86887F545BDD}"/>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imes New Roman"/>
                <a:cs typeface="Times New Roman"/>
              </a:rPr>
              <a:t> </a:t>
            </a:r>
            <a:r>
              <a:rPr lang="en-US">
                <a:solidFill>
                  <a:srgbClr val="404040"/>
                </a:solidFill>
                <a:latin typeface="Times New Roman"/>
                <a:cs typeface="Times New Roman"/>
              </a:rPr>
              <a:t>ICD-9 codes</a:t>
            </a: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168347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FB51-D3F9-4E68-AD3A-DA45EEB3B7D8}"/>
              </a:ext>
            </a:extLst>
          </p:cNvPr>
          <p:cNvSpPr>
            <a:spLocks noGrp="1"/>
          </p:cNvSpPr>
          <p:nvPr>
            <p:ph type="title"/>
          </p:nvPr>
        </p:nvSpPr>
        <p:spPr/>
        <p:txBody>
          <a:bodyPr/>
          <a:lstStyle/>
          <a:p>
            <a:r>
              <a:rPr lang="en-CA" dirty="0" err="1"/>
              <a:t>PheWAS</a:t>
            </a:r>
            <a:r>
              <a:rPr lang="en-CA" dirty="0"/>
              <a:t> Analysis Plan</a:t>
            </a:r>
          </a:p>
        </p:txBody>
      </p:sp>
      <p:sp>
        <p:nvSpPr>
          <p:cNvPr id="3" name="Content Placeholder 2">
            <a:extLst>
              <a:ext uri="{FF2B5EF4-FFF2-40B4-BE49-F238E27FC236}">
                <a16:creationId xmlns:a16="http://schemas.microsoft.com/office/drawing/2014/main" id="{9C2DDF3F-AA04-4653-851D-4AD486D237EA}"/>
              </a:ext>
            </a:extLst>
          </p:cNvPr>
          <p:cNvSpPr>
            <a:spLocks noGrp="1"/>
          </p:cNvSpPr>
          <p:nvPr>
            <p:ph idx="1"/>
          </p:nvPr>
        </p:nvSpPr>
        <p:spPr/>
        <p:txBody>
          <a:bodyPr vert="horz" lIns="91440" tIns="45720" rIns="91440" bIns="45720" rtlCol="0" anchor="t">
            <a:normAutofit/>
          </a:bodyPr>
          <a:lstStyle/>
          <a:p>
            <a:r>
              <a:rPr lang="en-CA"/>
              <a:t>Software: R ("PheWAS/PheWAS" package from github), PERL and Linux for high performance computing. </a:t>
            </a:r>
            <a:endParaRPr lang="en-US" dirty="0"/>
          </a:p>
          <a:p>
            <a:endParaRPr lang="en-CA" dirty="0">
              <a:latin typeface="Consolas"/>
            </a:endParaRPr>
          </a:p>
          <a:p>
            <a:endParaRPr lang="en-CA" dirty="0"/>
          </a:p>
        </p:txBody>
      </p:sp>
    </p:spTree>
    <p:extLst>
      <p:ext uri="{BB962C8B-B14F-4D97-AF65-F5344CB8AC3E}">
        <p14:creationId xmlns:p14="http://schemas.microsoft.com/office/powerpoint/2010/main" val="9146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2D6B-8066-483F-A2A4-969D6D0A85F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A3AF9FA7-E318-4CEF-A0B7-ADCB3C72895F}"/>
              </a:ext>
            </a:extLst>
          </p:cNvPr>
          <p:cNvSpPr>
            <a:spLocks noGrp="1"/>
          </p:cNvSpPr>
          <p:nvPr>
            <p:ph idx="1"/>
          </p:nvPr>
        </p:nvSpPr>
        <p:spPr/>
        <p:txBody>
          <a:bodyPr vert="horz" lIns="91440" tIns="45720" rIns="91440" bIns="45720" rtlCol="0" anchor="t">
            <a:normAutofit fontScale="92500" lnSpcReduction="20000"/>
          </a:bodyPr>
          <a:lstStyle/>
          <a:p>
            <a:r>
              <a:rPr lang="en-CA" dirty="0"/>
              <a:t>Practicum Site</a:t>
            </a:r>
          </a:p>
          <a:p>
            <a:r>
              <a:rPr lang="en-CA" dirty="0"/>
              <a:t>Background: There is a disease called CF. Three modifier genes worsen the effects of disease. E.g. Disease that decreases lung function and heart problems, the presence of these 3 modifier genes decreases the immune system, or causes increased mucus which increase lung infection and decrease lung function. The modifier genes -  mechanism does not affect the disease directly.</a:t>
            </a:r>
          </a:p>
          <a:p>
            <a:r>
              <a:rPr lang="en-CA" dirty="0"/>
              <a:t>Research Question</a:t>
            </a:r>
          </a:p>
          <a:p>
            <a:r>
              <a:rPr lang="en-CA" dirty="0">
                <a:ea typeface="+mn-lt"/>
                <a:cs typeface="+mn-lt"/>
              </a:rPr>
              <a:t>Data: UK Biobank</a:t>
            </a:r>
          </a:p>
          <a:p>
            <a:r>
              <a:rPr lang="en-CA" dirty="0">
                <a:ea typeface="+mn-lt"/>
                <a:cs typeface="+mn-lt"/>
              </a:rPr>
              <a:t>What is the </a:t>
            </a:r>
            <a:r>
              <a:rPr lang="en-CA" dirty="0" err="1">
                <a:ea typeface="+mn-lt"/>
                <a:cs typeface="+mn-lt"/>
              </a:rPr>
              <a:t>prevelance</a:t>
            </a:r>
            <a:r>
              <a:rPr lang="en-CA" dirty="0">
                <a:ea typeface="+mn-lt"/>
                <a:cs typeface="+mn-lt"/>
              </a:rPr>
              <a:t> of the 3 SNP (gene </a:t>
            </a:r>
            <a:r>
              <a:rPr lang="en-CA" dirty="0" err="1">
                <a:ea typeface="+mn-lt"/>
                <a:cs typeface="+mn-lt"/>
              </a:rPr>
              <a:t>modefiers</a:t>
            </a:r>
            <a:r>
              <a:rPr lang="en-CA" dirty="0">
                <a:ea typeface="+mn-lt"/>
                <a:cs typeface="+mn-lt"/>
              </a:rPr>
              <a:t>) in the general population and what is it in our population (UK biobank). </a:t>
            </a:r>
          </a:p>
          <a:p>
            <a:r>
              <a:rPr lang="en-CA" dirty="0">
                <a:ea typeface="+mn-lt"/>
                <a:cs typeface="+mn-lt"/>
              </a:rPr>
              <a:t>What is a </a:t>
            </a:r>
            <a:r>
              <a:rPr lang="en-CA" dirty="0" err="1">
                <a:ea typeface="+mn-lt"/>
                <a:cs typeface="+mn-lt"/>
              </a:rPr>
              <a:t>PheWAS</a:t>
            </a:r>
          </a:p>
          <a:p>
            <a:r>
              <a:rPr lang="en-CA" dirty="0">
                <a:ea typeface="+mn-lt"/>
                <a:cs typeface="+mn-lt"/>
              </a:rPr>
              <a:t>The Analysis Plan</a:t>
            </a:r>
          </a:p>
          <a:p>
            <a:r>
              <a:rPr lang="en-CA" dirty="0">
                <a:ea typeface="+mn-lt"/>
                <a:cs typeface="+mn-lt"/>
              </a:rPr>
              <a:t>References</a:t>
            </a:r>
          </a:p>
        </p:txBody>
      </p:sp>
    </p:spTree>
    <p:extLst>
      <p:ext uri="{BB962C8B-B14F-4D97-AF65-F5344CB8AC3E}">
        <p14:creationId xmlns:p14="http://schemas.microsoft.com/office/powerpoint/2010/main" val="45466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endParaRPr lang="en-CA" dirty="0"/>
          </a:p>
        </p:txBody>
      </p:sp>
      <p:pic>
        <p:nvPicPr>
          <p:cNvPr id="5" name="Picture 4">
            <a:extLst>
              <a:ext uri="{FF2B5EF4-FFF2-40B4-BE49-F238E27FC236}">
                <a16:creationId xmlns:a16="http://schemas.microsoft.com/office/drawing/2014/main" id="{23384189-3776-4C79-A84C-2BE91CB0F4A4}"/>
              </a:ext>
            </a:extLst>
          </p:cNvPr>
          <p:cNvPicPr>
            <a:picLocks noChangeAspect="1"/>
          </p:cNvPicPr>
          <p:nvPr/>
        </p:nvPicPr>
        <p:blipFill>
          <a:blip r:embed="rId3"/>
          <a:stretch>
            <a:fillRect/>
          </a:stretch>
        </p:blipFill>
        <p:spPr>
          <a:xfrm>
            <a:off x="677334" y="1546888"/>
            <a:ext cx="9026352" cy="4293303"/>
          </a:xfrm>
          <a:prstGeom prst="rect">
            <a:avLst/>
          </a:prstGeom>
        </p:spPr>
      </p:pic>
      <p:sp>
        <p:nvSpPr>
          <p:cNvPr id="10" name="Rectangle 9">
            <a:extLst>
              <a:ext uri="{FF2B5EF4-FFF2-40B4-BE49-F238E27FC236}">
                <a16:creationId xmlns:a16="http://schemas.microsoft.com/office/drawing/2014/main" id="{058FC266-A6EB-4733-8C2F-1B6F4039195F}"/>
              </a:ext>
            </a:extLst>
          </p:cNvPr>
          <p:cNvSpPr/>
          <p:nvPr/>
        </p:nvSpPr>
        <p:spPr>
          <a:xfrm>
            <a:off x="677334" y="6041362"/>
            <a:ext cx="8663516" cy="646331"/>
          </a:xfrm>
          <a:prstGeom prst="rect">
            <a:avLst/>
          </a:prstGeom>
        </p:spPr>
        <p:txBody>
          <a:bodyPr wrap="square">
            <a:spAutoFit/>
          </a:bodyPr>
          <a:lstStyle/>
          <a:p>
            <a:r>
              <a:rPr lang="en-CA" dirty="0"/>
              <a:t>Fig. </a:t>
            </a:r>
            <a:r>
              <a:rPr lang="en-CA" dirty="0" err="1"/>
              <a:t>PheWAS</a:t>
            </a:r>
            <a:r>
              <a:rPr lang="en-CA" dirty="0"/>
              <a:t> Manhattan plot for rs3135388, with phenotypes ordered by </a:t>
            </a:r>
            <a:r>
              <a:rPr lang="en-CA" dirty="0" err="1"/>
              <a:t>PheWAS</a:t>
            </a:r>
            <a:r>
              <a:rPr lang="en-CA" dirty="0"/>
              <a:t> code</a:t>
            </a:r>
          </a:p>
        </p:txBody>
      </p:sp>
    </p:spTree>
    <p:extLst>
      <p:ext uri="{BB962C8B-B14F-4D97-AF65-F5344CB8AC3E}">
        <p14:creationId xmlns:p14="http://schemas.microsoft.com/office/powerpoint/2010/main" val="102533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endParaRPr lang="en-CA" dirty="0"/>
          </a:p>
        </p:txBody>
      </p:sp>
      <p:pic>
        <p:nvPicPr>
          <p:cNvPr id="3074" name="Picture 2" descr="An external file that holds a picture, illustration, etc.&#10;Object name is nihms864620f5.jpg">
            <a:extLst>
              <a:ext uri="{FF2B5EF4-FFF2-40B4-BE49-F238E27FC236}">
                <a16:creationId xmlns:a16="http://schemas.microsoft.com/office/drawing/2014/main" id="{1B27C864-7C12-4C57-9A69-095E578CC3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67250" y="317499"/>
            <a:ext cx="6681437" cy="6124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F760F8A-2C3E-4B82-ABF4-A52D7304C2D5}"/>
              </a:ext>
            </a:extLst>
          </p:cNvPr>
          <p:cNvSpPr/>
          <p:nvPr/>
        </p:nvSpPr>
        <p:spPr>
          <a:xfrm>
            <a:off x="565150" y="1581140"/>
            <a:ext cx="3810000" cy="5078313"/>
          </a:xfrm>
          <a:prstGeom prst="rect">
            <a:avLst/>
          </a:prstGeom>
        </p:spPr>
        <p:txBody>
          <a:bodyPr wrap="square">
            <a:spAutoFit/>
          </a:bodyPr>
          <a:lstStyle/>
          <a:p>
            <a:r>
              <a:rPr lang="en-CA" dirty="0">
                <a:solidFill>
                  <a:srgbClr val="642A8F"/>
                </a:solidFill>
                <a:latin typeface="Times New Roman" panose="02020603050405020304" pitchFamily="18" charset="0"/>
                <a:hlinkClick r:id="rId4"/>
              </a:rPr>
              <a:t>Figure 5</a:t>
            </a:r>
            <a:endParaRPr lang="en-CA" dirty="0">
              <a:solidFill>
                <a:srgbClr val="666666"/>
              </a:solidFill>
              <a:latin typeface="Times New Roman" panose="02020603050405020304" pitchFamily="18" charset="0"/>
            </a:endParaRPr>
          </a:p>
          <a:p>
            <a:r>
              <a:rPr lang="en-CA" dirty="0">
                <a:solidFill>
                  <a:srgbClr val="666666"/>
                </a:solidFill>
                <a:latin typeface="Times New Roman" panose="02020603050405020304" pitchFamily="18" charset="0"/>
              </a:rPr>
              <a:t>A phenotype-wide association study (</a:t>
            </a:r>
            <a:r>
              <a:rPr lang="en-CA" dirty="0" err="1">
                <a:solidFill>
                  <a:srgbClr val="666666"/>
                </a:solidFill>
                <a:latin typeface="Times New Roman" panose="02020603050405020304" pitchFamily="18" charset="0"/>
              </a:rPr>
              <a:t>PheWAS</a:t>
            </a:r>
            <a:r>
              <a:rPr lang="en-CA" dirty="0">
                <a:solidFill>
                  <a:srgbClr val="666666"/>
                </a:solidFill>
                <a:latin typeface="Times New Roman" panose="02020603050405020304" pitchFamily="18" charset="0"/>
              </a:rPr>
              <a:t>) plot of rs12203592 in </a:t>
            </a:r>
            <a:r>
              <a:rPr lang="en-CA" i="1" dirty="0">
                <a:solidFill>
                  <a:srgbClr val="666666"/>
                </a:solidFill>
                <a:latin typeface="Times New Roman" panose="02020603050405020304" pitchFamily="18" charset="0"/>
              </a:rPr>
              <a:t>IRF4</a:t>
            </a:r>
            <a:r>
              <a:rPr lang="en-CA" dirty="0">
                <a:solidFill>
                  <a:srgbClr val="666666"/>
                </a:solidFill>
                <a:latin typeface="Times New Roman" panose="02020603050405020304" pitchFamily="18" charset="0"/>
              </a:rPr>
              <a:t>. The horizontal red line indicates a Bonferroni correction for the number of phenotypes tested in this </a:t>
            </a:r>
            <a:r>
              <a:rPr lang="en-CA" dirty="0" err="1">
                <a:solidFill>
                  <a:srgbClr val="666666"/>
                </a:solidFill>
                <a:latin typeface="Times New Roman" panose="02020603050405020304" pitchFamily="18" charset="0"/>
              </a:rPr>
              <a:t>PheWAS</a:t>
            </a:r>
            <a:r>
              <a:rPr lang="en-CA" dirty="0">
                <a:solidFill>
                  <a:srgbClr val="666666"/>
                </a:solidFill>
                <a:latin typeface="Times New Roman" panose="02020603050405020304" pitchFamily="18" charset="0"/>
              </a:rPr>
              <a:t> (</a:t>
            </a:r>
            <a:r>
              <a:rPr lang="en-CA" i="1" dirty="0">
                <a:solidFill>
                  <a:srgbClr val="666666"/>
                </a:solidFill>
                <a:latin typeface="Times New Roman" panose="02020603050405020304" pitchFamily="18" charset="0"/>
              </a:rPr>
              <a:t>p</a:t>
            </a:r>
            <a:r>
              <a:rPr lang="en-CA" dirty="0">
                <a:solidFill>
                  <a:srgbClr val="666666"/>
                </a:solidFill>
                <a:latin typeface="Times New Roman" panose="02020603050405020304" pitchFamily="18" charset="0"/>
              </a:rPr>
              <a:t> = 0.05/1,358 = 3.7 × 10</a:t>
            </a:r>
            <a:r>
              <a:rPr lang="en-CA" baseline="30000" dirty="0">
                <a:solidFill>
                  <a:srgbClr val="666666"/>
                </a:solidFill>
                <a:latin typeface="Times New Roman" panose="02020603050405020304" pitchFamily="18" charset="0"/>
              </a:rPr>
              <a:t>−5</a:t>
            </a:r>
            <a:r>
              <a:rPr lang="en-CA" dirty="0">
                <a:solidFill>
                  <a:srgbClr val="666666"/>
                </a:solidFill>
                <a:latin typeface="Times New Roman" panose="02020603050405020304" pitchFamily="18" charset="0"/>
              </a:rPr>
              <a:t>); the horizontal blue line indicates </a:t>
            </a:r>
            <a:r>
              <a:rPr lang="en-CA" i="1" dirty="0">
                <a:solidFill>
                  <a:srgbClr val="666666"/>
                </a:solidFill>
                <a:latin typeface="Times New Roman" panose="02020603050405020304" pitchFamily="18" charset="0"/>
              </a:rPr>
              <a:t>p</a:t>
            </a:r>
            <a:r>
              <a:rPr lang="en-CA" dirty="0">
                <a:solidFill>
                  <a:srgbClr val="666666"/>
                </a:solidFill>
                <a:latin typeface="Times New Roman" panose="02020603050405020304" pitchFamily="18" charset="0"/>
              </a:rPr>
              <a:t> = 0.05. The analysis shows that this single-nucleotide polymorphism is associated with several phenotypes related to sun exposure, such as actinic keratosis, basal cell carcinomas, osteopenia, and solar dermatitis (sunburns); these were new discoveries in this </a:t>
            </a:r>
            <a:r>
              <a:rPr lang="en-CA" dirty="0" err="1">
                <a:solidFill>
                  <a:srgbClr val="666666"/>
                </a:solidFill>
                <a:latin typeface="Times New Roman" panose="02020603050405020304" pitchFamily="18" charset="0"/>
              </a:rPr>
              <a:t>PheWAS</a:t>
            </a:r>
            <a:r>
              <a:rPr lang="en-CA" dirty="0">
                <a:solidFill>
                  <a:srgbClr val="666666"/>
                </a:solidFill>
                <a:latin typeface="Times New Roman" panose="02020603050405020304" pitchFamily="18" charset="0"/>
              </a:rPr>
              <a:t>. Figure drawn using data derived from Reference </a:t>
            </a:r>
            <a:r>
              <a:rPr lang="en-CA" dirty="0">
                <a:solidFill>
                  <a:srgbClr val="642A8F"/>
                </a:solidFill>
                <a:latin typeface="Times New Roman" panose="02020603050405020304" pitchFamily="18" charset="0"/>
                <a:hlinkClick r:id="rId5"/>
              </a:rPr>
              <a:t>16</a:t>
            </a:r>
            <a:r>
              <a:rPr lang="en-CA" dirty="0">
                <a:solidFill>
                  <a:srgbClr val="666666"/>
                </a:solidFill>
                <a:latin typeface="Times New Roman" panose="02020603050405020304" pitchFamily="18" charset="0"/>
              </a:rPr>
              <a:t> with permission from </a:t>
            </a:r>
            <a:r>
              <a:rPr lang="en-CA" i="1" dirty="0">
                <a:solidFill>
                  <a:srgbClr val="666666"/>
                </a:solidFill>
                <a:latin typeface="Times New Roman" panose="02020603050405020304" pitchFamily="18" charset="0"/>
              </a:rPr>
              <a:t>Nature Biotechnology</a:t>
            </a:r>
            <a:r>
              <a:rPr lang="en-CA" dirty="0">
                <a:solidFill>
                  <a:srgbClr val="666666"/>
                </a:solidFill>
                <a:latin typeface="Times New Roman" panose="02020603050405020304" pitchFamily="18" charset="0"/>
              </a:rPr>
              <a:t>.</a:t>
            </a:r>
            <a:endParaRPr lang="en-CA" b="0" i="0" dirty="0">
              <a:solidFill>
                <a:srgbClr val="666666"/>
              </a:solidFill>
              <a:effectLst/>
              <a:latin typeface="Times New Roman" panose="02020603050405020304" pitchFamily="18" charset="0"/>
            </a:endParaRPr>
          </a:p>
        </p:txBody>
      </p:sp>
    </p:spTree>
    <p:extLst>
      <p:ext uri="{BB962C8B-B14F-4D97-AF65-F5344CB8AC3E}">
        <p14:creationId xmlns:p14="http://schemas.microsoft.com/office/powerpoint/2010/main" val="293440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p:txBody>
          <a:bodyPr/>
          <a:lstStyle/>
          <a:p>
            <a:r>
              <a:rPr lang="en-CA"/>
              <a:t>Challenges of a PheWAS Study</a:t>
            </a:r>
            <a:endParaRPr lang="en-CA" dirty="0"/>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411255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0B3B-1E67-4D28-9BC1-088780268A5D}"/>
              </a:ext>
            </a:extLst>
          </p:cNvPr>
          <p:cNvSpPr>
            <a:spLocks noGrp="1"/>
          </p:cNvSpPr>
          <p:nvPr>
            <p:ph type="title"/>
          </p:nvPr>
        </p:nvSpPr>
        <p:spPr/>
        <p:txBody>
          <a:bodyPr/>
          <a:lstStyle/>
          <a:p>
            <a:r>
              <a:rPr lang="en-US" cap="all"/>
              <a:t>LIMITATIONS OF PHEWAS</a:t>
            </a:r>
            <a:endParaRPr lang="en-US"/>
          </a:p>
          <a:p>
            <a:endParaRPr lang="en-US" dirty="0"/>
          </a:p>
        </p:txBody>
      </p:sp>
      <p:sp>
        <p:nvSpPr>
          <p:cNvPr id="3" name="Content Placeholder 2">
            <a:extLst>
              <a:ext uri="{FF2B5EF4-FFF2-40B4-BE49-F238E27FC236}">
                <a16:creationId xmlns:a16="http://schemas.microsoft.com/office/drawing/2014/main" id="{7D90BDCB-89A6-4FC7-B901-7F56E4C84F0C}"/>
              </a:ext>
            </a:extLst>
          </p:cNvPr>
          <p:cNvSpPr>
            <a:spLocks noGrp="1"/>
          </p:cNvSpPr>
          <p:nvPr>
            <p:ph idx="1"/>
          </p:nvPr>
        </p:nvSpPr>
        <p:spPr/>
        <p:txBody>
          <a:bodyPr vert="horz" lIns="91440" tIns="45720" rIns="91440" bIns="45720" rtlCol="0" anchor="t">
            <a:normAutofit/>
          </a:bodyPr>
          <a:lstStyle/>
          <a:p>
            <a:r>
              <a:rPr lang="en-US"/>
              <a:t>Multiple comparison testing. For example, if 17 000 phenotypes are tested for association with one SNP, an association with a </a:t>
            </a:r>
            <a:r>
              <a:rPr lang="en-US" i="1" dirty="0"/>
              <a:t>P</a:t>
            </a:r>
            <a:r>
              <a:rPr lang="en-US"/>
              <a:t> &lt; 2·9E-6 would be considered statistically significant if a Bonferroni correction and an experimental wide α of 0·05 is applied. This also assumes that only one SNP is analysed by PheWAS. Conversely, a Bonferroni correction may not be an appropriate multiple comparison adjustment because of the lack of independence across many phenotypes, especially in phenomes that use multiple levels of phenotypic resolution when defining individual case groups (e.g. ICD9 codes 714, 714.3, 714.33).</a:t>
            </a:r>
          </a:p>
        </p:txBody>
      </p:sp>
    </p:spTree>
    <p:extLst>
      <p:ext uri="{BB962C8B-B14F-4D97-AF65-F5344CB8AC3E}">
        <p14:creationId xmlns:p14="http://schemas.microsoft.com/office/powerpoint/2010/main" val="107180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0B3B-1E67-4D28-9BC1-088780268A5D}"/>
              </a:ext>
            </a:extLst>
          </p:cNvPr>
          <p:cNvSpPr>
            <a:spLocks noGrp="1"/>
          </p:cNvSpPr>
          <p:nvPr>
            <p:ph type="title"/>
          </p:nvPr>
        </p:nvSpPr>
        <p:spPr/>
        <p:txBody>
          <a:bodyPr/>
          <a:lstStyle/>
          <a:p>
            <a:r>
              <a:rPr lang="en-US" cap="all"/>
              <a:t>LIMITATIONS OF PHEWAS</a:t>
            </a:r>
            <a:endParaRPr lang="en-US"/>
          </a:p>
          <a:p>
            <a:endParaRPr lang="en-US" dirty="0"/>
          </a:p>
        </p:txBody>
      </p:sp>
      <p:sp>
        <p:nvSpPr>
          <p:cNvPr id="3" name="Content Placeholder 2">
            <a:extLst>
              <a:ext uri="{FF2B5EF4-FFF2-40B4-BE49-F238E27FC236}">
                <a16:creationId xmlns:a16="http://schemas.microsoft.com/office/drawing/2014/main" id="{7D90BDCB-89A6-4FC7-B901-7F56E4C84F0C}"/>
              </a:ext>
            </a:extLst>
          </p:cNvPr>
          <p:cNvSpPr>
            <a:spLocks noGrp="1"/>
          </p:cNvSpPr>
          <p:nvPr>
            <p:ph idx="1"/>
          </p:nvPr>
        </p:nvSpPr>
        <p:spPr/>
        <p:txBody>
          <a:bodyPr vert="horz" lIns="91440" tIns="45720" rIns="91440" bIns="45720" rtlCol="0" anchor="t">
            <a:normAutofit/>
          </a:bodyPr>
          <a:lstStyle/>
          <a:p>
            <a:r>
              <a:rPr lang="en-US"/>
              <a:t>Once a phenome is constructed, association testing is often simplified to basic statistical approaches uniformly applied across the phenome. Small numbers of cases for many phenotypes restrict analyses to contingency table tests of independence (e.g. Fisher’s exact test) precluding the use of covariates. But even if case groups are large enough for regression analysis, standard variables such as age and sex may be inappropriate to implement within a regression model. Age and sex may be covariates for some conditions and confounders for others.</a:t>
            </a:r>
          </a:p>
        </p:txBody>
      </p:sp>
    </p:spTree>
    <p:extLst>
      <p:ext uri="{BB962C8B-B14F-4D97-AF65-F5344CB8AC3E}">
        <p14:creationId xmlns:p14="http://schemas.microsoft.com/office/powerpoint/2010/main" val="1516992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0B3B-1E67-4D28-9BC1-088780268A5D}"/>
              </a:ext>
            </a:extLst>
          </p:cNvPr>
          <p:cNvSpPr>
            <a:spLocks noGrp="1"/>
          </p:cNvSpPr>
          <p:nvPr>
            <p:ph type="title"/>
          </p:nvPr>
        </p:nvSpPr>
        <p:spPr/>
        <p:txBody>
          <a:bodyPr/>
          <a:lstStyle/>
          <a:p>
            <a:r>
              <a:rPr lang="en-US" cap="all"/>
              <a:t>LIMITATIONS OF PHEWAS</a:t>
            </a:r>
            <a:endParaRPr lang="en-US"/>
          </a:p>
          <a:p>
            <a:endParaRPr lang="en-US" dirty="0"/>
          </a:p>
        </p:txBody>
      </p:sp>
      <p:sp>
        <p:nvSpPr>
          <p:cNvPr id="3" name="Content Placeholder 2">
            <a:extLst>
              <a:ext uri="{FF2B5EF4-FFF2-40B4-BE49-F238E27FC236}">
                <a16:creationId xmlns:a16="http://schemas.microsoft.com/office/drawing/2014/main" id="{7D90BDCB-89A6-4FC7-B901-7F56E4C84F0C}"/>
              </a:ext>
            </a:extLst>
          </p:cNvPr>
          <p:cNvSpPr>
            <a:spLocks noGrp="1"/>
          </p:cNvSpPr>
          <p:nvPr>
            <p:ph idx="1"/>
          </p:nvPr>
        </p:nvSpPr>
        <p:spPr/>
        <p:txBody>
          <a:bodyPr vert="horz" lIns="91440" tIns="45720" rIns="91440" bIns="45720" rtlCol="0" anchor="t">
            <a:normAutofit/>
          </a:bodyPr>
          <a:lstStyle/>
          <a:p>
            <a:r>
              <a:rPr lang="en-US"/>
              <a:t>Differences across populations may affect the ability to validate findings. At the SNP level, it would not be unexpected to see very different GWAS results from a population with European ancestry compared with a population with African ancestry as a result of significant differences in the linkage disequilibrium structure and allele frequencies between the two populations.</a:t>
            </a:r>
            <a:endParaRPr lang="en-US" dirty="0"/>
          </a:p>
          <a:p>
            <a:r>
              <a:rPr lang="en-US"/>
              <a:t>There may be significant differences in clinical care, and the use of ICD9 codes, that is observed in different ethnicities, between different physicians, and across different healthcare providers. These differences may change over time with changes in standard medical practice. </a:t>
            </a:r>
          </a:p>
        </p:txBody>
      </p:sp>
    </p:spTree>
    <p:extLst>
      <p:ext uri="{BB962C8B-B14F-4D97-AF65-F5344CB8AC3E}">
        <p14:creationId xmlns:p14="http://schemas.microsoft.com/office/powerpoint/2010/main" val="145574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3322768" y="2305799"/>
            <a:ext cx="3305801" cy="956442"/>
          </a:xfrm>
        </p:spPr>
        <p:txBody>
          <a:bodyPr/>
          <a:lstStyle/>
          <a:p>
            <a:r>
              <a:rPr lang="en-US"/>
              <a:t>Questions?</a:t>
            </a:r>
          </a:p>
        </p:txBody>
      </p:sp>
    </p:spTree>
    <p:extLst>
      <p:ext uri="{BB962C8B-B14F-4D97-AF65-F5344CB8AC3E}">
        <p14:creationId xmlns:p14="http://schemas.microsoft.com/office/powerpoint/2010/main" val="422943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7FE36BE-FFDB-4E0E-9050-1D1B9F0A0EC5}"/>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Cystic Fibrosis</a:t>
            </a:r>
          </a:p>
        </p:txBody>
      </p:sp>
      <p:sp>
        <p:nvSpPr>
          <p:cNvPr id="4" name="TextBox 3">
            <a:extLst>
              <a:ext uri="{FF2B5EF4-FFF2-40B4-BE49-F238E27FC236}">
                <a16:creationId xmlns:a16="http://schemas.microsoft.com/office/drawing/2014/main" id="{763704D8-A16C-4381-97C3-65599CDCD16B}"/>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bg1"/>
                </a:solidFill>
              </a:rPr>
              <a:t>Approximately, one in 25 Canadians carry one defective copy of the CF gene. Carriers do not have CF, nor do they exhibit any of the related symptoms.</a:t>
            </a:r>
          </a:p>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r>
              <a:rPr lang="en-US" dirty="0">
                <a:solidFill>
                  <a:schemeClr val="bg1"/>
                </a:solidFill>
              </a:rPr>
              <a:t>If both parents are carriers, there is a 50 percent chance that the child will be a carrier.</a:t>
            </a:r>
          </a:p>
          <a:p>
            <a:pPr>
              <a:spcBef>
                <a:spcPts val="1000"/>
              </a:spcBef>
              <a:buClr>
                <a:schemeClr val="accent1"/>
              </a:buClr>
              <a:buSzPct val="80000"/>
              <a:buFont typeface="Wingdings 3" charset="2"/>
              <a:buChar char=""/>
            </a:pPr>
            <a:endParaRPr lang="en-US" dirty="0">
              <a:solidFill>
                <a:schemeClr val="bg1"/>
              </a:solidFill>
            </a:endParaRPr>
          </a:p>
          <a:p>
            <a:pPr>
              <a:spcBef>
                <a:spcPts val="1000"/>
              </a:spcBef>
              <a:buClr>
                <a:schemeClr val="accent1"/>
              </a:buClr>
              <a:buSzPct val="80000"/>
              <a:buFont typeface="Wingdings 3" charset="2"/>
              <a:buChar char=""/>
            </a:pPr>
            <a:endParaRPr lang="en-US" dirty="0">
              <a:solidFill>
                <a:schemeClr val="bg1"/>
              </a:solidFill>
            </a:endParaRPr>
          </a:p>
        </p:txBody>
      </p:sp>
      <p:pic>
        <p:nvPicPr>
          <p:cNvPr id="1026" name="Picture 2" descr="https://www.cysticfibrosis.ca/uploads/about%20section/AboutCF-Chart-ENG.jpg">
            <a:extLst>
              <a:ext uri="{FF2B5EF4-FFF2-40B4-BE49-F238E27FC236}">
                <a16:creationId xmlns:a16="http://schemas.microsoft.com/office/drawing/2014/main" id="{78B19E51-6DB7-4718-A440-EB82FF46CF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1" y="1178891"/>
            <a:ext cx="5143500" cy="4487703"/>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5645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2825-1F10-4FD5-A8D3-FE2CED5238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4CB64-A549-406C-8A6A-E694F6BBF49F}"/>
              </a:ext>
            </a:extLst>
          </p:cNvPr>
          <p:cNvSpPr>
            <a:spLocks noGrp="1"/>
          </p:cNvSpPr>
          <p:nvPr>
            <p:ph idx="1"/>
          </p:nvPr>
        </p:nvSpPr>
        <p:spPr/>
        <p:txBody>
          <a:bodyPr vert="horz" lIns="91440" tIns="45720" rIns="91440" bIns="45720" rtlCol="0" anchor="t">
            <a:normAutofit/>
          </a:bodyPr>
          <a:lstStyle/>
          <a:p>
            <a:r>
              <a:rPr lang="en" b="1"/>
              <a:t>pleiotropy</a:t>
            </a:r>
            <a:r>
              <a:rPr lang="en-US"/>
              <a:t> (</a:t>
            </a:r>
            <a:r>
              <a:rPr lang="en-US" i="1" dirty="0">
                <a:hlinkClick r:id="rId2"/>
              </a:rPr>
              <a:t>countable</a:t>
            </a:r>
            <a:r>
              <a:rPr lang="en-US" i="1"/>
              <a:t> and </a:t>
            </a:r>
            <a:r>
              <a:rPr lang="en-US" i="1" dirty="0">
                <a:hlinkClick r:id="rId3"/>
              </a:rPr>
              <a:t>uncountable</a:t>
            </a:r>
            <a:r>
              <a:rPr lang="en-US" i="1"/>
              <a:t>, plural</a:t>
            </a:r>
            <a:r>
              <a:rPr lang="en-US" dirty="0"/>
              <a:t> </a:t>
            </a:r>
            <a:r>
              <a:rPr lang="en" b="1" dirty="0">
                <a:hlinkClick r:id="rId4"/>
              </a:rPr>
              <a:t>pleiotropies</a:t>
            </a:r>
            <a:r>
              <a:rPr lang="en" b="1"/>
              <a:t>)</a:t>
            </a:r>
            <a:endParaRPr lang="en-US"/>
          </a:p>
          <a:p>
            <a:pPr marL="0">
              <a:buAutoNum type="arabicPeriod"/>
            </a:pPr>
            <a:r>
              <a:rPr lang="en-US"/>
              <a:t>(</a:t>
            </a:r>
            <a:r>
              <a:rPr lang="en-US" i="1" dirty="0">
                <a:hlinkClick r:id="rId5"/>
              </a:rPr>
              <a:t>genetics</a:t>
            </a:r>
            <a:r>
              <a:rPr lang="en-US" i="1"/>
              <a:t>)</a:t>
            </a:r>
            <a:r>
              <a:rPr lang="en-US"/>
              <a:t> The influence of a single </a:t>
            </a:r>
            <a:r>
              <a:rPr lang="en-US" dirty="0">
                <a:hlinkClick r:id="rId6"/>
              </a:rPr>
              <a:t>gene</a:t>
            </a:r>
            <a:r>
              <a:rPr lang="en-US"/>
              <a:t> on multiple </a:t>
            </a:r>
            <a:r>
              <a:rPr lang="en-US" dirty="0">
                <a:hlinkClick r:id="rId7"/>
              </a:rPr>
              <a:t>phenotypic</a:t>
            </a:r>
            <a:r>
              <a:rPr lang="en-US" dirty="0"/>
              <a:t> </a:t>
            </a:r>
            <a:r>
              <a:rPr lang="en-US" dirty="0">
                <a:hlinkClick r:id="rId8"/>
              </a:rPr>
              <a:t>traits</a:t>
            </a:r>
            <a:r>
              <a:rPr lang="en-US"/>
              <a:t>; </a:t>
            </a:r>
            <a:r>
              <a:rPr lang="en-US" dirty="0">
                <a:hlinkClick r:id="rId9"/>
              </a:rPr>
              <a:t>pleiotropism</a:t>
            </a:r>
            <a:r>
              <a:rPr lang="en-US"/>
              <a:t>.</a:t>
            </a:r>
          </a:p>
          <a:p>
            <a:endParaRPr lang="en-US" dirty="0"/>
          </a:p>
        </p:txBody>
      </p:sp>
    </p:spTree>
    <p:extLst>
      <p:ext uri="{BB962C8B-B14F-4D97-AF65-F5344CB8AC3E}">
        <p14:creationId xmlns:p14="http://schemas.microsoft.com/office/powerpoint/2010/main" val="778858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6CAE-16EF-4596-BCF6-A6910A04F4C0}"/>
              </a:ext>
            </a:extLst>
          </p:cNvPr>
          <p:cNvSpPr>
            <a:spLocks noGrp="1"/>
          </p:cNvSpPr>
          <p:nvPr>
            <p:ph type="title"/>
          </p:nvPr>
        </p:nvSpPr>
        <p:spPr>
          <a:xfrm>
            <a:off x="677334" y="609600"/>
            <a:ext cx="8596668" cy="1320800"/>
          </a:xfrm>
        </p:spPr>
        <p:txBody>
          <a:bodyPr>
            <a:normAutofit/>
          </a:bodyPr>
          <a:lstStyle/>
          <a:p>
            <a:r>
              <a:rPr lang="en-CA"/>
              <a:t>UK Biobank</a:t>
            </a:r>
          </a:p>
        </p:txBody>
      </p:sp>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6" descr="A screenshot of a cell phone&#10;&#10;Description generated with very high confidence">
            <a:extLst>
              <a:ext uri="{FF2B5EF4-FFF2-40B4-BE49-F238E27FC236}">
                <a16:creationId xmlns:a16="http://schemas.microsoft.com/office/drawing/2014/main" id="{5BAABC19-D705-4533-B317-2ECB3C3117FC}"/>
              </a:ext>
            </a:extLst>
          </p:cNvPr>
          <p:cNvPicPr>
            <a:picLocks noChangeAspect="1"/>
          </p:cNvPicPr>
          <p:nvPr/>
        </p:nvPicPr>
        <p:blipFill rotWithShape="1">
          <a:blip r:embed="rId3"/>
          <a:srcRect l="2013" r="24392" b="-3"/>
          <a:stretch/>
        </p:blipFill>
        <p:spPr>
          <a:xfrm>
            <a:off x="3323263" y="1712375"/>
            <a:ext cx="2625335" cy="3882362"/>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4"/>
          <a:srcRect r="26966" b="-3"/>
          <a:stretch/>
        </p:blipFill>
        <p:spPr>
          <a:xfrm>
            <a:off x="307339" y="1713633"/>
            <a:ext cx="2625335" cy="3882362"/>
          </a:xfrm>
          <a:prstGeom prst="rect">
            <a:avLst/>
          </a:prstGeom>
        </p:spPr>
      </p:pic>
      <p:pic>
        <p:nvPicPr>
          <p:cNvPr id="10" name="Picture 11" descr="A screenshot of a cell phone&#10;&#10;Description generated with very high confidence">
            <a:extLst>
              <a:ext uri="{FF2B5EF4-FFF2-40B4-BE49-F238E27FC236}">
                <a16:creationId xmlns:a16="http://schemas.microsoft.com/office/drawing/2014/main" id="{AF4D9F29-3378-441C-9C8C-CDB5A4D8BFE6}"/>
              </a:ext>
            </a:extLst>
          </p:cNvPr>
          <p:cNvPicPr>
            <a:picLocks noGrp="1" noChangeAspect="1"/>
          </p:cNvPicPr>
          <p:nvPr>
            <p:ph idx="1"/>
          </p:nvPr>
        </p:nvPicPr>
        <p:blipFill>
          <a:blip r:embed="rId5"/>
          <a:stretch>
            <a:fillRect/>
          </a:stretch>
        </p:blipFill>
        <p:spPr>
          <a:xfrm>
            <a:off x="6336329" y="1714891"/>
            <a:ext cx="3633469" cy="3880773"/>
          </a:xfrm>
          <a:prstGeom prst="rect">
            <a:avLst/>
          </a:prstGeom>
        </p:spPr>
      </p:pic>
    </p:spTree>
    <p:extLst>
      <p:ext uri="{BB962C8B-B14F-4D97-AF65-F5344CB8AC3E}">
        <p14:creationId xmlns:p14="http://schemas.microsoft.com/office/powerpoint/2010/main" val="129089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7181723" y="609600"/>
            <a:ext cx="4512989" cy="2227730"/>
          </a:xfrm>
        </p:spPr>
        <p:txBody>
          <a:bodyPr anchor="ctr">
            <a:normAutofit/>
          </a:bodyPr>
          <a:lstStyle/>
          <a:p>
            <a:r>
              <a:rPr lang="en-CA">
                <a:solidFill>
                  <a:srgbClr val="FFFFFF"/>
                </a:solidFill>
              </a:rPr>
              <a:t>The Hospital for Sick Children (SickKids)</a:t>
            </a:r>
          </a:p>
        </p:txBody>
      </p:sp>
      <p:pic>
        <p:nvPicPr>
          <p:cNvPr id="7" name="Content Placeholder 3">
            <a:extLst>
              <a:ext uri="{FF2B5EF4-FFF2-40B4-BE49-F238E27FC236}">
                <a16:creationId xmlns:a16="http://schemas.microsoft.com/office/drawing/2014/main" id="{B662F5B2-C1F7-416D-B196-CA79A56CF84C}"/>
              </a:ext>
            </a:extLst>
          </p:cNvPr>
          <p:cNvPicPr>
            <a:picLocks noChangeAspect="1"/>
          </p:cNvPicPr>
          <p:nvPr/>
        </p:nvPicPr>
        <p:blipFill>
          <a:blip r:embed="rId2"/>
          <a:stretch>
            <a:fillRect/>
          </a:stretch>
        </p:blipFill>
        <p:spPr>
          <a:xfrm>
            <a:off x="253316" y="2373807"/>
            <a:ext cx="4594334" cy="2077079"/>
          </a:xfrm>
          <a:prstGeom prst="rect">
            <a:avLst/>
          </a:prstGeom>
        </p:spPr>
      </p:pic>
    </p:spTree>
    <p:extLst>
      <p:ext uri="{BB962C8B-B14F-4D97-AF65-F5344CB8AC3E}">
        <p14:creationId xmlns:p14="http://schemas.microsoft.com/office/powerpoint/2010/main" val="3080958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7739060" y="1693113"/>
            <a:ext cx="4278368" cy="2227730"/>
          </a:xfrm>
        </p:spPr>
        <p:txBody>
          <a:bodyPr anchor="ctr">
            <a:normAutofit/>
          </a:bodyPr>
          <a:lstStyle/>
          <a:p>
            <a:r>
              <a:rPr lang="en-CA" dirty="0">
                <a:solidFill>
                  <a:srgbClr val="FFFFFF"/>
                </a:solidFill>
              </a:rPr>
              <a:t>The Hospital for Sick Children</a:t>
            </a:r>
          </a:p>
        </p:txBody>
      </p:sp>
      <p:pic>
        <p:nvPicPr>
          <p:cNvPr id="7" name="Content Placeholder 3">
            <a:extLst>
              <a:ext uri="{FF2B5EF4-FFF2-40B4-BE49-F238E27FC236}">
                <a16:creationId xmlns:a16="http://schemas.microsoft.com/office/drawing/2014/main" id="{B662F5B2-C1F7-416D-B196-CA79A56CF84C}"/>
              </a:ext>
            </a:extLst>
          </p:cNvPr>
          <p:cNvPicPr>
            <a:picLocks noChangeAspect="1"/>
          </p:cNvPicPr>
          <p:nvPr/>
        </p:nvPicPr>
        <p:blipFill rotWithShape="1">
          <a:blip r:embed="rId2"/>
          <a:srcRect l="20729" r="12032"/>
          <a:stretch/>
        </p:blipFill>
        <p:spPr>
          <a:xfrm>
            <a:off x="348946" y="2311833"/>
            <a:ext cx="3323034" cy="2234334"/>
          </a:xfrm>
          <a:prstGeom prst="rect">
            <a:avLst/>
          </a:prstGeom>
        </p:spPr>
      </p:pic>
      <p:pic>
        <p:nvPicPr>
          <p:cNvPr id="2050" name="Picture 2" descr="http://www.constructioncanada.net/wp-content/uploads/2015/01/sick_kids_1_oct2013_71.jpg">
            <a:extLst>
              <a:ext uri="{FF2B5EF4-FFF2-40B4-BE49-F238E27FC236}">
                <a16:creationId xmlns:a16="http://schemas.microsoft.com/office/drawing/2014/main" id="{03F1DCCB-13F9-4D5C-9059-1ADFCBFA5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0"/>
            <a:ext cx="4570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22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8689656" y="1469719"/>
            <a:ext cx="3751487" cy="3350342"/>
          </a:xfrm>
        </p:spPr>
        <p:txBody>
          <a:bodyPr anchor="ctr">
            <a:normAutofit/>
          </a:bodyPr>
          <a:lstStyle/>
          <a:p>
            <a:r>
              <a:rPr lang="en-CA" sz="4400" dirty="0">
                <a:solidFill>
                  <a:srgbClr val="FFFFFF"/>
                </a:solidFill>
              </a:rPr>
              <a:t>The Hospital for Sick Children (SickKids)</a:t>
            </a:r>
          </a:p>
        </p:txBody>
      </p:sp>
      <p:pic>
        <p:nvPicPr>
          <p:cNvPr id="7" name="Content Placeholder 3">
            <a:extLst>
              <a:ext uri="{FF2B5EF4-FFF2-40B4-BE49-F238E27FC236}">
                <a16:creationId xmlns:a16="http://schemas.microsoft.com/office/drawing/2014/main" id="{B662F5B2-C1F7-416D-B196-CA79A56CF84C}"/>
              </a:ext>
            </a:extLst>
          </p:cNvPr>
          <p:cNvPicPr>
            <a:picLocks noChangeAspect="1"/>
          </p:cNvPicPr>
          <p:nvPr/>
        </p:nvPicPr>
        <p:blipFill rotWithShape="1">
          <a:blip r:embed="rId2"/>
          <a:srcRect l="20185" r="13131"/>
          <a:stretch/>
        </p:blipFill>
        <p:spPr>
          <a:xfrm>
            <a:off x="296926" y="2220832"/>
            <a:ext cx="3298321" cy="2236111"/>
          </a:xfrm>
          <a:prstGeom prst="rect">
            <a:avLst/>
          </a:prstGeom>
        </p:spPr>
      </p:pic>
      <p:pic>
        <p:nvPicPr>
          <p:cNvPr id="15" name="Picture 2" descr="http://www.constructioncanada.net/wp-content/uploads/2015/01/sick_kids_1_oct2013_71.jpg">
            <a:extLst>
              <a:ext uri="{FF2B5EF4-FFF2-40B4-BE49-F238E27FC236}">
                <a16:creationId xmlns:a16="http://schemas.microsoft.com/office/drawing/2014/main" id="{4A25317A-4BEE-4A69-A487-ADED1E717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0"/>
            <a:ext cx="4570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09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6"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7" name="Straight Connector 36">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609601" y="4385066"/>
            <a:ext cx="10923638" cy="1317643"/>
          </a:xfrm>
        </p:spPr>
        <p:txBody>
          <a:bodyPr vert="horz" lIns="91440" tIns="45720" rIns="91440" bIns="45720" rtlCol="0" anchor="b">
            <a:normAutofit/>
          </a:bodyPr>
          <a:lstStyle/>
          <a:p>
            <a:pPr>
              <a:lnSpc>
                <a:spcPct val="90000"/>
              </a:lnSpc>
            </a:pPr>
            <a:r>
              <a:rPr lang="en-US" sz="4600"/>
              <a:t>The Hospital for Sick Children (SickKids)</a:t>
            </a:r>
          </a:p>
        </p:txBody>
      </p:sp>
      <p:sp>
        <p:nvSpPr>
          <p:cNvPr id="49" name="Rectangle 46">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15" name="Picture 2" descr="http://www.constructioncanada.net/wp-content/uploads/2015/01/sick_kids_1_oct2013_71.jpg">
            <a:extLst>
              <a:ext uri="{FF2B5EF4-FFF2-40B4-BE49-F238E27FC236}">
                <a16:creationId xmlns:a16="http://schemas.microsoft.com/office/drawing/2014/main" id="{4A25317A-4BEE-4A69-A487-ADED1E7171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037" r="-1" b="15821"/>
          <a:stretch/>
        </p:blipFill>
        <p:spPr bwMode="auto">
          <a:xfrm>
            <a:off x="20" y="3"/>
            <a:ext cx="6050260" cy="409166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B662F5B2-C1F7-416D-B196-CA79A56CF84C}"/>
              </a:ext>
            </a:extLst>
          </p:cNvPr>
          <p:cNvPicPr>
            <a:picLocks noChangeAspect="1"/>
          </p:cNvPicPr>
          <p:nvPr/>
        </p:nvPicPr>
        <p:blipFill rotWithShape="1">
          <a:blip r:embed="rId3"/>
          <a:srcRect l="21370" r="11792" b="1"/>
          <a:stretch/>
        </p:blipFill>
        <p:spPr>
          <a:xfrm>
            <a:off x="6141719" y="-683"/>
            <a:ext cx="6050280" cy="4092348"/>
          </a:xfrm>
          <a:prstGeom prst="rect">
            <a:avLst/>
          </a:prstGeom>
        </p:spPr>
      </p:pic>
    </p:spTree>
    <p:extLst>
      <p:ext uri="{BB962C8B-B14F-4D97-AF65-F5344CB8AC3E}">
        <p14:creationId xmlns:p14="http://schemas.microsoft.com/office/powerpoint/2010/main" val="18013365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7C13-1AC7-403D-B01D-1F6081C1A0EE}"/>
              </a:ext>
            </a:extLst>
          </p:cNvPr>
          <p:cNvSpPr>
            <a:spLocks noGrp="1"/>
          </p:cNvSpPr>
          <p:nvPr>
            <p:ph type="title"/>
          </p:nvPr>
        </p:nvSpPr>
        <p:spPr>
          <a:xfrm>
            <a:off x="677334" y="609600"/>
            <a:ext cx="8596668" cy="1320800"/>
          </a:xfrm>
        </p:spPr>
        <p:txBody>
          <a:bodyPr/>
          <a:lstStyle/>
          <a:p>
            <a:r>
              <a:rPr lang="en-CA" b="1" cap="all"/>
              <a:t>bACKGROUNd</a:t>
            </a:r>
            <a:endParaRPr lang="en-CA" b="1" cap="all" dirty="0"/>
          </a:p>
        </p:txBody>
      </p:sp>
      <p:sp>
        <p:nvSpPr>
          <p:cNvPr id="3" name="Content Placeholder 2">
            <a:extLst>
              <a:ext uri="{FF2B5EF4-FFF2-40B4-BE49-F238E27FC236}">
                <a16:creationId xmlns:a16="http://schemas.microsoft.com/office/drawing/2014/main" id="{5853C3AA-CE34-44DF-9AEA-F89199C83D7E}"/>
              </a:ext>
            </a:extLst>
          </p:cNvPr>
          <p:cNvSpPr>
            <a:spLocks noGrp="1"/>
          </p:cNvSpPr>
          <p:nvPr>
            <p:ph idx="1"/>
          </p:nvPr>
        </p:nvSpPr>
        <p:spPr>
          <a:xfrm>
            <a:off x="677334" y="2160589"/>
            <a:ext cx="5526616" cy="3548061"/>
          </a:xfrm>
        </p:spPr>
        <p:txBody>
          <a:bodyPr/>
          <a:lstStyle/>
          <a:p>
            <a:r>
              <a:rPr lang="en-CA" dirty="0"/>
              <a:t>Cystic fibrosis (CF) is the most common fatal genetic disease affecting Canadian children and young adults. At present, there is no cure.</a:t>
            </a:r>
          </a:p>
        </p:txBody>
      </p:sp>
      <p:pic>
        <p:nvPicPr>
          <p:cNvPr id="4" name="Picture 3">
            <a:extLst>
              <a:ext uri="{FF2B5EF4-FFF2-40B4-BE49-F238E27FC236}">
                <a16:creationId xmlns:a16="http://schemas.microsoft.com/office/drawing/2014/main" id="{01423575-A7A8-4F3E-A81A-B244B3350A2F}"/>
              </a:ext>
            </a:extLst>
          </p:cNvPr>
          <p:cNvPicPr>
            <a:picLocks noChangeAspect="1"/>
          </p:cNvPicPr>
          <p:nvPr/>
        </p:nvPicPr>
        <p:blipFill>
          <a:blip r:embed="rId2"/>
          <a:stretch>
            <a:fillRect/>
          </a:stretch>
        </p:blipFill>
        <p:spPr>
          <a:xfrm>
            <a:off x="6326807" y="0"/>
            <a:ext cx="5865194" cy="6858000"/>
          </a:xfrm>
          <a:prstGeom prst="rect">
            <a:avLst/>
          </a:prstGeom>
        </p:spPr>
      </p:pic>
    </p:spTree>
    <p:extLst>
      <p:ext uri="{BB962C8B-B14F-4D97-AF65-F5344CB8AC3E}">
        <p14:creationId xmlns:p14="http://schemas.microsoft.com/office/powerpoint/2010/main" val="17032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SNP and 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5475816" cy="4720431"/>
          </a:xfrm>
        </p:spPr>
        <p:txBody>
          <a:bodyPr>
            <a:normAutofit fontScale="77500" lnSpcReduction="20000"/>
          </a:bodyPr>
          <a:lstStyle/>
          <a:p>
            <a:r>
              <a:rPr lang="en-CA"/>
              <a:t>SNP: </a:t>
            </a:r>
          </a:p>
          <a:p>
            <a:r>
              <a:rPr lang="en-CA"/>
              <a:t>A single-nucleotide polymorphism, often abbreviated to SNP (/snɪp/; plural /snɪps/), is a variation in a single nucleotide that occurs at a specific position in the genome, where each variation is present to some appreciable degree within a population (e.g. &gt; 1%).[1]</a:t>
            </a:r>
          </a:p>
          <a:p>
            <a:endParaRPr lang="en-CA"/>
          </a:p>
          <a:p>
            <a:r>
              <a:rPr lang="en-CA"/>
              <a:t>For example, at a specific base position in the human genome, the C nucleotide may appear in most individuals, but in a minority of individuals, the position is occupied by an A. This means that there is a SNP at this specific position, and the two possible nucleotide variations – C or A – are said to be alleles for this position.</a:t>
            </a:r>
          </a:p>
          <a:p>
            <a:endParaRPr lang="en-CA"/>
          </a:p>
          <a:p>
            <a:r>
              <a:rPr lang="en-CA"/>
              <a:t>SNPs underlie differences in our susceptibility to a wide range of diseases (e.g. – sickle-cell anemia, β-thalassemia and cystic fibrosis result from SNPs).[2][3][4] The severity of illness and the way the body responds to treatments are also manifestations of genetic variations. For example, a single-base mutation in the APOE (apolipoprotein E) gene is associated with a lower risk for Alzheimer's disease.[5]</a:t>
            </a:r>
            <a:endParaRPr lang="en-CA" dirty="0"/>
          </a:p>
        </p:txBody>
      </p:sp>
      <p:pic>
        <p:nvPicPr>
          <p:cNvPr id="5" name="Picture 4">
            <a:extLst>
              <a:ext uri="{FF2B5EF4-FFF2-40B4-BE49-F238E27FC236}">
                <a16:creationId xmlns:a16="http://schemas.microsoft.com/office/drawing/2014/main" id="{517C65F2-C34F-4FA8-95DC-4D6A33909476}"/>
              </a:ext>
            </a:extLst>
          </p:cNvPr>
          <p:cNvPicPr>
            <a:picLocks noChangeAspect="1"/>
          </p:cNvPicPr>
          <p:nvPr/>
        </p:nvPicPr>
        <p:blipFill>
          <a:blip r:embed="rId2"/>
          <a:stretch>
            <a:fillRect/>
          </a:stretch>
        </p:blipFill>
        <p:spPr>
          <a:xfrm>
            <a:off x="6432550" y="1549400"/>
            <a:ext cx="4857750" cy="4857750"/>
          </a:xfrm>
          <a:prstGeom prst="rect">
            <a:avLst/>
          </a:prstGeom>
          <a:ln>
            <a:noFill/>
          </a:ln>
          <a:effectLst>
            <a:softEdge rad="112500"/>
          </a:effectLst>
        </p:spPr>
      </p:pic>
    </p:spTree>
    <p:extLst>
      <p:ext uri="{BB962C8B-B14F-4D97-AF65-F5344CB8AC3E}">
        <p14:creationId xmlns:p14="http://schemas.microsoft.com/office/powerpoint/2010/main" val="335807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SNP and 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3563628" cy="4562281"/>
          </a:xfrm>
        </p:spPr>
        <p:txBody>
          <a:bodyPr vert="horz" lIns="91440" tIns="45720" rIns="91440" bIns="45720" rtlCol="0" anchor="t">
            <a:normAutofit/>
          </a:bodyPr>
          <a:lstStyle/>
          <a:p>
            <a:r>
              <a:rPr lang="en-CA" dirty="0"/>
              <a:t>SNP: </a:t>
            </a:r>
            <a:endParaRPr lang="en-CA"/>
          </a:p>
          <a:p>
            <a:r>
              <a:rPr lang="en-CA" dirty="0"/>
              <a:t>A single-nucleotide polymorphism, often abbreviated to SNP (/</a:t>
            </a:r>
            <a:r>
              <a:rPr lang="en-CA" dirty="0" err="1"/>
              <a:t>snɪp</a:t>
            </a:r>
            <a:r>
              <a:rPr lang="en-CA" dirty="0"/>
              <a:t>/; plural /</a:t>
            </a:r>
            <a:r>
              <a:rPr lang="en-CA" dirty="0" err="1"/>
              <a:t>snɪps</a:t>
            </a:r>
            <a:r>
              <a:rPr lang="en-CA" dirty="0"/>
              <a:t>/), is a variation in a single nucleotide that occurs at a specific position in the genome, where each variation is present to some appreciable degree within a population (e.g. &gt; 1%).[1]</a:t>
            </a:r>
          </a:p>
          <a:p>
            <a:endParaRPr lang="en-CA"/>
          </a:p>
          <a:p>
            <a:pPr marL="0" indent="0">
              <a:buNone/>
            </a:pPr>
            <a:endParaRPr lang="en-CA" dirty="0"/>
          </a:p>
        </p:txBody>
      </p:sp>
      <p:pic>
        <p:nvPicPr>
          <p:cNvPr id="4" name="Picture 5">
            <a:extLst>
              <a:ext uri="{FF2B5EF4-FFF2-40B4-BE49-F238E27FC236}">
                <a16:creationId xmlns:a16="http://schemas.microsoft.com/office/drawing/2014/main" id="{6933EA28-6E46-4633-9FDE-65DA4979D5A0}"/>
              </a:ext>
            </a:extLst>
          </p:cNvPr>
          <p:cNvPicPr>
            <a:picLocks noChangeAspect="1"/>
          </p:cNvPicPr>
          <p:nvPr/>
        </p:nvPicPr>
        <p:blipFill>
          <a:blip r:embed="rId3"/>
          <a:stretch>
            <a:fillRect/>
          </a:stretch>
        </p:blipFill>
        <p:spPr>
          <a:xfrm>
            <a:off x="4724401" y="1270439"/>
            <a:ext cx="6797613" cy="5165384"/>
          </a:xfrm>
          <a:prstGeom prst="rect">
            <a:avLst/>
          </a:prstGeom>
        </p:spPr>
      </p:pic>
    </p:spTree>
    <p:extLst>
      <p:ext uri="{BB962C8B-B14F-4D97-AF65-F5344CB8AC3E}">
        <p14:creationId xmlns:p14="http://schemas.microsoft.com/office/powerpoint/2010/main" val="148974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DD29-E9AD-4EBE-8CE7-42A7AA55CF24}"/>
              </a:ext>
            </a:extLst>
          </p:cNvPr>
          <p:cNvSpPr>
            <a:spLocks noGrp="1"/>
          </p:cNvSpPr>
          <p:nvPr>
            <p:ph type="title"/>
          </p:nvPr>
        </p:nvSpPr>
        <p:spPr>
          <a:xfrm>
            <a:off x="533561" y="1959449"/>
            <a:ext cx="9761233" cy="2427099"/>
          </a:xfrm>
        </p:spPr>
        <p:txBody>
          <a:bodyPr>
            <a:normAutofit fontScale="90000"/>
          </a:bodyPr>
          <a:lstStyle/>
          <a:p>
            <a:r>
              <a:rPr lang="en-CA" dirty="0">
                <a:solidFill>
                  <a:srgbClr val="0070C0"/>
                </a:solidFill>
              </a:rPr>
              <a:t>Which phynotypes are associated </a:t>
            </a:r>
            <a:r>
              <a:rPr lang="en-CA">
                <a:solidFill>
                  <a:srgbClr val="0070C0"/>
                </a:solidFill>
              </a:rPr>
              <a:t>with the three modifier genes of interest in non-cystic fibrosis population?</a:t>
            </a:r>
          </a:p>
        </p:txBody>
      </p:sp>
      <p:sp>
        <p:nvSpPr>
          <p:cNvPr id="3" name="Text Placeholder 2">
            <a:extLst>
              <a:ext uri="{FF2B5EF4-FFF2-40B4-BE49-F238E27FC236}">
                <a16:creationId xmlns:a16="http://schemas.microsoft.com/office/drawing/2014/main" id="{4AC6C4E4-AB7E-40F8-99C9-D1A8D7A621D3}"/>
              </a:ext>
            </a:extLst>
          </p:cNvPr>
          <p:cNvSpPr>
            <a:spLocks noGrp="1"/>
          </p:cNvSpPr>
          <p:nvPr>
            <p:ph type="body" idx="1"/>
          </p:nvPr>
        </p:nvSpPr>
        <p:spPr/>
        <p:txBody>
          <a:bodyPr/>
          <a:lstStyle/>
          <a:p>
            <a:r>
              <a:rPr lang="en-CA"/>
              <a:t>The 3 modifier genes of interest: </a:t>
            </a:r>
            <a:endParaRPr lang="en-CA" dirty="0"/>
          </a:p>
          <a:p>
            <a:r>
              <a:rPr lang="en-CA" dirty="0"/>
              <a:t>SLC26A9</a:t>
            </a:r>
          </a:p>
          <a:p>
            <a:r>
              <a:rPr lang="en-CA" dirty="0"/>
              <a:t>SLC6A14</a:t>
            </a:r>
          </a:p>
          <a:p>
            <a:r>
              <a:rPr lang="en-CA" dirty="0"/>
              <a:t>SLC9A3</a:t>
            </a:r>
          </a:p>
        </p:txBody>
      </p:sp>
      <p:sp>
        <p:nvSpPr>
          <p:cNvPr id="5" name="Title 1">
            <a:extLst>
              <a:ext uri="{FF2B5EF4-FFF2-40B4-BE49-F238E27FC236}">
                <a16:creationId xmlns:a16="http://schemas.microsoft.com/office/drawing/2014/main" id="{8E17652B-DD00-4751-8E7C-9777A02A1939}"/>
              </a:ext>
            </a:extLst>
          </p:cNvPr>
          <p:cNvSpPr txBox="1">
            <a:spLocks/>
          </p:cNvSpPr>
          <p:nvPr/>
        </p:nvSpPr>
        <p:spPr>
          <a:xfrm>
            <a:off x="677334" y="339213"/>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Research Question</a:t>
            </a:r>
          </a:p>
        </p:txBody>
      </p:sp>
    </p:spTree>
    <p:extLst>
      <p:ext uri="{BB962C8B-B14F-4D97-AF65-F5344CB8AC3E}">
        <p14:creationId xmlns:p14="http://schemas.microsoft.com/office/powerpoint/2010/main" val="283810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6CAE-16EF-4596-BCF6-A6910A04F4C0}"/>
              </a:ext>
            </a:extLst>
          </p:cNvPr>
          <p:cNvSpPr>
            <a:spLocks noGrp="1"/>
          </p:cNvSpPr>
          <p:nvPr>
            <p:ph type="title"/>
          </p:nvPr>
        </p:nvSpPr>
        <p:spPr/>
        <p:txBody>
          <a:bodyPr>
            <a:normAutofit fontScale="90000"/>
          </a:bodyPr>
          <a:lstStyle/>
          <a:p>
            <a:r>
              <a:rPr lang="en-CA" dirty="0"/>
              <a:t>UK Biobank</a:t>
            </a:r>
            <a:br>
              <a:rPr lang="en-CA"/>
            </a:br>
            <a:br>
              <a:rPr lang="en-CA"/>
            </a:br>
            <a:r>
              <a:rPr lang="en-CA" sz="2400"/>
              <a:t>Cohort</a:t>
            </a:r>
          </a:p>
        </p:txBody>
      </p:sp>
      <p:sp>
        <p:nvSpPr>
          <p:cNvPr id="3" name="Content Placeholder 2">
            <a:extLst>
              <a:ext uri="{FF2B5EF4-FFF2-40B4-BE49-F238E27FC236}">
                <a16:creationId xmlns:a16="http://schemas.microsoft.com/office/drawing/2014/main" id="{6B1B8739-F9CE-48B2-BF5F-A665CF736EC3}"/>
              </a:ext>
            </a:extLst>
          </p:cNvPr>
          <p:cNvSpPr>
            <a:spLocks noGrp="1"/>
          </p:cNvSpPr>
          <p:nvPr>
            <p:ph idx="1"/>
          </p:nvPr>
        </p:nvSpPr>
        <p:spPr/>
        <p:txBody>
          <a:bodyPr vert="horz" lIns="91440" tIns="45720" rIns="91440" bIns="45720" rtlCol="0" anchor="t">
            <a:normAutofit/>
          </a:bodyPr>
          <a:lstStyle/>
          <a:p>
            <a:pPr lvl="1"/>
            <a:r>
              <a:rPr lang="en-CA" dirty="0"/>
              <a:t>Volunteer recruits: England, Scotland and Wales </a:t>
            </a:r>
            <a:endParaRPr lang="en-US" dirty="0"/>
          </a:p>
          <a:p>
            <a:pPr lvl="1"/>
            <a:r>
              <a:rPr lang="en-CA" dirty="0"/>
              <a:t> 500,000 people aged between 40-69 years in 2006-2010 from across the country (UK)</a:t>
            </a:r>
          </a:p>
          <a:p>
            <a:pPr lvl="1"/>
            <a:r>
              <a:rPr lang="en-CA" strike="sngStrike" dirty="0"/>
              <a:t> The volunteers were largely healthy, wealthy and white European (W)</a:t>
            </a:r>
          </a:p>
        </p:txBody>
      </p:sp>
    </p:spTree>
    <p:extLst>
      <p:ext uri="{BB962C8B-B14F-4D97-AF65-F5344CB8AC3E}">
        <p14:creationId xmlns:p14="http://schemas.microsoft.com/office/powerpoint/2010/main" val="148453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3D0D-3452-4FDD-A561-76BE8AD7C8BD}"/>
              </a:ext>
            </a:extLst>
          </p:cNvPr>
          <p:cNvSpPr>
            <a:spLocks noGrp="1"/>
          </p:cNvSpPr>
          <p:nvPr>
            <p:ph type="title"/>
          </p:nvPr>
        </p:nvSpPr>
        <p:spPr/>
        <p:txBody>
          <a:bodyPr/>
          <a:lstStyle/>
          <a:p>
            <a:r>
              <a:rPr lang="en-US"/>
              <a:t>Data Wrangling</a:t>
            </a:r>
          </a:p>
        </p:txBody>
      </p:sp>
      <p:sp>
        <p:nvSpPr>
          <p:cNvPr id="3" name="Content Placeholder 2">
            <a:extLst>
              <a:ext uri="{FF2B5EF4-FFF2-40B4-BE49-F238E27FC236}">
                <a16:creationId xmlns:a16="http://schemas.microsoft.com/office/drawing/2014/main" id="{D788C92D-F7D2-4E60-B8DD-5727D1DF91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9406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1424</Words>
  <Application>Microsoft Office PowerPoint</Application>
  <PresentationFormat>Widescreen</PresentationFormat>
  <Paragraphs>148</Paragraphs>
  <Slides>32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Times New Roman</vt:lpstr>
      <vt:lpstr>Trebuchet MS</vt:lpstr>
      <vt:lpstr>Wingdings 3</vt:lpstr>
      <vt:lpstr>Facet</vt:lpstr>
      <vt:lpstr>Phenome-wide Association Study of Cystic Fibrosis Modifier Genes</vt:lpstr>
      <vt:lpstr>Overview</vt:lpstr>
      <vt:lpstr>The Hospital for Sick Children (SickKids)</vt:lpstr>
      <vt:lpstr>bACKGROUNd</vt:lpstr>
      <vt:lpstr>SNP and Modifier Genes</vt:lpstr>
      <vt:lpstr>SNP and Modifier Genes</vt:lpstr>
      <vt:lpstr>Which phynotypes are associated with the three modifier genes of interest in non-cystic fibrosis population?</vt:lpstr>
      <vt:lpstr>UK Biobank  Cohort</vt:lpstr>
      <vt:lpstr>Data Wrangling</vt:lpstr>
      <vt:lpstr>UK Biobank</vt:lpstr>
      <vt:lpstr>UK Biobank   Phenotypes</vt:lpstr>
      <vt:lpstr>What is a PheWAS?</vt:lpstr>
      <vt:lpstr>Phenome-Wide Association Study (PheWAS)</vt:lpstr>
      <vt:lpstr>Statistical Methods to perform PheWAS</vt:lpstr>
      <vt:lpstr>Statistical Methods to perform PheWAS</vt:lpstr>
      <vt:lpstr>Statistical Methods to perform PheWAS</vt:lpstr>
      <vt:lpstr>Preliminaries before performing a PheWAS. </vt:lpstr>
      <vt:lpstr>International Classification of Disease codes diagnostic code data</vt:lpstr>
      <vt:lpstr>PheWAS Analysis Plan</vt:lpstr>
      <vt:lpstr>PheWAS</vt:lpstr>
      <vt:lpstr>PheWAS</vt:lpstr>
      <vt:lpstr>Challenges of a PheWAS Study</vt:lpstr>
      <vt:lpstr>LIMITATIONS OF PHEWAS </vt:lpstr>
      <vt:lpstr>LIMITATIONS OF PHEWAS </vt:lpstr>
      <vt:lpstr>LIMITATIONS OF PHEWAS </vt:lpstr>
      <vt:lpstr>Questions?</vt:lpstr>
      <vt:lpstr>Cystic Fibrosis</vt:lpstr>
      <vt:lpstr>PowerPoint Presentation</vt:lpstr>
      <vt:lpstr>UK Biobank</vt:lpstr>
      <vt:lpstr>The Hospital for Sick Children</vt:lpstr>
      <vt:lpstr>The Hospital for Sick Children (SickKids)</vt:lpstr>
      <vt:lpstr>The Hospital for Sick Children (SickKids)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Phenome-wide Association Study of Cystic Fibrosis Modifier Genes</dc:title>
  <dc:creator>faizan mohsin</dc:creator>
  <cp:lastModifiedBy>faizan mohsin</cp:lastModifiedBy>
  <cp:revision>2</cp:revision>
  <dcterms:created xsi:type="dcterms:W3CDTF">2018-11-20T22:59:21Z</dcterms:created>
  <dcterms:modified xsi:type="dcterms:W3CDTF">2018-11-20T23:22:48Z</dcterms:modified>
</cp:coreProperties>
</file>