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7" d="100"/>
          <a:sy n="17" d="100"/>
        </p:scale>
        <p:origin x="1086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8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5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4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9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83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1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1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58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6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6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2F7E-40AF-4BA1-8BEA-AE0A403BB088}" type="datetimeFigureOut">
              <a:rPr lang="en-CA" smtClean="0"/>
              <a:t>2020-12-06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E7F3-D2D5-434E-87D1-F348A27503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14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5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 mohsin</dc:creator>
  <cp:lastModifiedBy>faizan mohsin</cp:lastModifiedBy>
  <cp:revision>4</cp:revision>
  <dcterms:created xsi:type="dcterms:W3CDTF">2020-12-04T02:57:49Z</dcterms:created>
  <dcterms:modified xsi:type="dcterms:W3CDTF">2020-12-06T18:01:18Z</dcterms:modified>
</cp:coreProperties>
</file>