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12" r:id="rId1"/>
  </p:sldMasterIdLst>
  <p:handoutMasterIdLst>
    <p:handoutMasterId r:id="rId3"/>
  </p:handoutMasterIdLst>
  <p:sldIdLst>
    <p:sldId id="256" r:id="rId2"/>
  </p:sldIdLst>
  <p:sldSz cx="43891200" cy="32918400"/>
  <p:notesSz cx="7010400" cy="9271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" panose="020B0604020202020204" charset="0"/>
      <p:regular r:id="rId8"/>
      <p:bold r:id="rId9"/>
    </p:embeddedFont>
    <p:embeddedFont>
      <p:font typeface="Quattrocento Sans" panose="020B0604020202020204" charset="0"/>
      <p:regular r:id="rId10"/>
    </p:embeddedFont>
  </p:embeddedFontLst>
  <p:custDataLst>
    <p:tags r:id="rId11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1D9"/>
    <a:srgbClr val="434342"/>
    <a:srgbClr val="613318"/>
    <a:srgbClr val="ADD632"/>
    <a:srgbClr val="FFCC00"/>
    <a:srgbClr val="000000"/>
    <a:srgbClr val="00334D"/>
    <a:srgbClr val="BD4F19"/>
    <a:srgbClr val="E3DEB8"/>
    <a:srgbClr val="0C7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75" autoAdjust="0"/>
    <p:restoredTop sz="94710" autoAdjust="0"/>
  </p:normalViewPr>
  <p:slideViewPr>
    <p:cSldViewPr>
      <p:cViewPr varScale="1">
        <p:scale>
          <a:sx n="21" d="100"/>
          <a:sy n="21" d="100"/>
        </p:scale>
        <p:origin x="1047" y="9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gs" Target="tags/tag1.xml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8311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317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12" y="4221482"/>
            <a:ext cx="47404018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4221482"/>
            <a:ext cx="141480542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62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48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37"/>
            <a:ext cx="37307521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6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866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733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600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466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333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200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06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293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22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24582121"/>
            <a:ext cx="94442279" cy="69517264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24582121"/>
            <a:ext cx="94442279" cy="69517264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770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900" b="1"/>
            </a:lvl1pPr>
            <a:lvl2pPr marL="1878667" indent="0">
              <a:buNone/>
              <a:defRPr sz="8200" b="1"/>
            </a:lvl2pPr>
            <a:lvl3pPr marL="3757334" indent="0">
              <a:buNone/>
              <a:defRPr sz="7400" b="1"/>
            </a:lvl3pPr>
            <a:lvl4pPr marL="5636001" indent="0">
              <a:buNone/>
              <a:defRPr sz="6600" b="1"/>
            </a:lvl4pPr>
            <a:lvl5pPr marL="7514669" indent="0">
              <a:buNone/>
              <a:defRPr sz="6600" b="1"/>
            </a:lvl5pPr>
            <a:lvl6pPr marL="9393336" indent="0">
              <a:buNone/>
              <a:defRPr sz="6600" b="1"/>
            </a:lvl6pPr>
            <a:lvl7pPr marL="11272007" indent="0">
              <a:buNone/>
              <a:defRPr sz="6600" b="1"/>
            </a:lvl7pPr>
            <a:lvl8pPr marL="13150673" indent="0">
              <a:buNone/>
              <a:defRPr sz="6600" b="1"/>
            </a:lvl8pPr>
            <a:lvl9pPr marL="15029342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3"/>
          </a:xfrm>
        </p:spPr>
        <p:txBody>
          <a:bodyPr/>
          <a:lstStyle>
            <a:defPPr>
              <a:defRPr kern="1200" smtId="4294967295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900" b="1"/>
            </a:lvl1pPr>
            <a:lvl2pPr marL="1878667" indent="0">
              <a:buNone/>
              <a:defRPr sz="8200" b="1"/>
            </a:lvl2pPr>
            <a:lvl3pPr marL="3757334" indent="0">
              <a:buNone/>
              <a:defRPr sz="7400" b="1"/>
            </a:lvl3pPr>
            <a:lvl4pPr marL="5636001" indent="0">
              <a:buNone/>
              <a:defRPr sz="6600" b="1"/>
            </a:lvl4pPr>
            <a:lvl5pPr marL="7514669" indent="0">
              <a:buNone/>
              <a:defRPr sz="6600" b="1"/>
            </a:lvl5pPr>
            <a:lvl6pPr marL="9393336" indent="0">
              <a:buNone/>
              <a:defRPr sz="6600" b="1"/>
            </a:lvl6pPr>
            <a:lvl7pPr marL="11272007" indent="0">
              <a:buNone/>
              <a:defRPr sz="6600" b="1"/>
            </a:lvl7pPr>
            <a:lvl8pPr marL="13150673" indent="0">
              <a:buNone/>
              <a:defRPr sz="6600" b="1"/>
            </a:lvl8pPr>
            <a:lvl9pPr marL="15029342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7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41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18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1"/>
            <a:ext cx="14439902" cy="2251710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800"/>
            </a:lvl1pPr>
            <a:lvl2pPr marL="1878667" indent="0">
              <a:buNone/>
              <a:defRPr sz="4900"/>
            </a:lvl2pPr>
            <a:lvl3pPr marL="3757334" indent="0">
              <a:buNone/>
              <a:defRPr sz="4100"/>
            </a:lvl3pPr>
            <a:lvl4pPr marL="5636001" indent="0">
              <a:buNone/>
              <a:defRPr sz="3700"/>
            </a:lvl4pPr>
            <a:lvl5pPr marL="7514669" indent="0">
              <a:buNone/>
              <a:defRPr sz="3700"/>
            </a:lvl5pPr>
            <a:lvl6pPr marL="9393336" indent="0">
              <a:buNone/>
              <a:defRPr sz="3700"/>
            </a:lvl6pPr>
            <a:lvl7pPr marL="11272007" indent="0">
              <a:buNone/>
              <a:defRPr sz="3700"/>
            </a:lvl7pPr>
            <a:lvl8pPr marL="13150673" indent="0">
              <a:buNone/>
              <a:defRPr sz="3700"/>
            </a:lvl8pPr>
            <a:lvl9pPr marL="15029342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98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3200"/>
            </a:lvl1pPr>
            <a:lvl2pPr marL="1878667" indent="0">
              <a:buNone/>
              <a:defRPr sz="11500"/>
            </a:lvl2pPr>
            <a:lvl3pPr marL="3757334" indent="0">
              <a:buNone/>
              <a:defRPr sz="9900"/>
            </a:lvl3pPr>
            <a:lvl4pPr marL="5636001" indent="0">
              <a:buNone/>
              <a:defRPr sz="8200"/>
            </a:lvl4pPr>
            <a:lvl5pPr marL="7514669" indent="0">
              <a:buNone/>
              <a:defRPr sz="8200"/>
            </a:lvl5pPr>
            <a:lvl6pPr marL="9393336" indent="0">
              <a:buNone/>
              <a:defRPr sz="8200"/>
            </a:lvl6pPr>
            <a:lvl7pPr marL="11272007" indent="0">
              <a:buNone/>
              <a:defRPr sz="8200"/>
            </a:lvl7pPr>
            <a:lvl8pPr marL="13150673" indent="0">
              <a:buNone/>
              <a:defRPr sz="8200"/>
            </a:lvl8pPr>
            <a:lvl9pPr marL="1502934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1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800"/>
            </a:lvl1pPr>
            <a:lvl2pPr marL="1878667" indent="0">
              <a:buNone/>
              <a:defRPr sz="4900"/>
            </a:lvl2pPr>
            <a:lvl3pPr marL="3757334" indent="0">
              <a:buNone/>
              <a:defRPr sz="4100"/>
            </a:lvl3pPr>
            <a:lvl4pPr marL="5636001" indent="0">
              <a:buNone/>
              <a:defRPr sz="3700"/>
            </a:lvl4pPr>
            <a:lvl5pPr marL="7514669" indent="0">
              <a:buNone/>
              <a:defRPr sz="3700"/>
            </a:lvl5pPr>
            <a:lvl6pPr marL="9393336" indent="0">
              <a:buNone/>
              <a:defRPr sz="3700"/>
            </a:lvl6pPr>
            <a:lvl7pPr marL="11272007" indent="0">
              <a:buNone/>
              <a:defRPr sz="3700"/>
            </a:lvl7pPr>
            <a:lvl8pPr marL="13150673" indent="0">
              <a:buNone/>
              <a:defRPr sz="3700"/>
            </a:lvl8pPr>
            <a:lvl9pPr marL="15029342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13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375729" tIns="187871" rIns="375729" bIns="187871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375729" tIns="187871" rIns="375729" bIns="187871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7"/>
            <a:ext cx="10241280" cy="1752600"/>
          </a:xfrm>
          <a:prstGeom prst="rect">
            <a:avLst/>
          </a:prstGeom>
        </p:spPr>
        <p:txBody>
          <a:bodyPr vert="horz" lIns="375729" tIns="187871" rIns="375729" bIns="187871" rtlCol="0" anchor="ctr"/>
          <a:lstStyle>
            <a:defPPr>
              <a:defRPr kern="1200" smtId="4294967295"/>
            </a:defPPr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97"/>
            <a:ext cx="13898880" cy="1752600"/>
          </a:xfrm>
          <a:prstGeom prst="rect">
            <a:avLst/>
          </a:prstGeom>
        </p:spPr>
        <p:txBody>
          <a:bodyPr vert="horz" lIns="375729" tIns="187871" rIns="375729" bIns="187871" rtlCol="0" anchor="ctr"/>
          <a:lstStyle>
            <a:defPPr>
              <a:defRPr kern="1200" smtId="4294967295"/>
            </a:defPPr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97"/>
            <a:ext cx="10241280" cy="1752600"/>
          </a:xfrm>
          <a:prstGeom prst="rect">
            <a:avLst/>
          </a:prstGeom>
        </p:spPr>
        <p:txBody>
          <a:bodyPr vert="horz" lIns="375729" tIns="187871" rIns="375729" bIns="187871" rtlCol="0" anchor="ctr"/>
          <a:lstStyle>
            <a:defPPr>
              <a:defRPr kern="1200" smtId="4294967295"/>
            </a:defPPr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concludingcider  Size: 48x36</a:t>
            </a:r>
          </a:p>
        </p:txBody>
      </p:sp>
    </p:spTree>
    <p:extLst>
      <p:ext uri="{BB962C8B-B14F-4D97-AF65-F5344CB8AC3E}">
        <p14:creationId xmlns:p14="http://schemas.microsoft.com/office/powerpoint/2010/main" val="422247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defPPr>
        <a:defRPr kern="1200" smtId="4294967295"/>
      </a:defPPr>
      <a:lvl1pPr algn="ctr" defTabSz="375733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409002" indent="-1409002" algn="l" defTabSz="375733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2839" indent="-1174172" algn="l" defTabSz="375733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6668" indent="-939334" algn="l" defTabSz="375733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5335" indent="-939334" algn="l" defTabSz="375733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4002" indent="-939334" algn="l" defTabSz="375733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2673" indent="-939334" algn="l" defTabSz="375733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1341" indent="-939334" algn="l" defTabSz="375733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0008" indent="-939334" algn="l" defTabSz="375733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8675" indent="-939334" algn="l" defTabSz="375733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667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7334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6001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4669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3336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2007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0673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9342" algn="l" defTabSz="375733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 rot="5400000" flipH="1">
            <a:off x="20955000" y="9982200"/>
            <a:ext cx="1981200" cy="438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 flipH="1">
            <a:off x="21945600" y="8610601"/>
            <a:ext cx="0" cy="43891200"/>
          </a:xfrm>
          <a:prstGeom prst="line">
            <a:avLst/>
          </a:prstGeom>
          <a:ln w="254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D1E8EEA0-ED67-4B13-A826-1A8457285CCB}"/>
              </a:ext>
            </a:extLst>
          </p:cNvPr>
          <p:cNvSpPr txBox="1"/>
          <p:nvPr/>
        </p:nvSpPr>
        <p:spPr>
          <a:xfrm>
            <a:off x="4381499" y="1524000"/>
            <a:ext cx="35128203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b="1">
                <a:solidFill>
                  <a:srgbClr val="434342"/>
                </a:solidFill>
                <a:latin typeface="Quattrocento" panose="02020802030000000404" pitchFamily="18" charset="0"/>
              </a:rPr>
              <a:t>This Scientific Poster Template Is Provided By MakeSigns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 b="1">
                <a:solidFill>
                  <a:srgbClr val="434342"/>
                </a:solidFill>
                <a:latin typeface="Quattrocento" panose="02020802030000000404" pitchFamily="18" charset="0"/>
              </a:rPr>
              <a:t>Enter A Title And Add Logos To Your Poster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17285E29-F4EF-4B9F-90C7-5108CA16C10F}"/>
              </a:ext>
            </a:extLst>
          </p:cNvPr>
          <p:cNvSpPr txBox="1"/>
          <p:nvPr/>
        </p:nvSpPr>
        <p:spPr>
          <a:xfrm>
            <a:off x="4381499" y="4725531"/>
            <a:ext cx="35128203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rgbClr val="43434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rgbClr val="43434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Include University or Department Names if Needed</a:t>
            </a:r>
          </a:p>
        </p:txBody>
      </p:sp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800501" y="8331226"/>
            <a:ext cx="9957825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solidFill>
                  <a:schemeClr val="tx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800502" y="7299461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rgbClr val="FFFFFF"/>
                </a:solidFill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0ABBC78D-0CDC-4D4E-A8CD-23A5559A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01" y="17426863"/>
            <a:ext cx="9957825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solidFill>
                  <a:schemeClr val="tx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7E80D786-D74D-4324-9F95-59B544BBB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02" y="16356076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rgbClr val="FFFFFF"/>
                </a:solidFill>
                <a:latin typeface="Quattrocento" panose="02020802030000000404" pitchFamily="18" charset="0"/>
              </a:rPr>
              <a:t>Methods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B6811A51-D023-4ABF-99DE-54CD1B82D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2874" y="8355808"/>
            <a:ext cx="9957825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solidFill>
                  <a:schemeClr val="tx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C0234601-D933-4311-BDF5-42800658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2874" y="7299461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 err="1">
                <a:solidFill>
                  <a:srgbClr val="FFFFFF"/>
                </a:solidFill>
                <a:latin typeface="Quattrocento" panose="02020802030000000404" pitchFamily="18" charset="0"/>
              </a:rPr>
              <a:t>Condlusion</a:t>
            </a:r>
            <a:endParaRPr lang="en-US" sz="3600" b="1" dirty="0">
              <a:solidFill>
                <a:srgbClr val="FFFFFF"/>
              </a:solidFill>
              <a:latin typeface="Quattrocento" panose="02020802030000000404" pitchFamily="18" charset="0"/>
            </a:endParaRPr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4D3A2477-3C43-4479-B3DF-0DE4A78D1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2874" y="20699899"/>
            <a:ext cx="9957825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solidFill>
                  <a:schemeClr val="tx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5FFB638-77FE-4FE9-BAAF-8DA0D3D62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2874" y="19638635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rgbClr val="FFFFFF"/>
                </a:solidFill>
                <a:latin typeface="Quattrocento" panose="02020802030000000404" pitchFamily="18" charset="0"/>
              </a:rPr>
              <a:t>Future Work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C683A825-1118-403C-A248-0823BAB7C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8828" y="8355809"/>
            <a:ext cx="9957825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EC622DF4-7348-4920-BF98-0DAAEC5C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6663" y="7299461"/>
            <a:ext cx="20765708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rgbClr val="FFFFFF"/>
                </a:solidFill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B5E2F400-1DE7-4017-9279-9468D6449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4546" y="8355809"/>
            <a:ext cx="9957825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299F74-A7A2-4C5B-AAF3-D8CD94AEEADF}"/>
              </a:ext>
            </a:extLst>
          </p:cNvPr>
          <p:cNvSpPr/>
          <p:nvPr/>
        </p:nvSpPr>
        <p:spPr>
          <a:xfrm rot="5400000" flipH="1">
            <a:off x="21602700" y="-21602700"/>
            <a:ext cx="685799" cy="43891200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ncludingcider|09-2018"/>
</p:tagLst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101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Quattrocento</vt:lpstr>
      <vt:lpstr>Calibri</vt:lpstr>
      <vt:lpstr>Quattrocento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faizan mohsin</cp:lastModifiedBy>
  <cp:revision>16</cp:revision>
  <cp:lastPrinted>2011-01-21T18:13:44Z</cp:lastPrinted>
  <dcterms:modified xsi:type="dcterms:W3CDTF">2020-12-14T22:04:31Z</dcterms:modified>
  <cp:category>science research poster</cp:category>
</cp:coreProperties>
</file>