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5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197FFB-8C84-354B-9317-E1311147DDD2}" type="datetime1">
              <a:rPr lang="en-CA" smtClean="0"/>
              <a:t>2020-10-26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STA490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70-9CE9-CD45-8D5E-1645FF5DAD72}" type="datetime1">
              <a:rPr lang="en-CA" smtClean="0"/>
              <a:t>2020-10-26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STA490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3CE76D-2854-C348-8563-7A2749877068}" type="datetime1">
              <a:rPr lang="en-CA" smtClean="0"/>
              <a:t>2020-10-26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STA490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AE28-6F1F-164A-B30F-2DB0E0608A2A}" type="datetime1">
              <a:rPr lang="en-CA" smtClean="0"/>
              <a:t>2020-10-26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STA490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486383"/>
            <a:ext cx="1052508" cy="365125"/>
          </a:xfrm>
        </p:spPr>
        <p:txBody>
          <a:bodyPr/>
          <a:lstStyle/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BA0B34-2B9B-3A4C-892A-612F3E51996E}" type="datetime1">
              <a:rPr lang="en-CA" smtClean="0"/>
              <a:t>2020-10-26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STA490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491-6D55-FE41-A782-657BA5FF7EC2}" type="datetime1">
              <a:rPr lang="en-CA" smtClean="0"/>
              <a:t>2020-10-26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STA490 2020-21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B065-5D00-3B49-9125-F9649E4C1A9D}" type="datetime1">
              <a:rPr lang="en-CA" smtClean="0"/>
              <a:t>2020-10-26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STA490 2020-21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197F-9D83-B041-BB0D-9DB48C6EB676}" type="datetime1">
              <a:rPr lang="en-CA" smtClean="0"/>
              <a:t>2020-10-26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STA490 2020-21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C59C-512E-7C4D-9BC4-FF4AD86579F6}" type="datetime1">
              <a:rPr lang="en-CA" smtClean="0"/>
              <a:t>2020-10-26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STA490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279D27-7AAC-004A-81BC-4B7B065CA0C1}" type="datetime1">
              <a:rPr lang="en-CA" smtClean="0"/>
              <a:t>2020-10-26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STA490 2020-21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F40B-0C17-DF4F-A7C6-90016BBAC70B}" type="datetime1">
              <a:rPr lang="en-CA" smtClean="0"/>
              <a:t>2020-10-26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STA490 2020-21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9071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2FBAC7-92F0-6A49-B921-7F28B8FC7A9F}" type="datetime1">
              <a:rPr lang="en-CA" smtClean="0"/>
              <a:t>2020-10-26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8638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STA490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9071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4A34B8D-4865-734F-B5FD-7F91943C62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20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office.com/Pages/ResponsePage.aspx?id=JsKqeAMvTUuQN7RtVsVSEOKHUU3SzAJJhmOKjJhDWEpUOFdVTVg2SzM4TkxKNzgzU1pKQVgyQ1VJUS4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04005-7284-2B47-B0DC-F5358E69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933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hiller" pitchFamily="82" charset="77"/>
              </a:rPr>
              <a:t>Halloween ggplot workshop! </a:t>
            </a:r>
            <a:r>
              <a:rPr lang="en-US" sz="5400" dirty="0"/>
              <a:t>🎃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C15AF3-B1B8-4572-AF9D-6FB6609DB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0" y="2635624"/>
            <a:ext cx="3525590" cy="3634486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CA" sz="1900" dirty="0"/>
              <a:t>Want to learn how to make compelling data visualizations with the powerful and flexible ggplot2 package in R? </a:t>
            </a:r>
          </a:p>
          <a:p>
            <a:pPr marL="0" indent="0" fontAlgn="base">
              <a:buNone/>
            </a:pPr>
            <a:r>
              <a:rPr lang="en-CA" sz="1900" dirty="0"/>
              <a:t>Want an excuse to dress up for Halloween even if you're not leaving the house? </a:t>
            </a:r>
          </a:p>
          <a:p>
            <a:pPr marL="0" indent="0" fontAlgn="base">
              <a:buNone/>
            </a:pPr>
            <a:r>
              <a:rPr lang="en-CA" sz="1900" dirty="0"/>
              <a:t>If your answer to one or both of those questions is "YES!" come join us for a very spooooooky workshop.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US" sz="1900" b="1" dirty="0"/>
              <a:t>Friday, Oct 30, 12:00–2:00 p.m. 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C5D1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here.</a:t>
            </a:r>
            <a:endParaRPr lang="en-US" sz="2400" dirty="0">
              <a:solidFill>
                <a:srgbClr val="CC5D1F"/>
              </a:solidFill>
            </a:endParaRP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9967408-6461-B34A-B185-E1518A97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3" y="410559"/>
            <a:ext cx="7814734" cy="60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96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Chiller</vt:lpstr>
      <vt:lpstr>Gill Sans MT</vt:lpstr>
      <vt:lpstr>Wingdings 2</vt:lpstr>
      <vt:lpstr>Dividend</vt:lpstr>
      <vt:lpstr>Halloween ggplot workshop! 🎃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 ggplot workshop! 🎃 </dc:title>
  <dc:creator>Liza Bolton</dc:creator>
  <cp:lastModifiedBy>Liza Bolton</cp:lastModifiedBy>
  <cp:revision>1</cp:revision>
  <dcterms:created xsi:type="dcterms:W3CDTF">2020-10-27T00:50:47Z</dcterms:created>
  <dcterms:modified xsi:type="dcterms:W3CDTF">2020-10-27T00:57:32Z</dcterms:modified>
</cp:coreProperties>
</file>