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izan khan" userId="a420c53e5e20aa8c" providerId="LiveId" clId="{F7CA4D0C-5BD9-4FB3-9070-D6165BCC74C9}"/>
    <pc:docChg chg="custSel modSld">
      <pc:chgData name="Faizan khan" userId="a420c53e5e20aa8c" providerId="LiveId" clId="{F7CA4D0C-5BD9-4FB3-9070-D6165BCC74C9}" dt="2025-09-13T07:43:30.079" v="119" actId="1076"/>
      <pc:docMkLst>
        <pc:docMk/>
      </pc:docMkLst>
      <pc:sldChg chg="delSp mod">
        <pc:chgData name="Faizan khan" userId="a420c53e5e20aa8c" providerId="LiveId" clId="{F7CA4D0C-5BD9-4FB3-9070-D6165BCC74C9}" dt="2025-09-13T07:39:37.644" v="1" actId="478"/>
        <pc:sldMkLst>
          <pc:docMk/>
          <pc:sldMk cId="3072310576" sldId="256"/>
        </pc:sldMkLst>
        <pc:picChg chg="del">
          <ac:chgData name="Faizan khan" userId="a420c53e5e20aa8c" providerId="LiveId" clId="{F7CA4D0C-5BD9-4FB3-9070-D6165BCC74C9}" dt="2025-09-13T07:39:34.912" v="0" actId="478"/>
          <ac:picMkLst>
            <pc:docMk/>
            <pc:sldMk cId="3072310576" sldId="256"/>
            <ac:picMk id="7" creationId="{668FDA0C-B285-6E64-2BA3-B78DF92FA120}"/>
          </ac:picMkLst>
        </pc:picChg>
        <pc:picChg chg="del">
          <ac:chgData name="Faizan khan" userId="a420c53e5e20aa8c" providerId="LiveId" clId="{F7CA4D0C-5BD9-4FB3-9070-D6165BCC74C9}" dt="2025-09-13T07:39:37.644" v="1" actId="478"/>
          <ac:picMkLst>
            <pc:docMk/>
            <pc:sldMk cId="3072310576" sldId="256"/>
            <ac:picMk id="12" creationId="{FF349B26-47ED-F3FC-18AE-C5AF778AEC3E}"/>
          </ac:picMkLst>
        </pc:picChg>
      </pc:sldChg>
      <pc:sldChg chg="delSp mod">
        <pc:chgData name="Faizan khan" userId="a420c53e5e20aa8c" providerId="LiveId" clId="{F7CA4D0C-5BD9-4FB3-9070-D6165BCC74C9}" dt="2025-09-13T07:39:42.016" v="3" actId="478"/>
        <pc:sldMkLst>
          <pc:docMk/>
          <pc:sldMk cId="1930503399" sldId="257"/>
        </pc:sldMkLst>
        <pc:picChg chg="del">
          <ac:chgData name="Faizan khan" userId="a420c53e5e20aa8c" providerId="LiveId" clId="{F7CA4D0C-5BD9-4FB3-9070-D6165BCC74C9}" dt="2025-09-13T07:39:42.016" v="3" actId="478"/>
          <ac:picMkLst>
            <pc:docMk/>
            <pc:sldMk cId="1930503399" sldId="257"/>
            <ac:picMk id="7" creationId="{97C8ABFF-F5B5-943D-31BB-96C783DDA5C2}"/>
          </ac:picMkLst>
        </pc:picChg>
        <pc:picChg chg="del">
          <ac:chgData name="Faizan khan" userId="a420c53e5e20aa8c" providerId="LiveId" clId="{F7CA4D0C-5BD9-4FB3-9070-D6165BCC74C9}" dt="2025-09-13T07:39:40.585" v="2" actId="478"/>
          <ac:picMkLst>
            <pc:docMk/>
            <pc:sldMk cId="1930503399" sldId="257"/>
            <ac:picMk id="12" creationId="{BB1EF66F-DB39-E563-B08A-018EB4FB8019}"/>
          </ac:picMkLst>
        </pc:picChg>
      </pc:sldChg>
      <pc:sldChg chg="delSp mod">
        <pc:chgData name="Faizan khan" userId="a420c53e5e20aa8c" providerId="LiveId" clId="{F7CA4D0C-5BD9-4FB3-9070-D6165BCC74C9}" dt="2025-09-13T07:39:46.085" v="5" actId="478"/>
        <pc:sldMkLst>
          <pc:docMk/>
          <pc:sldMk cId="127192825" sldId="258"/>
        </pc:sldMkLst>
        <pc:picChg chg="del">
          <ac:chgData name="Faizan khan" userId="a420c53e5e20aa8c" providerId="LiveId" clId="{F7CA4D0C-5BD9-4FB3-9070-D6165BCC74C9}" dt="2025-09-13T07:39:44.084" v="4" actId="478"/>
          <ac:picMkLst>
            <pc:docMk/>
            <pc:sldMk cId="127192825" sldId="258"/>
            <ac:picMk id="7" creationId="{79F2FE3D-2849-5FB3-99F6-6C1C4DC8BA31}"/>
          </ac:picMkLst>
        </pc:picChg>
        <pc:picChg chg="del">
          <ac:chgData name="Faizan khan" userId="a420c53e5e20aa8c" providerId="LiveId" clId="{F7CA4D0C-5BD9-4FB3-9070-D6165BCC74C9}" dt="2025-09-13T07:39:46.085" v="5" actId="478"/>
          <ac:picMkLst>
            <pc:docMk/>
            <pc:sldMk cId="127192825" sldId="258"/>
            <ac:picMk id="12" creationId="{252E8D8B-0034-52DA-0A87-0FB2BFDFF14A}"/>
          </ac:picMkLst>
        </pc:picChg>
      </pc:sldChg>
      <pc:sldChg chg="delSp mod">
        <pc:chgData name="Faizan khan" userId="a420c53e5e20aa8c" providerId="LiveId" clId="{F7CA4D0C-5BD9-4FB3-9070-D6165BCC74C9}" dt="2025-09-13T07:39:48.986" v="6" actId="478"/>
        <pc:sldMkLst>
          <pc:docMk/>
          <pc:sldMk cId="2162797530" sldId="259"/>
        </pc:sldMkLst>
        <pc:picChg chg="del">
          <ac:chgData name="Faizan khan" userId="a420c53e5e20aa8c" providerId="LiveId" clId="{F7CA4D0C-5BD9-4FB3-9070-D6165BCC74C9}" dt="2025-09-13T07:39:48.986" v="6" actId="478"/>
          <ac:picMkLst>
            <pc:docMk/>
            <pc:sldMk cId="2162797530" sldId="259"/>
            <ac:picMk id="7" creationId="{F306B251-7883-72DF-1309-E5FFFE74D6E6}"/>
          </ac:picMkLst>
        </pc:picChg>
      </pc:sldChg>
      <pc:sldChg chg="delSp mod">
        <pc:chgData name="Faizan khan" userId="a420c53e5e20aa8c" providerId="LiveId" clId="{F7CA4D0C-5BD9-4FB3-9070-D6165BCC74C9}" dt="2025-09-13T07:39:52.627" v="8" actId="478"/>
        <pc:sldMkLst>
          <pc:docMk/>
          <pc:sldMk cId="3670196883" sldId="260"/>
        </pc:sldMkLst>
        <pc:picChg chg="del">
          <ac:chgData name="Faizan khan" userId="a420c53e5e20aa8c" providerId="LiveId" clId="{F7CA4D0C-5BD9-4FB3-9070-D6165BCC74C9}" dt="2025-09-13T07:39:51.724" v="7" actId="478"/>
          <ac:picMkLst>
            <pc:docMk/>
            <pc:sldMk cId="3670196883" sldId="260"/>
            <ac:picMk id="7" creationId="{1C852890-D56A-32A3-B919-8A853FB46670}"/>
          </ac:picMkLst>
        </pc:picChg>
        <pc:picChg chg="del">
          <ac:chgData name="Faizan khan" userId="a420c53e5e20aa8c" providerId="LiveId" clId="{F7CA4D0C-5BD9-4FB3-9070-D6165BCC74C9}" dt="2025-09-13T07:39:52.627" v="8" actId="478"/>
          <ac:picMkLst>
            <pc:docMk/>
            <pc:sldMk cId="3670196883" sldId="260"/>
            <ac:picMk id="10" creationId="{A8A62E48-C8F1-97E6-E57D-10011FE95795}"/>
          </ac:picMkLst>
        </pc:picChg>
      </pc:sldChg>
      <pc:sldChg chg="delSp mod">
        <pc:chgData name="Faizan khan" userId="a420c53e5e20aa8c" providerId="LiveId" clId="{F7CA4D0C-5BD9-4FB3-9070-D6165BCC74C9}" dt="2025-09-13T07:39:57.138" v="10" actId="478"/>
        <pc:sldMkLst>
          <pc:docMk/>
          <pc:sldMk cId="336867790" sldId="261"/>
        </pc:sldMkLst>
        <pc:picChg chg="del">
          <ac:chgData name="Faizan khan" userId="a420c53e5e20aa8c" providerId="LiveId" clId="{F7CA4D0C-5BD9-4FB3-9070-D6165BCC74C9}" dt="2025-09-13T07:39:57.138" v="10" actId="478"/>
          <ac:picMkLst>
            <pc:docMk/>
            <pc:sldMk cId="336867790" sldId="261"/>
            <ac:picMk id="7" creationId="{328C936B-5389-E1C4-3D11-C083E50F8FE1}"/>
          </ac:picMkLst>
        </pc:picChg>
        <pc:picChg chg="del">
          <ac:chgData name="Faizan khan" userId="a420c53e5e20aa8c" providerId="LiveId" clId="{F7CA4D0C-5BD9-4FB3-9070-D6165BCC74C9}" dt="2025-09-13T07:39:56.423" v="9" actId="478"/>
          <ac:picMkLst>
            <pc:docMk/>
            <pc:sldMk cId="336867790" sldId="261"/>
            <ac:picMk id="10" creationId="{D61EF49D-DA3D-1C3C-CA5E-077CD171F2CC}"/>
          </ac:picMkLst>
        </pc:picChg>
      </pc:sldChg>
      <pc:sldChg chg="delSp mod">
        <pc:chgData name="Faizan khan" userId="a420c53e5e20aa8c" providerId="LiveId" clId="{F7CA4D0C-5BD9-4FB3-9070-D6165BCC74C9}" dt="2025-09-13T07:40:11.525" v="16" actId="478"/>
        <pc:sldMkLst>
          <pc:docMk/>
          <pc:sldMk cId="1921544559" sldId="262"/>
        </pc:sldMkLst>
        <pc:picChg chg="del">
          <ac:chgData name="Faizan khan" userId="a420c53e5e20aa8c" providerId="LiveId" clId="{F7CA4D0C-5BD9-4FB3-9070-D6165BCC74C9}" dt="2025-09-13T07:40:11.525" v="16" actId="478"/>
          <ac:picMkLst>
            <pc:docMk/>
            <pc:sldMk cId="1921544559" sldId="262"/>
            <ac:picMk id="7" creationId="{153A2D96-E5D6-C469-9907-209514E5ABCF}"/>
          </ac:picMkLst>
        </pc:picChg>
        <pc:picChg chg="del">
          <ac:chgData name="Faizan khan" userId="a420c53e5e20aa8c" providerId="LiveId" clId="{F7CA4D0C-5BD9-4FB3-9070-D6165BCC74C9}" dt="2025-09-13T07:40:10.338" v="15" actId="478"/>
          <ac:picMkLst>
            <pc:docMk/>
            <pc:sldMk cId="1921544559" sldId="262"/>
            <ac:picMk id="10" creationId="{3A75C7DF-E876-913A-5563-FFBD95A66620}"/>
          </ac:picMkLst>
        </pc:picChg>
      </pc:sldChg>
      <pc:sldChg chg="addSp delSp modSp mod">
        <pc:chgData name="Faizan khan" userId="a420c53e5e20aa8c" providerId="LiveId" clId="{F7CA4D0C-5BD9-4FB3-9070-D6165BCC74C9}" dt="2025-09-13T07:43:30.079" v="119" actId="1076"/>
        <pc:sldMkLst>
          <pc:docMk/>
          <pc:sldMk cId="962864051" sldId="263"/>
        </pc:sldMkLst>
        <pc:spChg chg="add mod">
          <ac:chgData name="Faizan khan" userId="a420c53e5e20aa8c" providerId="LiveId" clId="{F7CA4D0C-5BD9-4FB3-9070-D6165BCC74C9}" dt="2025-09-13T07:43:30.079" v="119" actId="1076"/>
          <ac:spMkLst>
            <pc:docMk/>
            <pc:sldMk cId="962864051" sldId="263"/>
            <ac:spMk id="2" creationId="{2DAAAF04-22A8-4BDA-A864-3168424FA157}"/>
          </ac:spMkLst>
        </pc:spChg>
        <pc:picChg chg="del">
          <ac:chgData name="Faizan khan" userId="a420c53e5e20aa8c" providerId="LiveId" clId="{F7CA4D0C-5BD9-4FB3-9070-D6165BCC74C9}" dt="2025-09-13T07:40:02.965" v="11" actId="478"/>
          <ac:picMkLst>
            <pc:docMk/>
            <pc:sldMk cId="962864051" sldId="263"/>
            <ac:picMk id="12" creationId="{09EBC99F-F86A-BD3A-8785-D5A71C1D53F9}"/>
          </ac:picMkLst>
        </pc:picChg>
        <pc:picChg chg="del">
          <ac:chgData name="Faizan khan" userId="a420c53e5e20aa8c" providerId="LiveId" clId="{F7CA4D0C-5BD9-4FB3-9070-D6165BCC74C9}" dt="2025-09-13T07:40:08.025" v="14" actId="478"/>
          <ac:picMkLst>
            <pc:docMk/>
            <pc:sldMk cId="962864051" sldId="263"/>
            <ac:picMk id="15" creationId="{2EC0D59C-1379-8B3E-B58B-B94CD3F8EB64}"/>
          </ac:picMkLst>
        </pc:picChg>
        <pc:picChg chg="del">
          <ac:chgData name="Faizan khan" userId="a420c53e5e20aa8c" providerId="LiveId" clId="{F7CA4D0C-5BD9-4FB3-9070-D6165BCC74C9}" dt="2025-09-13T07:40:05.429" v="13" actId="478"/>
          <ac:picMkLst>
            <pc:docMk/>
            <pc:sldMk cId="962864051" sldId="263"/>
            <ac:picMk id="16" creationId="{5D01F607-F254-01CA-AA37-CF3062F62E23}"/>
          </ac:picMkLst>
        </pc:picChg>
        <pc:picChg chg="del">
          <ac:chgData name="Faizan khan" userId="a420c53e5e20aa8c" providerId="LiveId" clId="{F7CA4D0C-5BD9-4FB3-9070-D6165BCC74C9}" dt="2025-09-13T07:40:04.345" v="12" actId="478"/>
          <ac:picMkLst>
            <pc:docMk/>
            <pc:sldMk cId="962864051" sldId="263"/>
            <ac:picMk id="17" creationId="{C452DB27-6219-02F8-89A3-5D3E132836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BEC00-95D8-6F1F-7726-49ECF6FF0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1B51E-D66E-B879-24EF-6E25D05E0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AECC15-1C9F-7477-3C87-EC292163D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EEB22-F2DC-DE1E-3881-949B7BDF3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60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2F5CF87-99FC-D9F4-5542-39B2A5FB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D07E6E29-7F9E-C658-AF99-47518E3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DC74F66-B9AD-A625-03F8-DECE2818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C9E9AEA-F9B1-9100-EF14-EC6E64D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371EBA-C9BB-ACA1-796C-391C9078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530211EB-2A07-5474-FE04-D67FD707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F0C3C29-57F3-7A5D-983A-8AB55D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3E4D4D1-CCA3-68E0-36B1-09AE9AEA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0940AB8-41CE-72F6-E787-2132E6E6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8760FD0-0501-737A-3476-C71426D4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C88E8016-E68C-4581-9191-38E7B114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CAF03D-9893-2AD5-B791-ACF53122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476BE980-794F-5EAE-6900-1FBDD443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A9F42-65F2-B353-9E5A-85CC803B9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Power BI - Udemy Business">
            <a:extLst>
              <a:ext uri="{FF2B5EF4-FFF2-40B4-BE49-F238E27FC236}">
                <a16:creationId xmlns:a16="http://schemas.microsoft.com/office/drawing/2014/main" id="{48EC3DFB-FD89-B56E-9DDC-EE6C22A3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18172C7-7888-4AFE-E7A9-52F836F8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3" y="83954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2">
            <a:extLst>
              <a:ext uri="{FF2B5EF4-FFF2-40B4-BE49-F238E27FC236}">
                <a16:creationId xmlns:a16="http://schemas.microsoft.com/office/drawing/2014/main" id="{49694009-FBE7-29BB-073C-FCEF6B5178D3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AAAF04-22A8-4BDA-A864-3168424FA157}"/>
              </a:ext>
            </a:extLst>
          </p:cNvPr>
          <p:cNvSpPr txBox="1"/>
          <p:nvPr/>
        </p:nvSpPr>
        <p:spPr>
          <a:xfrm>
            <a:off x="3897213" y="2828835"/>
            <a:ext cx="4738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rlin Sans FB Demi" panose="020E0802020502020306" pitchFamily="34" charset="0"/>
              </a:rPr>
              <a:t>     Thank You From       	     Faizan</a:t>
            </a:r>
          </a:p>
        </p:txBody>
      </p:sp>
    </p:spTree>
    <p:extLst>
      <p:ext uri="{BB962C8B-B14F-4D97-AF65-F5344CB8AC3E}">
        <p14:creationId xmlns:p14="http://schemas.microsoft.com/office/powerpoint/2010/main" val="962864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741</Words>
  <Application>Microsoft Office PowerPoint</Application>
  <PresentationFormat>Widescreen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Berlin Sans FB Demi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Faizan khan</cp:lastModifiedBy>
  <cp:revision>11</cp:revision>
  <dcterms:created xsi:type="dcterms:W3CDTF">2025-05-11T09:17:40Z</dcterms:created>
  <dcterms:modified xsi:type="dcterms:W3CDTF">2025-09-13T07:44:56Z</dcterms:modified>
</cp:coreProperties>
</file>