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6698F-6323-4DC5-BFEE-E3F066782B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E41F-3308-4462-9B05-1EE2D3AF2E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MULTIUTILITY APP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dirty="0" smtClean="0"/>
              <a:t>Submitted by:                                               Project Lead:</a:t>
            </a:r>
            <a:endParaRPr lang="en-US" dirty="0" smtClean="0"/>
          </a:p>
          <a:p>
            <a:pPr algn="l"/>
            <a:r>
              <a:rPr lang="en-US" b="1" dirty="0" smtClean="0"/>
              <a:t>                                                                          </a:t>
            </a:r>
            <a:r>
              <a:rPr lang="en-US" dirty="0" smtClean="0"/>
              <a:t>                                       </a:t>
            </a:r>
          </a:p>
          <a:p>
            <a:pPr algn="l"/>
            <a:r>
              <a:rPr lang="en-US" b="1" dirty="0" err="1" smtClean="0"/>
              <a:t>Karanpartap</a:t>
            </a:r>
            <a:r>
              <a:rPr lang="en-US" b="1" dirty="0" smtClean="0"/>
              <a:t> Singh                                       </a:t>
            </a:r>
            <a:r>
              <a:rPr lang="en-US" b="1" dirty="0" err="1" smtClean="0"/>
              <a:t>Iqbal</a:t>
            </a:r>
            <a:r>
              <a:rPr lang="en-US" b="1" dirty="0" smtClean="0"/>
              <a:t> </a:t>
            </a:r>
            <a:r>
              <a:rPr lang="en-US" b="1" dirty="0" err="1" smtClean="0"/>
              <a:t>Muddassir</a:t>
            </a:r>
            <a:endParaRPr lang="en-US" dirty="0" smtClean="0"/>
          </a:p>
          <a:p>
            <a:pPr algn="l"/>
            <a:r>
              <a:rPr lang="en-US" b="1" dirty="0" err="1" smtClean="0"/>
              <a:t>Harjot</a:t>
            </a:r>
            <a:r>
              <a:rPr lang="en-US" b="1" dirty="0" smtClean="0"/>
              <a:t> </a:t>
            </a:r>
            <a:r>
              <a:rPr lang="en-US" b="1" dirty="0"/>
              <a:t>Singh</a:t>
            </a:r>
            <a:endParaRPr lang="en-US" dirty="0"/>
          </a:p>
          <a:p>
            <a:pPr algn="l"/>
            <a:r>
              <a:rPr lang="en-US" b="1" dirty="0"/>
              <a:t> 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MULTIUTILITY APP</a:t>
            </a:r>
            <a:endParaRPr lang="en-US" dirty="0"/>
          </a:p>
        </p:txBody>
      </p:sp>
      <p:pic>
        <p:nvPicPr>
          <p:cNvPr id="4" name="Content Placeholder 3" descr="m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076" y="1676400"/>
            <a:ext cx="4105848" cy="3096057"/>
          </a:xfrm>
        </p:spPr>
      </p:pic>
      <p:sp>
        <p:nvSpPr>
          <p:cNvPr id="3" name="TextBox 2"/>
          <p:cNvSpPr txBox="1"/>
          <p:nvPr/>
        </p:nvSpPr>
        <p:spPr>
          <a:xfrm>
            <a:off x="3420050" y="5410200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Main Frame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pic>
        <p:nvPicPr>
          <p:cNvPr id="4" name="Content Placeholder 3" descr="calcula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52" y="1410814"/>
            <a:ext cx="5791296" cy="3505199"/>
          </a:xfrm>
        </p:spPr>
      </p:pic>
      <p:sp>
        <p:nvSpPr>
          <p:cNvPr id="3" name="TextBox 2"/>
          <p:cNvSpPr txBox="1"/>
          <p:nvPr/>
        </p:nvSpPr>
        <p:spPr>
          <a:xfrm>
            <a:off x="457200" y="5105400"/>
            <a:ext cx="8713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This is a java app </a:t>
            </a:r>
            <a:r>
              <a:rPr lang="en-US" b="1" dirty="0" err="1"/>
              <a:t>devloped</a:t>
            </a:r>
            <a:r>
              <a:rPr lang="en-US" b="1" dirty="0"/>
              <a:t> using netbeans.it contain general sign and scientific signs also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 smtClean="0"/>
              <a:t>It </a:t>
            </a:r>
            <a:r>
              <a:rPr lang="en-US" b="1" dirty="0"/>
              <a:t>performs operations like </a:t>
            </a:r>
            <a:r>
              <a:rPr lang="en-US" b="1" dirty="0" err="1"/>
              <a:t>sine,cos,log,tan</a:t>
            </a:r>
            <a:r>
              <a:rPr lang="en-US" b="1" dirty="0"/>
              <a:t> etc.it is very efficient to use to </a:t>
            </a:r>
            <a:r>
              <a:rPr lang="en-US" b="1" dirty="0" smtClean="0"/>
              <a:t>perform</a:t>
            </a:r>
          </a:p>
          <a:p>
            <a:pPr lvl="0"/>
            <a:r>
              <a:rPr lang="en-US" b="1" dirty="0" smtClean="0"/>
              <a:t> </a:t>
            </a:r>
            <a:r>
              <a:rPr lang="en-US" b="1" dirty="0"/>
              <a:t>mathematical calculations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8" name="Content Placeholder 7" descr="to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291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19600"/>
            <a:ext cx="3053040" cy="2144896"/>
          </a:xfrm>
          <a:prstGeom prst="rect">
            <a:avLst/>
          </a:prstGeom>
        </p:spPr>
      </p:pic>
      <p:pic>
        <p:nvPicPr>
          <p:cNvPr id="10" name="Picture 9" descr="s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19600"/>
            <a:ext cx="3281682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CurrencyConverter</a:t>
            </a:r>
            <a:endParaRPr lang="en-US" dirty="0"/>
          </a:p>
        </p:txBody>
      </p:sp>
      <p:pic>
        <p:nvPicPr>
          <p:cNvPr id="4" name="Content Placeholder 3" descr="curr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8044928" cy="4267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UnitConverter</a:t>
            </a:r>
            <a:endParaRPr lang="en-US" dirty="0"/>
          </a:p>
        </p:txBody>
      </p:sp>
      <p:pic>
        <p:nvPicPr>
          <p:cNvPr id="4" name="Content Placeholder 3" descr="un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7220335" cy="419137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MULTIUTILITY APP </vt:lpstr>
      <vt:lpstr>MULTIUTILITY APP</vt:lpstr>
      <vt:lpstr>Calculator</vt:lpstr>
      <vt:lpstr>ToDo LIST</vt:lpstr>
      <vt:lpstr>CurrencyConverter</vt:lpstr>
      <vt:lpstr>UnitConverter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MULTIUTILITY APP</dc:title>
  <dc:creator>iMAC</dc:creator>
  <cp:lastModifiedBy>Muddassir Iqbal</cp:lastModifiedBy>
  <cp:revision>5</cp:revision>
  <dcterms:created xsi:type="dcterms:W3CDTF">2014-07-17T06:09:46Z</dcterms:created>
  <dcterms:modified xsi:type="dcterms:W3CDTF">2014-07-17T08:00:55Z</dcterms:modified>
</cp:coreProperties>
</file>