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7" r:id="rId8"/>
    <p:sldId id="268" r:id="rId9"/>
    <p:sldId id="269" r:id="rId10"/>
    <p:sldId id="270"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152541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355955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6570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12529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482C87-1213-4E0C-BDC1-7AFE19EA6A8B}" type="datetimeFigureOut">
              <a:rPr lang="en-IN" smtClean="0"/>
              <a:t>27-06-2016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92991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482C87-1213-4E0C-BDC1-7AFE19EA6A8B}" type="datetimeFigureOut">
              <a:rPr lang="en-IN" smtClean="0"/>
              <a:t>27-06-2016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350794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482C87-1213-4E0C-BDC1-7AFE19EA6A8B}" type="datetimeFigureOut">
              <a:rPr lang="en-IN" smtClean="0"/>
              <a:t>27-06-2016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57143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482C87-1213-4E0C-BDC1-7AFE19EA6A8B}" type="datetimeFigureOut">
              <a:rPr lang="en-IN" smtClean="0"/>
              <a:t>27-06-2016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58899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82C87-1213-4E0C-BDC1-7AFE19EA6A8B}" type="datetimeFigureOut">
              <a:rPr lang="en-IN" smtClean="0"/>
              <a:t>27-06-2016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82823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82C87-1213-4E0C-BDC1-7AFE19EA6A8B}" type="datetimeFigureOut">
              <a:rPr lang="en-IN" smtClean="0"/>
              <a:t>27-06-2016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46632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82C87-1213-4E0C-BDC1-7AFE19EA6A8B}" type="datetimeFigureOut">
              <a:rPr lang="en-IN" smtClean="0"/>
              <a:t>27-06-2016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113635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82C87-1213-4E0C-BDC1-7AFE19EA6A8B}" type="datetimeFigureOut">
              <a:rPr lang="en-IN" smtClean="0"/>
              <a:t>27-06-2016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739C4-CC59-4EBF-9B81-7F171882AD65}" type="slidenum">
              <a:rPr lang="en-IN" smtClean="0"/>
              <a:t>‹#›</a:t>
            </a:fld>
            <a:endParaRPr lang="en-IN"/>
          </a:p>
        </p:txBody>
      </p:sp>
    </p:spTree>
    <p:extLst>
      <p:ext uri="{BB962C8B-B14F-4D97-AF65-F5344CB8AC3E}">
        <p14:creationId xmlns:p14="http://schemas.microsoft.com/office/powerpoint/2010/main" val="3091079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930" y="1364775"/>
            <a:ext cx="9612573" cy="3971499"/>
          </a:xfrm>
        </p:spPr>
        <p:txBody>
          <a:bodyPr>
            <a:normAutofit fontScale="90000"/>
          </a:bodyPr>
          <a:lstStyle/>
          <a:p>
            <a:r>
              <a:rPr lang="en-US" b="1" dirty="0" smtClean="0"/>
              <a:t>RESUME BUILDER</a:t>
            </a:r>
            <a:r>
              <a:rPr lang="en-US" b="1" dirty="0" smtClean="0"/>
              <a:t/>
            </a:r>
            <a:br>
              <a:rPr lang="en-US" b="1" dirty="0" smtClean="0"/>
            </a:br>
            <a:r>
              <a:rPr lang="en-US" b="1" dirty="0"/>
              <a:t/>
            </a:r>
            <a:br>
              <a:rPr lang="en-US" b="1" dirty="0"/>
            </a:br>
            <a:r>
              <a:rPr lang="en-US" b="1" dirty="0" smtClean="0"/>
              <a:t>SUBMITTED BY-   </a:t>
            </a:r>
            <a:br>
              <a:rPr lang="en-US" b="1" dirty="0" smtClean="0"/>
            </a:br>
            <a:r>
              <a:rPr lang="en-US" b="1" dirty="0" smtClean="0"/>
              <a:t/>
            </a:r>
            <a:br>
              <a:rPr lang="en-US" b="1" dirty="0" smtClean="0"/>
            </a:br>
            <a:r>
              <a:rPr lang="en-US" b="1" dirty="0" smtClean="0"/>
              <a:t>ASHISH                     </a:t>
            </a:r>
            <a:br>
              <a:rPr lang="en-US" b="1" dirty="0" smtClean="0"/>
            </a:br>
            <a:r>
              <a:rPr lang="en-US" b="1" dirty="0"/>
              <a:t> </a:t>
            </a:r>
            <a:r>
              <a:rPr lang="en-US" b="1" dirty="0" smtClean="0"/>
              <a:t>               </a:t>
            </a:r>
            <a:endParaRPr lang="en-IN" dirty="0"/>
          </a:p>
        </p:txBody>
      </p:sp>
    </p:spTree>
    <p:extLst>
      <p:ext uri="{BB962C8B-B14F-4D97-AF65-F5344CB8AC3E}">
        <p14:creationId xmlns:p14="http://schemas.microsoft.com/office/powerpoint/2010/main" val="81107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0370" y="680060"/>
            <a:ext cx="6918317" cy="5619733"/>
          </a:xfrm>
        </p:spPr>
      </p:pic>
    </p:spTree>
    <p:extLst>
      <p:ext uri="{BB962C8B-B14F-4D97-AF65-F5344CB8AC3E}">
        <p14:creationId xmlns:p14="http://schemas.microsoft.com/office/powerpoint/2010/main" val="219170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DATABASE </a:t>
            </a:r>
            <a:endParaRPr lang="en-IN" dirty="0"/>
          </a:p>
        </p:txBody>
      </p:sp>
      <p:sp>
        <p:nvSpPr>
          <p:cNvPr id="3" name="Content Placeholder 2"/>
          <p:cNvSpPr>
            <a:spLocks noGrp="1"/>
          </p:cNvSpPr>
          <p:nvPr>
            <p:ph idx="1"/>
          </p:nvPr>
        </p:nvSpPr>
        <p:spPr/>
        <p:txBody>
          <a:bodyPr>
            <a:normAutofit lnSpcReduction="10000"/>
          </a:bodyPr>
          <a:lstStyle/>
          <a:p>
            <a:r>
              <a:rPr lang="en-US" dirty="0"/>
              <a:t>JDBC Connector:</a:t>
            </a:r>
            <a:endParaRPr lang="en-IN" dirty="0"/>
          </a:p>
          <a:p>
            <a:r>
              <a:rPr lang="en-US" dirty="0"/>
              <a:t>Java database connectivity (JDBC) is the </a:t>
            </a:r>
            <a:r>
              <a:rPr lang="en-US" dirty="0" err="1"/>
              <a:t>JavaSoft</a:t>
            </a:r>
            <a:r>
              <a:rPr lang="en-US" dirty="0"/>
              <a:t> specification of a standard application programming interface (API) that allows Java programs to access database management systems. The JDBC API consists of a set of interfaces and classes written in the Java programming language.</a:t>
            </a:r>
            <a:endParaRPr lang="en-IN" dirty="0"/>
          </a:p>
          <a:p>
            <a:r>
              <a:rPr lang="en-US" dirty="0"/>
              <a:t>Using these standard interfaces and classes, programmers can write applications that connect to databases, send queries written in structured query language (SQL), and process the results.</a:t>
            </a:r>
            <a:endParaRPr lang="en-IN" dirty="0"/>
          </a:p>
          <a:p>
            <a:r>
              <a:rPr lang="en-US" dirty="0"/>
              <a:t>The JDBC API is consistent with the style of the core Java interfaces and classes, such as </a:t>
            </a:r>
            <a:r>
              <a:rPr lang="en-US" dirty="0" err="1"/>
              <a:t>java.lang</a:t>
            </a:r>
            <a:r>
              <a:rPr lang="en-US" dirty="0"/>
              <a:t> and </a:t>
            </a:r>
            <a:r>
              <a:rPr lang="en-US" dirty="0" err="1"/>
              <a:t>java.awt</a:t>
            </a:r>
            <a:r>
              <a:rPr lang="en-US" dirty="0"/>
              <a:t>.</a:t>
            </a:r>
            <a:endParaRPr lang="en-IN" dirty="0"/>
          </a:p>
          <a:p>
            <a:endParaRPr lang="en-IN" dirty="0"/>
          </a:p>
        </p:txBody>
      </p:sp>
    </p:spTree>
    <p:extLst>
      <p:ext uri="{BB962C8B-B14F-4D97-AF65-F5344CB8AC3E}">
        <p14:creationId xmlns:p14="http://schemas.microsoft.com/office/powerpoint/2010/main" val="215145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a:t>
            </a:r>
            <a:endParaRPr lang="en-IN" dirty="0"/>
          </a:p>
        </p:txBody>
      </p:sp>
      <p:sp>
        <p:nvSpPr>
          <p:cNvPr id="3" name="Content Placeholder 2"/>
          <p:cNvSpPr>
            <a:spLocks noGrp="1"/>
          </p:cNvSpPr>
          <p:nvPr>
            <p:ph idx="1"/>
          </p:nvPr>
        </p:nvSpPr>
        <p:spPr>
          <a:xfrm>
            <a:off x="838200" y="1555845"/>
            <a:ext cx="10515600" cy="4804012"/>
          </a:xfrm>
        </p:spPr>
        <p:txBody>
          <a:bodyPr>
            <a:normAutofit fontScale="92500" lnSpcReduction="20000"/>
          </a:bodyPr>
          <a:lstStyle/>
          <a:p>
            <a:r>
              <a:rPr lang="en-US" dirty="0"/>
              <a:t>The whole project code is created using eclipse in Java. Java is a computer programming language that is concurrent, class-based, object-oriented, and specifically designed to have as few implementation dependencies as possible. It is intended to let application developers "write once, run anywhere" (WORA), meaning that code that runs on one platform does not need to be recompiled to run on another. Java applications are typically compiled to </a:t>
            </a:r>
            <a:r>
              <a:rPr lang="en-US" dirty="0" err="1"/>
              <a:t>bytecode</a:t>
            </a:r>
            <a:r>
              <a:rPr lang="en-US" dirty="0"/>
              <a:t> (class file) that can run on any Java virtual machine (JVM) regardless of computer architecture. Java is, as of 2014, one of the most popular programming languages in use, particularly for client-server web applications, with a reported 9 million developers.[10][11] Java was originally developed by James Gosling at Sun Microsystems (which has since merged into Oracle Corporation) and released in 1995 as a core component of Sun Microsystems' Java platform. The language derives much of its syntax from C and C++, but it has fewer low-level facilities than either of them.</a:t>
            </a:r>
            <a:endParaRPr lang="en-IN" dirty="0"/>
          </a:p>
          <a:p>
            <a:endParaRPr lang="en-IN" dirty="0"/>
          </a:p>
        </p:txBody>
      </p:sp>
    </p:spTree>
    <p:extLst>
      <p:ext uri="{BB962C8B-B14F-4D97-AF65-F5344CB8AC3E}">
        <p14:creationId xmlns:p14="http://schemas.microsoft.com/office/powerpoint/2010/main" val="45965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ECLIPSE</a:t>
            </a:r>
            <a:endParaRPr lang="en-IN" dirty="0"/>
          </a:p>
        </p:txBody>
      </p:sp>
      <p:sp>
        <p:nvSpPr>
          <p:cNvPr id="3" name="Content Placeholder 2"/>
          <p:cNvSpPr>
            <a:spLocks noGrp="1"/>
          </p:cNvSpPr>
          <p:nvPr>
            <p:ph idx="1"/>
          </p:nvPr>
        </p:nvSpPr>
        <p:spPr/>
        <p:txBody>
          <a:bodyPr>
            <a:normAutofit lnSpcReduction="10000"/>
          </a:bodyPr>
          <a:lstStyle/>
          <a:p>
            <a:r>
              <a:rPr lang="en-US" dirty="0"/>
              <a:t>Eclipse is an integrated development environment (IDE) for developing primarily with Java, but also with other languages, in particular PHP, C/C++, and HTML5. It is also an application platform framework for Java desktop applications and others. The eclipse IDE is written in Java and can run on Windows, OS X, Linux, Solaris and other platforms supporting a compatible JVM.</a:t>
            </a:r>
            <a:endParaRPr lang="en-IN" dirty="0"/>
          </a:p>
          <a:p>
            <a:r>
              <a:rPr lang="en-US" dirty="0"/>
              <a:t>The eclipse Platform allows applications to be developed from a set of modular software components called modules. Applications based on the eclipse Platform (including the eclipse IDE itself) can be extended by third party developers. The eclipse Team actively support the product and seek future suggestions from the wider community. </a:t>
            </a:r>
            <a:endParaRPr lang="en-IN" dirty="0"/>
          </a:p>
          <a:p>
            <a:endParaRPr lang="en-IN" dirty="0"/>
          </a:p>
        </p:txBody>
      </p:sp>
    </p:spTree>
    <p:extLst>
      <p:ext uri="{BB962C8B-B14F-4D97-AF65-F5344CB8AC3E}">
        <p14:creationId xmlns:p14="http://schemas.microsoft.com/office/powerpoint/2010/main" val="336126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BIBLIOGRAPHY</a:t>
            </a:r>
            <a:endParaRPr lang="en-IN" dirty="0"/>
          </a:p>
        </p:txBody>
      </p:sp>
      <p:sp>
        <p:nvSpPr>
          <p:cNvPr id="3" name="Content Placeholder 2"/>
          <p:cNvSpPr>
            <a:spLocks noGrp="1"/>
          </p:cNvSpPr>
          <p:nvPr>
            <p:ph idx="1"/>
          </p:nvPr>
        </p:nvSpPr>
        <p:spPr/>
        <p:txBody>
          <a:bodyPr>
            <a:normAutofit fontScale="85000" lnSpcReduction="20000"/>
          </a:bodyPr>
          <a:lstStyle/>
          <a:p>
            <a:r>
              <a:rPr lang="en-US" dirty="0"/>
              <a:t>Books:</a:t>
            </a:r>
            <a:endParaRPr lang="en-IN" dirty="0"/>
          </a:p>
          <a:p>
            <a:r>
              <a:rPr lang="en-US" dirty="0"/>
              <a:t>•	Complete Reference for java(j2ee) 		By Herbert </a:t>
            </a:r>
            <a:r>
              <a:rPr lang="en-US" dirty="0" err="1"/>
              <a:t>Schildt</a:t>
            </a:r>
            <a:endParaRPr lang="en-IN" dirty="0"/>
          </a:p>
          <a:p>
            <a:r>
              <a:rPr lang="en-US" dirty="0"/>
              <a:t>•	Thinking In Java 				By Bruce </a:t>
            </a:r>
            <a:r>
              <a:rPr lang="en-US" dirty="0" err="1"/>
              <a:t>Eckel</a:t>
            </a:r>
            <a:endParaRPr lang="en-IN" dirty="0"/>
          </a:p>
          <a:p>
            <a:r>
              <a:rPr lang="en-US" dirty="0"/>
              <a:t>•	Java in a nutshell 				By David Flanagan </a:t>
            </a:r>
            <a:endParaRPr lang="en-IN" dirty="0"/>
          </a:p>
          <a:p>
            <a:r>
              <a:rPr lang="en-US" dirty="0"/>
              <a:t>•	Java Programming Language 			By Ken Arnold, James Gosling, David Holmes</a:t>
            </a:r>
            <a:endParaRPr lang="en-IN" dirty="0"/>
          </a:p>
          <a:p>
            <a:r>
              <a:rPr lang="en-US" dirty="0"/>
              <a:t>•	Head First Java 				By Kathy Sierra, Bert Bates</a:t>
            </a:r>
            <a:endParaRPr lang="en-IN" dirty="0"/>
          </a:p>
          <a:p>
            <a:r>
              <a:rPr lang="en-US" dirty="0"/>
              <a:t>•	Programming with Java 			By E </a:t>
            </a:r>
            <a:r>
              <a:rPr lang="en-US" dirty="0" err="1"/>
              <a:t>Balagurusamy</a:t>
            </a:r>
            <a:endParaRPr lang="en-IN" dirty="0"/>
          </a:p>
          <a:p>
            <a:r>
              <a:rPr lang="en-US" dirty="0"/>
              <a:t>•	Beginning JSP Web Development 		By Casey </a:t>
            </a:r>
            <a:r>
              <a:rPr lang="en-US" dirty="0" err="1"/>
              <a:t>Kochmer</a:t>
            </a:r>
            <a:endParaRPr lang="en-IN" dirty="0"/>
          </a:p>
          <a:p>
            <a:r>
              <a:rPr lang="en-US" dirty="0"/>
              <a:t>•	More Servlets and Java-Server Pages 	By Marty Hall</a:t>
            </a:r>
            <a:endParaRPr lang="en-IN" dirty="0"/>
          </a:p>
          <a:p>
            <a:r>
              <a:rPr lang="en-US" dirty="0"/>
              <a:t>•	Core Web Programming 			By Marty Hall and Larry Brown</a:t>
            </a:r>
            <a:endParaRPr lang="en-IN" dirty="0"/>
          </a:p>
          <a:p>
            <a:endParaRPr lang="en-IN" dirty="0"/>
          </a:p>
        </p:txBody>
      </p:sp>
    </p:spTree>
    <p:extLst>
      <p:ext uri="{BB962C8B-B14F-4D97-AF65-F5344CB8AC3E}">
        <p14:creationId xmlns:p14="http://schemas.microsoft.com/office/powerpoint/2010/main" val="230617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RESUME BUILDER</a:t>
            </a:r>
            <a:endParaRPr lang="en-IN" dirty="0"/>
          </a:p>
        </p:txBody>
      </p:sp>
      <p:sp>
        <p:nvSpPr>
          <p:cNvPr id="3" name="Content Placeholder 2"/>
          <p:cNvSpPr>
            <a:spLocks noGrp="1"/>
          </p:cNvSpPr>
          <p:nvPr>
            <p:ph idx="1"/>
          </p:nvPr>
        </p:nvSpPr>
        <p:spPr/>
        <p:txBody>
          <a:bodyPr/>
          <a:lstStyle/>
          <a:p>
            <a:r>
              <a:rPr lang="en-US" b="1" cap="all" dirty="0" smtClean="0"/>
              <a:t>RESUME BUILDER is </a:t>
            </a:r>
            <a:r>
              <a:rPr lang="en-US" b="1" cap="all" dirty="0"/>
              <a:t>basically a type of </a:t>
            </a:r>
            <a:r>
              <a:rPr lang="en-US" b="1" cap="all" dirty="0" smtClean="0"/>
              <a:t>RESUME GENERATOR APP</a:t>
            </a:r>
            <a:r>
              <a:rPr lang="en-US" b="1" cap="all" dirty="0" smtClean="0"/>
              <a:t> </a:t>
            </a:r>
            <a:r>
              <a:rPr lang="en-US" b="1" cap="all" dirty="0"/>
              <a:t>and the main function of this type of </a:t>
            </a:r>
            <a:r>
              <a:rPr lang="en-US" b="1" cap="all" dirty="0" smtClean="0"/>
              <a:t>APPLICATION </a:t>
            </a:r>
            <a:r>
              <a:rPr lang="en-US" b="1" cap="all" dirty="0" smtClean="0"/>
              <a:t>is </a:t>
            </a:r>
            <a:r>
              <a:rPr lang="en-US" b="1" cap="all" dirty="0"/>
              <a:t>to </a:t>
            </a:r>
            <a:r>
              <a:rPr lang="en-US" b="1" cap="all" dirty="0" smtClean="0"/>
              <a:t>TAKE INPUT FROM USER AND PROVIDE AN OUTPUT I.E. RESUME IN PDF FORMAT.</a:t>
            </a:r>
            <a:endParaRPr lang="en-IN" dirty="0"/>
          </a:p>
          <a:p>
            <a:endParaRPr lang="en-IN" dirty="0"/>
          </a:p>
        </p:txBody>
      </p:sp>
    </p:spTree>
    <p:extLst>
      <p:ext uri="{BB962C8B-B14F-4D97-AF65-F5344CB8AC3E}">
        <p14:creationId xmlns:p14="http://schemas.microsoft.com/office/powerpoint/2010/main" val="242692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LANGUAGES USED</a:t>
            </a:r>
            <a:endParaRPr lang="en-IN" dirty="0"/>
          </a:p>
        </p:txBody>
      </p:sp>
      <p:sp>
        <p:nvSpPr>
          <p:cNvPr id="3" name="Content Placeholder 2"/>
          <p:cNvSpPr>
            <a:spLocks noGrp="1"/>
          </p:cNvSpPr>
          <p:nvPr>
            <p:ph idx="1"/>
          </p:nvPr>
        </p:nvSpPr>
        <p:spPr/>
        <p:txBody>
          <a:bodyPr/>
          <a:lstStyle/>
          <a:p>
            <a:r>
              <a:rPr lang="en-IN" dirty="0" smtClean="0"/>
              <a:t>JAVA</a:t>
            </a:r>
          </a:p>
          <a:p>
            <a:r>
              <a:rPr lang="en-IN" dirty="0" smtClean="0"/>
              <a:t>ECLIPSE</a:t>
            </a:r>
          </a:p>
          <a:p>
            <a:r>
              <a:rPr lang="en-IN" dirty="0" smtClean="0"/>
              <a:t>MYSQL</a:t>
            </a:r>
            <a:endParaRPr lang="en-IN" dirty="0"/>
          </a:p>
        </p:txBody>
      </p:sp>
    </p:spTree>
    <p:extLst>
      <p:ext uri="{BB962C8B-B14F-4D97-AF65-F5344CB8AC3E}">
        <p14:creationId xmlns:p14="http://schemas.microsoft.com/office/powerpoint/2010/main" val="90230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MAIN PAGE SCREENSHOT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817" y="1825625"/>
            <a:ext cx="6086365" cy="4351338"/>
          </a:xfrm>
        </p:spPr>
      </p:pic>
    </p:spTree>
    <p:extLst>
      <p:ext uri="{BB962C8B-B14F-4D97-AF65-F5344CB8AC3E}">
        <p14:creationId xmlns:p14="http://schemas.microsoft.com/office/powerpoint/2010/main" val="32308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72" y="450376"/>
            <a:ext cx="8857397" cy="6146682"/>
          </a:xfrm>
          <a:prstGeom prst="rect">
            <a:avLst/>
          </a:prstGeom>
        </p:spPr>
      </p:pic>
    </p:spTree>
    <p:extLst>
      <p:ext uri="{BB962C8B-B14F-4D97-AF65-F5344CB8AC3E}">
        <p14:creationId xmlns:p14="http://schemas.microsoft.com/office/powerpoint/2010/main" val="256494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859" y="795064"/>
            <a:ext cx="5714860" cy="4997180"/>
          </a:xfrm>
        </p:spPr>
      </p:pic>
    </p:spTree>
    <p:extLst>
      <p:ext uri="{BB962C8B-B14F-4D97-AF65-F5344CB8AC3E}">
        <p14:creationId xmlns:p14="http://schemas.microsoft.com/office/powerpoint/2010/main" val="291307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166" y="541036"/>
            <a:ext cx="6054691" cy="5922530"/>
          </a:xfrm>
        </p:spPr>
      </p:pic>
    </p:spTree>
    <p:extLst>
      <p:ext uri="{BB962C8B-B14F-4D97-AF65-F5344CB8AC3E}">
        <p14:creationId xmlns:p14="http://schemas.microsoft.com/office/powerpoint/2010/main" val="125406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815" y="433791"/>
            <a:ext cx="5767638" cy="5934241"/>
          </a:xfrm>
        </p:spPr>
      </p:pic>
    </p:spTree>
    <p:extLst>
      <p:ext uri="{BB962C8B-B14F-4D97-AF65-F5344CB8AC3E}">
        <p14:creationId xmlns:p14="http://schemas.microsoft.com/office/powerpoint/2010/main" val="148372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278" y="712084"/>
            <a:ext cx="7820167" cy="5464880"/>
          </a:xfrm>
        </p:spPr>
      </p:pic>
    </p:spTree>
    <p:extLst>
      <p:ext uri="{BB962C8B-B14F-4D97-AF65-F5344CB8AC3E}">
        <p14:creationId xmlns:p14="http://schemas.microsoft.com/office/powerpoint/2010/main" val="43355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475</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RESUME BUILDER  SUBMITTED BY-     ASHISH                                      </vt:lpstr>
      <vt:lpstr>RESUME BUILDER</vt:lpstr>
      <vt:lpstr>LANGUAGES USED</vt:lpstr>
      <vt:lpstr>MAIN PAGE SCREENSHOT</vt:lpstr>
      <vt:lpstr>PowerPoint Presentation</vt:lpstr>
      <vt:lpstr>PowerPoint Presentation</vt:lpstr>
      <vt:lpstr>PowerPoint Presentation</vt:lpstr>
      <vt:lpstr>PowerPoint Presentation</vt:lpstr>
      <vt:lpstr>PowerPoint Presentation</vt:lpstr>
      <vt:lpstr>PowerPoint Presentation</vt:lpstr>
      <vt:lpstr>DATABASE </vt:lpstr>
      <vt:lpstr>JAVA</vt:lpstr>
      <vt:lpstr>ECLIPSE</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REGISTRATION FORM</dc:title>
  <dc:creator>sony</dc:creator>
  <cp:lastModifiedBy>sony</cp:lastModifiedBy>
  <cp:revision>8</cp:revision>
  <dcterms:created xsi:type="dcterms:W3CDTF">2016-06-24T06:02:27Z</dcterms:created>
  <dcterms:modified xsi:type="dcterms:W3CDTF">2016-06-27T06:05:21Z</dcterms:modified>
</cp:coreProperties>
</file>