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0AD53-BF84-4628-A46A-DAD024F1F7D5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96B4F5F-D1A5-4805-94DC-B95E7530A127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Who is your audience?</a:t>
          </a:r>
        </a:p>
      </dgm:t>
    </dgm:pt>
    <dgm:pt modelId="{AB54AD1E-7AE5-4923-891E-3B37F96B8F03}" type="parTrans" cxnId="{F49D0770-BAEE-4CFE-A8A4-59999B1D66D2}">
      <dgm:prSet/>
      <dgm:spPr/>
      <dgm:t>
        <a:bodyPr/>
        <a:lstStyle/>
        <a:p>
          <a:endParaRPr lang="en-US"/>
        </a:p>
      </dgm:t>
    </dgm:pt>
    <dgm:pt modelId="{D2255B9D-700A-4232-A273-A2EB9F35F46C}" type="sibTrans" cxnId="{F49D0770-BAEE-4CFE-A8A4-59999B1D66D2}">
      <dgm:prSet/>
      <dgm:spPr/>
      <dgm:t>
        <a:bodyPr/>
        <a:lstStyle/>
        <a:p>
          <a:endParaRPr lang="en-US"/>
        </a:p>
      </dgm:t>
    </dgm:pt>
    <dgm:pt modelId="{C34D59C6-C7D3-466B-A414-9EF455E3117B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What does this reader or listener know?</a:t>
          </a:r>
        </a:p>
      </dgm:t>
    </dgm:pt>
    <dgm:pt modelId="{E0CAACF4-D9C3-4859-A490-32AECACAB895}" type="parTrans" cxnId="{2669E65A-F923-457D-9E84-3628B47A7F46}">
      <dgm:prSet/>
      <dgm:spPr/>
      <dgm:t>
        <a:bodyPr/>
        <a:lstStyle/>
        <a:p>
          <a:endParaRPr lang="en-US"/>
        </a:p>
      </dgm:t>
    </dgm:pt>
    <dgm:pt modelId="{E0FAFE6D-7A5F-48DC-875F-C4C07B18D02E}" type="sibTrans" cxnId="{2669E65A-F923-457D-9E84-3628B47A7F46}">
      <dgm:prSet/>
      <dgm:spPr/>
      <dgm:t>
        <a:bodyPr/>
        <a:lstStyle/>
        <a:p>
          <a:endParaRPr lang="en-US"/>
        </a:p>
      </dgm:t>
    </dgm:pt>
    <dgm:pt modelId="{575838D6-69A0-4D2E-8129-3AC1B61B39D5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What does this reader or listener not know?</a:t>
          </a:r>
        </a:p>
      </dgm:t>
    </dgm:pt>
    <dgm:pt modelId="{247229B3-B977-4FC2-AC98-9E61C3779359}" type="parTrans" cxnId="{39F3883E-64F3-4B36-B070-59FA4DBD1548}">
      <dgm:prSet/>
      <dgm:spPr/>
      <dgm:t>
        <a:bodyPr/>
        <a:lstStyle/>
        <a:p>
          <a:endParaRPr lang="en-US"/>
        </a:p>
      </dgm:t>
    </dgm:pt>
    <dgm:pt modelId="{46E9432B-0316-4228-AD8C-5ACAA0A30FFA}" type="sibTrans" cxnId="{39F3883E-64F3-4B36-B070-59FA4DBD1548}">
      <dgm:prSet/>
      <dgm:spPr/>
      <dgm:t>
        <a:bodyPr/>
        <a:lstStyle/>
        <a:p>
          <a:endParaRPr lang="en-US"/>
        </a:p>
      </dgm:t>
    </dgm:pt>
    <dgm:pt modelId="{382CEFA2-7E51-44C4-8085-7A1FBD1E08FF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What must you write or say to ensure that your audience understands your point?</a:t>
          </a:r>
        </a:p>
      </dgm:t>
    </dgm:pt>
    <dgm:pt modelId="{1E3793B0-5005-49F8-A70F-B0062F0186B4}" type="parTrans" cxnId="{E9FCC22C-070C-46BE-B911-2BC4F62634FD}">
      <dgm:prSet/>
      <dgm:spPr/>
      <dgm:t>
        <a:bodyPr/>
        <a:lstStyle/>
        <a:p>
          <a:endParaRPr lang="en-US"/>
        </a:p>
      </dgm:t>
    </dgm:pt>
    <dgm:pt modelId="{23B11089-2D8B-42A5-8B59-2D1E6B598890}" type="sibTrans" cxnId="{E9FCC22C-070C-46BE-B911-2BC4F62634FD}">
      <dgm:prSet/>
      <dgm:spPr/>
      <dgm:t>
        <a:bodyPr/>
        <a:lstStyle/>
        <a:p>
          <a:endParaRPr lang="en-US"/>
        </a:p>
      </dgm:t>
    </dgm:pt>
    <dgm:pt modelId="{31968281-04B5-4D2D-A853-99613BFD2B6A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How do you communicate to more than one person (multiple audiences)?</a:t>
          </a:r>
        </a:p>
      </dgm:t>
    </dgm:pt>
    <dgm:pt modelId="{8FD89583-6A1A-484A-9C06-F3A18A150BB4}" type="parTrans" cxnId="{A07EC61E-9549-4A54-8ECE-1B4F435C026F}">
      <dgm:prSet/>
      <dgm:spPr/>
      <dgm:t>
        <a:bodyPr/>
        <a:lstStyle/>
        <a:p>
          <a:endParaRPr lang="en-US"/>
        </a:p>
      </dgm:t>
    </dgm:pt>
    <dgm:pt modelId="{A9400BAA-437F-449E-96F4-83D3F56AA88E}" type="sibTrans" cxnId="{A07EC61E-9549-4A54-8ECE-1B4F435C026F}">
      <dgm:prSet/>
      <dgm:spPr/>
      <dgm:t>
        <a:bodyPr/>
        <a:lstStyle/>
        <a:p>
          <a:endParaRPr lang="en-US"/>
        </a:p>
      </dgm:t>
    </dgm:pt>
    <dgm:pt modelId="{01F7C877-BFDB-4703-BF98-15C043A3C720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What is this person’s attitude toward your topic?</a:t>
          </a:r>
        </a:p>
      </dgm:t>
    </dgm:pt>
    <dgm:pt modelId="{74A3E43A-C94F-466D-AB5F-EA2DBE660614}" type="parTrans" cxnId="{01411850-3575-4FB9-BBB5-4EB64D751984}">
      <dgm:prSet/>
      <dgm:spPr/>
      <dgm:t>
        <a:bodyPr/>
        <a:lstStyle/>
        <a:p>
          <a:endParaRPr lang="en-US"/>
        </a:p>
      </dgm:t>
    </dgm:pt>
    <dgm:pt modelId="{085E9E88-8C10-4FE1-9C2C-161CC25BAFF3}" type="sibTrans" cxnId="{01411850-3575-4FB9-BBB5-4EB64D751984}">
      <dgm:prSet/>
      <dgm:spPr/>
      <dgm:t>
        <a:bodyPr/>
        <a:lstStyle/>
        <a:p>
          <a:endParaRPr lang="en-US"/>
        </a:p>
      </dgm:t>
    </dgm:pt>
    <dgm:pt modelId="{A17070C2-DEEE-4404-A992-E804AD25E0B2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What diversity issues (gender, sexual orientation, cultural, multicultural) must you consider?</a:t>
          </a:r>
        </a:p>
      </dgm:t>
    </dgm:pt>
    <dgm:pt modelId="{DE51C12B-78AB-47F7-B9B1-3A18D520B376}" type="parTrans" cxnId="{AE0B11B7-E045-4267-BA67-C9746A04CBF0}">
      <dgm:prSet/>
      <dgm:spPr/>
      <dgm:t>
        <a:bodyPr/>
        <a:lstStyle/>
        <a:p>
          <a:endParaRPr lang="en-US"/>
        </a:p>
      </dgm:t>
    </dgm:pt>
    <dgm:pt modelId="{BACBBF45-C94F-4021-B864-1CFBC133EFEE}" type="sibTrans" cxnId="{AE0B11B7-E045-4267-BA67-C9746A04CBF0}">
      <dgm:prSet/>
      <dgm:spPr/>
      <dgm:t>
        <a:bodyPr/>
        <a:lstStyle/>
        <a:p>
          <a:endParaRPr lang="en-US"/>
        </a:p>
      </dgm:t>
    </dgm:pt>
    <dgm:pt modelId="{6AA7FA02-53FF-4BB6-98C7-E9D63D5DEE6A}" type="pres">
      <dgm:prSet presAssocID="{E5F0AD53-BF84-4628-A46A-DAD024F1F7D5}" presName="linear" presStyleCnt="0">
        <dgm:presLayoutVars>
          <dgm:animLvl val="lvl"/>
          <dgm:resizeHandles val="exact"/>
        </dgm:presLayoutVars>
      </dgm:prSet>
      <dgm:spPr/>
    </dgm:pt>
    <dgm:pt modelId="{1479BA95-85BC-4AC9-B145-701DA74853EA}" type="pres">
      <dgm:prSet presAssocID="{B96B4F5F-D1A5-4805-94DC-B95E7530A12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CBC356-FFBD-491D-BD01-C540F5057CB8}" type="pres">
      <dgm:prSet presAssocID="{D2255B9D-700A-4232-A273-A2EB9F35F46C}" presName="spacer" presStyleCnt="0"/>
      <dgm:spPr/>
    </dgm:pt>
    <dgm:pt modelId="{60662C1D-1AF9-4FDF-8F98-064AB3D93241}" type="pres">
      <dgm:prSet presAssocID="{C34D59C6-C7D3-466B-A414-9EF455E3117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F69935-5411-4F78-8131-E02C4DC13584}" type="pres">
      <dgm:prSet presAssocID="{E0FAFE6D-7A5F-48DC-875F-C4C07B18D02E}" presName="spacer" presStyleCnt="0"/>
      <dgm:spPr/>
    </dgm:pt>
    <dgm:pt modelId="{9EA3EDCF-7986-4BD6-8224-33EEA1A14577}" type="pres">
      <dgm:prSet presAssocID="{575838D6-69A0-4D2E-8129-3AC1B61B39D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D3D3D4B-FBB4-47C5-8C4D-4E471A7268E6}" type="pres">
      <dgm:prSet presAssocID="{46E9432B-0316-4228-AD8C-5ACAA0A30FFA}" presName="spacer" presStyleCnt="0"/>
      <dgm:spPr/>
    </dgm:pt>
    <dgm:pt modelId="{7FA0F477-B568-492F-AE7C-2378400D352A}" type="pres">
      <dgm:prSet presAssocID="{382CEFA2-7E51-44C4-8085-7A1FBD1E08F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72F77DB-B8A8-4AF0-8193-55CAF662E89A}" type="pres">
      <dgm:prSet presAssocID="{23B11089-2D8B-42A5-8B59-2D1E6B598890}" presName="spacer" presStyleCnt="0"/>
      <dgm:spPr/>
    </dgm:pt>
    <dgm:pt modelId="{6BC02974-9F9C-4D9F-875D-21C06D77370C}" type="pres">
      <dgm:prSet presAssocID="{31968281-04B5-4D2D-A853-99613BFD2B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0ED4547-8AE2-478B-8A94-E2831F920E54}" type="pres">
      <dgm:prSet presAssocID="{A9400BAA-437F-449E-96F4-83D3F56AA88E}" presName="spacer" presStyleCnt="0"/>
      <dgm:spPr/>
    </dgm:pt>
    <dgm:pt modelId="{42AADE5B-ACFB-4037-AE66-DBDC7C46176F}" type="pres">
      <dgm:prSet presAssocID="{01F7C877-BFDB-4703-BF98-15C043A3C72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BEBFF96-382E-4E83-BE30-A9CB660A2BF9}" type="pres">
      <dgm:prSet presAssocID="{085E9E88-8C10-4FE1-9C2C-161CC25BAFF3}" presName="spacer" presStyleCnt="0"/>
      <dgm:spPr/>
    </dgm:pt>
    <dgm:pt modelId="{1A7DA044-CD96-40D2-A2C3-1F77A5D78896}" type="pres">
      <dgm:prSet presAssocID="{A17070C2-DEEE-4404-A992-E804AD25E0B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B6BE912-8880-43F2-95AE-F6EC6D97F304}" type="presOf" srcId="{31968281-04B5-4D2D-A853-99613BFD2B6A}" destId="{6BC02974-9F9C-4D9F-875D-21C06D77370C}" srcOrd="0" destOrd="0" presId="urn:microsoft.com/office/officeart/2005/8/layout/vList2"/>
    <dgm:cxn modelId="{A07EC61E-9549-4A54-8ECE-1B4F435C026F}" srcId="{E5F0AD53-BF84-4628-A46A-DAD024F1F7D5}" destId="{31968281-04B5-4D2D-A853-99613BFD2B6A}" srcOrd="4" destOrd="0" parTransId="{8FD89583-6A1A-484A-9C06-F3A18A150BB4}" sibTransId="{A9400BAA-437F-449E-96F4-83D3F56AA88E}"/>
    <dgm:cxn modelId="{118DFA27-95AD-4AC6-A836-B7CBA3ACA2BE}" type="presOf" srcId="{C34D59C6-C7D3-466B-A414-9EF455E3117B}" destId="{60662C1D-1AF9-4FDF-8F98-064AB3D93241}" srcOrd="0" destOrd="0" presId="urn:microsoft.com/office/officeart/2005/8/layout/vList2"/>
    <dgm:cxn modelId="{E9FCC22C-070C-46BE-B911-2BC4F62634FD}" srcId="{E5F0AD53-BF84-4628-A46A-DAD024F1F7D5}" destId="{382CEFA2-7E51-44C4-8085-7A1FBD1E08FF}" srcOrd="3" destOrd="0" parTransId="{1E3793B0-5005-49F8-A70F-B0062F0186B4}" sibTransId="{23B11089-2D8B-42A5-8B59-2D1E6B598890}"/>
    <dgm:cxn modelId="{39F3883E-64F3-4B36-B070-59FA4DBD1548}" srcId="{E5F0AD53-BF84-4628-A46A-DAD024F1F7D5}" destId="{575838D6-69A0-4D2E-8129-3AC1B61B39D5}" srcOrd="2" destOrd="0" parTransId="{247229B3-B977-4FC2-AC98-9E61C3779359}" sibTransId="{46E9432B-0316-4228-AD8C-5ACAA0A30FFA}"/>
    <dgm:cxn modelId="{B890245C-E7DC-4511-879F-4CD8B7918618}" type="presOf" srcId="{E5F0AD53-BF84-4628-A46A-DAD024F1F7D5}" destId="{6AA7FA02-53FF-4BB6-98C7-E9D63D5DEE6A}" srcOrd="0" destOrd="0" presId="urn:microsoft.com/office/officeart/2005/8/layout/vList2"/>
    <dgm:cxn modelId="{F49D0770-BAEE-4CFE-A8A4-59999B1D66D2}" srcId="{E5F0AD53-BF84-4628-A46A-DAD024F1F7D5}" destId="{B96B4F5F-D1A5-4805-94DC-B95E7530A127}" srcOrd="0" destOrd="0" parTransId="{AB54AD1E-7AE5-4923-891E-3B37F96B8F03}" sibTransId="{D2255B9D-700A-4232-A273-A2EB9F35F46C}"/>
    <dgm:cxn modelId="{01411850-3575-4FB9-BBB5-4EB64D751984}" srcId="{E5F0AD53-BF84-4628-A46A-DAD024F1F7D5}" destId="{01F7C877-BFDB-4703-BF98-15C043A3C720}" srcOrd="5" destOrd="0" parTransId="{74A3E43A-C94F-466D-AB5F-EA2DBE660614}" sibTransId="{085E9E88-8C10-4FE1-9C2C-161CC25BAFF3}"/>
    <dgm:cxn modelId="{2669E65A-F923-457D-9E84-3628B47A7F46}" srcId="{E5F0AD53-BF84-4628-A46A-DAD024F1F7D5}" destId="{C34D59C6-C7D3-466B-A414-9EF455E3117B}" srcOrd="1" destOrd="0" parTransId="{E0CAACF4-D9C3-4859-A490-32AECACAB895}" sibTransId="{E0FAFE6D-7A5F-48DC-875F-C4C07B18D02E}"/>
    <dgm:cxn modelId="{4302C38F-6C7A-4AB0-B527-E6DEAEB65A27}" type="presOf" srcId="{01F7C877-BFDB-4703-BF98-15C043A3C720}" destId="{42AADE5B-ACFB-4037-AE66-DBDC7C46176F}" srcOrd="0" destOrd="0" presId="urn:microsoft.com/office/officeart/2005/8/layout/vList2"/>
    <dgm:cxn modelId="{B522A397-0D72-44CB-8DB9-ED150ED545C9}" type="presOf" srcId="{A17070C2-DEEE-4404-A992-E804AD25E0B2}" destId="{1A7DA044-CD96-40D2-A2C3-1F77A5D78896}" srcOrd="0" destOrd="0" presId="urn:microsoft.com/office/officeart/2005/8/layout/vList2"/>
    <dgm:cxn modelId="{571E089C-5AE2-4509-87CD-C5F84249728C}" type="presOf" srcId="{575838D6-69A0-4D2E-8129-3AC1B61B39D5}" destId="{9EA3EDCF-7986-4BD6-8224-33EEA1A14577}" srcOrd="0" destOrd="0" presId="urn:microsoft.com/office/officeart/2005/8/layout/vList2"/>
    <dgm:cxn modelId="{F59C8CA3-E0B2-4633-9382-DA3FD2C6554F}" type="presOf" srcId="{B96B4F5F-D1A5-4805-94DC-B95E7530A127}" destId="{1479BA95-85BC-4AC9-B145-701DA74853EA}" srcOrd="0" destOrd="0" presId="urn:microsoft.com/office/officeart/2005/8/layout/vList2"/>
    <dgm:cxn modelId="{AE0B11B7-E045-4267-BA67-C9746A04CBF0}" srcId="{E5F0AD53-BF84-4628-A46A-DAD024F1F7D5}" destId="{A17070C2-DEEE-4404-A992-E804AD25E0B2}" srcOrd="6" destOrd="0" parTransId="{DE51C12B-78AB-47F7-B9B1-3A18D520B376}" sibTransId="{BACBBF45-C94F-4021-B864-1CFBC133EFEE}"/>
    <dgm:cxn modelId="{530AF3F8-E26F-4245-A3F5-BF8689F6237B}" type="presOf" srcId="{382CEFA2-7E51-44C4-8085-7A1FBD1E08FF}" destId="{7FA0F477-B568-492F-AE7C-2378400D352A}" srcOrd="0" destOrd="0" presId="urn:microsoft.com/office/officeart/2005/8/layout/vList2"/>
    <dgm:cxn modelId="{39926AE7-6946-4F4E-9DBF-6BEE8DE776F4}" type="presParOf" srcId="{6AA7FA02-53FF-4BB6-98C7-E9D63D5DEE6A}" destId="{1479BA95-85BC-4AC9-B145-701DA74853EA}" srcOrd="0" destOrd="0" presId="urn:microsoft.com/office/officeart/2005/8/layout/vList2"/>
    <dgm:cxn modelId="{7F67A3B4-A50D-4626-9A89-4DB78CEC47CC}" type="presParOf" srcId="{6AA7FA02-53FF-4BB6-98C7-E9D63D5DEE6A}" destId="{97CBC356-FFBD-491D-BD01-C540F5057CB8}" srcOrd="1" destOrd="0" presId="urn:microsoft.com/office/officeart/2005/8/layout/vList2"/>
    <dgm:cxn modelId="{20901F7C-5C23-4D68-A536-165A7CAE2309}" type="presParOf" srcId="{6AA7FA02-53FF-4BB6-98C7-E9D63D5DEE6A}" destId="{60662C1D-1AF9-4FDF-8F98-064AB3D93241}" srcOrd="2" destOrd="0" presId="urn:microsoft.com/office/officeart/2005/8/layout/vList2"/>
    <dgm:cxn modelId="{52232A6D-5035-4D61-80A6-32BFE2C572E2}" type="presParOf" srcId="{6AA7FA02-53FF-4BB6-98C7-E9D63D5DEE6A}" destId="{17F69935-5411-4F78-8131-E02C4DC13584}" srcOrd="3" destOrd="0" presId="urn:microsoft.com/office/officeart/2005/8/layout/vList2"/>
    <dgm:cxn modelId="{47E96D3C-610C-4146-AC09-8A63F70358D0}" type="presParOf" srcId="{6AA7FA02-53FF-4BB6-98C7-E9D63D5DEE6A}" destId="{9EA3EDCF-7986-4BD6-8224-33EEA1A14577}" srcOrd="4" destOrd="0" presId="urn:microsoft.com/office/officeart/2005/8/layout/vList2"/>
    <dgm:cxn modelId="{6FECEBD9-F983-4FAB-863F-47AF6510FC52}" type="presParOf" srcId="{6AA7FA02-53FF-4BB6-98C7-E9D63D5DEE6A}" destId="{6D3D3D4B-FBB4-47C5-8C4D-4E471A7268E6}" srcOrd="5" destOrd="0" presId="urn:microsoft.com/office/officeart/2005/8/layout/vList2"/>
    <dgm:cxn modelId="{B7E1C995-866B-4559-9176-233E74E1356F}" type="presParOf" srcId="{6AA7FA02-53FF-4BB6-98C7-E9D63D5DEE6A}" destId="{7FA0F477-B568-492F-AE7C-2378400D352A}" srcOrd="6" destOrd="0" presId="urn:microsoft.com/office/officeart/2005/8/layout/vList2"/>
    <dgm:cxn modelId="{06AB4375-A8F0-414F-A7BE-7E0A5B9D1149}" type="presParOf" srcId="{6AA7FA02-53FF-4BB6-98C7-E9D63D5DEE6A}" destId="{D72F77DB-B8A8-4AF0-8193-55CAF662E89A}" srcOrd="7" destOrd="0" presId="urn:microsoft.com/office/officeart/2005/8/layout/vList2"/>
    <dgm:cxn modelId="{05539238-E817-45A4-91CB-BF7690E0C543}" type="presParOf" srcId="{6AA7FA02-53FF-4BB6-98C7-E9D63D5DEE6A}" destId="{6BC02974-9F9C-4D9F-875D-21C06D77370C}" srcOrd="8" destOrd="0" presId="urn:microsoft.com/office/officeart/2005/8/layout/vList2"/>
    <dgm:cxn modelId="{9D1C9B75-BD3B-4954-93A6-C771BEC8B0E4}" type="presParOf" srcId="{6AA7FA02-53FF-4BB6-98C7-E9D63D5DEE6A}" destId="{50ED4547-8AE2-478B-8A94-E2831F920E54}" srcOrd="9" destOrd="0" presId="urn:microsoft.com/office/officeart/2005/8/layout/vList2"/>
    <dgm:cxn modelId="{4D9A29C4-5CA9-478E-864A-8B532F116815}" type="presParOf" srcId="{6AA7FA02-53FF-4BB6-98C7-E9D63D5DEE6A}" destId="{42AADE5B-ACFB-4037-AE66-DBDC7C46176F}" srcOrd="10" destOrd="0" presId="urn:microsoft.com/office/officeart/2005/8/layout/vList2"/>
    <dgm:cxn modelId="{51EEFBD0-405C-4F5E-B5A3-C9C583E82289}" type="presParOf" srcId="{6AA7FA02-53FF-4BB6-98C7-E9D63D5DEE6A}" destId="{5BEBFF96-382E-4E83-BE30-A9CB660A2BF9}" srcOrd="11" destOrd="0" presId="urn:microsoft.com/office/officeart/2005/8/layout/vList2"/>
    <dgm:cxn modelId="{FCD0D4A1-DD35-4854-8319-8D0DBAA91574}" type="presParOf" srcId="{6AA7FA02-53FF-4BB6-98C7-E9D63D5DEE6A}" destId="{1A7DA044-CD96-40D2-A2C3-1F77A5D7889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FCF6C-AAFE-404F-A765-03ADC5E716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53E3AC-A9D3-4B45-980B-83E33A31AE9B}">
      <dgm:prSet/>
      <dgm:spPr/>
      <dgm:t>
        <a:bodyPr/>
        <a:lstStyle/>
        <a:p>
          <a:r>
            <a:rPr lang="en-US"/>
            <a:t>To communicate successfully, you must </a:t>
          </a:r>
        </a:p>
      </dgm:t>
    </dgm:pt>
    <dgm:pt modelId="{95526A5C-C070-441A-A5B2-B88712535D2C}" type="parTrans" cxnId="{F7D04050-7DC9-4B45-9DD0-70FEDE20612C}">
      <dgm:prSet/>
      <dgm:spPr/>
      <dgm:t>
        <a:bodyPr/>
        <a:lstStyle/>
        <a:p>
          <a:endParaRPr lang="en-US"/>
        </a:p>
      </dgm:t>
    </dgm:pt>
    <dgm:pt modelId="{FA9F8821-F395-470C-AD06-F2DD7DBA5C88}" type="sibTrans" cxnId="{F7D04050-7DC9-4B45-9DD0-70FEDE20612C}">
      <dgm:prSet/>
      <dgm:spPr/>
      <dgm:t>
        <a:bodyPr/>
        <a:lstStyle/>
        <a:p>
          <a:endParaRPr lang="en-US"/>
        </a:p>
      </dgm:t>
    </dgm:pt>
    <dgm:pt modelId="{1694CD94-6C59-404A-8D91-402DDF0951BB}">
      <dgm:prSet/>
      <dgm:spPr/>
      <dgm:t>
        <a:bodyPr/>
        <a:lstStyle/>
        <a:p>
          <a:r>
            <a:rPr lang="en-US"/>
            <a:t>Recognize your audience’s level of understanding</a:t>
          </a:r>
        </a:p>
      </dgm:t>
    </dgm:pt>
    <dgm:pt modelId="{026C4C12-592F-4C03-A3AD-7E7240A96130}" type="parTrans" cxnId="{E3787A06-9A3F-468F-937D-74FA12733FE2}">
      <dgm:prSet/>
      <dgm:spPr/>
      <dgm:t>
        <a:bodyPr/>
        <a:lstStyle/>
        <a:p>
          <a:endParaRPr lang="en-US"/>
        </a:p>
      </dgm:t>
    </dgm:pt>
    <dgm:pt modelId="{8C0F58C9-41D5-4E89-9794-C2AAA1E87B65}" type="sibTrans" cxnId="{E3787A06-9A3F-468F-937D-74FA12733FE2}">
      <dgm:prSet/>
      <dgm:spPr/>
      <dgm:t>
        <a:bodyPr/>
        <a:lstStyle/>
        <a:p>
          <a:endParaRPr lang="en-US"/>
        </a:p>
      </dgm:t>
    </dgm:pt>
    <dgm:pt modelId="{22BC2D5A-71E2-4E9C-A6B0-2BD51E261292}">
      <dgm:prSet/>
      <dgm:spPr/>
      <dgm:t>
        <a:bodyPr/>
        <a:lstStyle/>
        <a:p>
          <a:r>
            <a:rPr lang="en-US"/>
            <a:t>Factor in your audience’s unique personality and traits</a:t>
          </a:r>
        </a:p>
      </dgm:t>
    </dgm:pt>
    <dgm:pt modelId="{64BC1AB0-B7F6-4404-A8EA-66FB21D122A4}" type="parTrans" cxnId="{24BBCCEF-EE5F-4125-8A78-DE288E407A3E}">
      <dgm:prSet/>
      <dgm:spPr/>
      <dgm:t>
        <a:bodyPr/>
        <a:lstStyle/>
        <a:p>
          <a:endParaRPr lang="en-US"/>
        </a:p>
      </dgm:t>
    </dgm:pt>
    <dgm:pt modelId="{D0A78205-A608-403F-BD1B-554C4F085B2A}" type="sibTrans" cxnId="{24BBCCEF-EE5F-4125-8A78-DE288E407A3E}">
      <dgm:prSet/>
      <dgm:spPr/>
      <dgm:t>
        <a:bodyPr/>
        <a:lstStyle/>
        <a:p>
          <a:endParaRPr lang="en-US"/>
        </a:p>
      </dgm:t>
    </dgm:pt>
    <dgm:pt modelId="{CB4BEA29-6852-436B-A5B8-D831F6E64CC5}" type="pres">
      <dgm:prSet presAssocID="{7D1FCF6C-AAFE-404F-A765-03ADC5E716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A173FC-9B48-4F7A-AD91-8936CF6CE620}" type="pres">
      <dgm:prSet presAssocID="{AD53E3AC-A9D3-4B45-980B-83E33A31AE9B}" presName="hierRoot1" presStyleCnt="0"/>
      <dgm:spPr/>
    </dgm:pt>
    <dgm:pt modelId="{D1168EAD-1F53-4193-A6D2-A1344848847D}" type="pres">
      <dgm:prSet presAssocID="{AD53E3AC-A9D3-4B45-980B-83E33A31AE9B}" presName="composite" presStyleCnt="0"/>
      <dgm:spPr/>
    </dgm:pt>
    <dgm:pt modelId="{99859020-006B-4A74-9197-2BE5D8FA3890}" type="pres">
      <dgm:prSet presAssocID="{AD53E3AC-A9D3-4B45-980B-83E33A31AE9B}" presName="background" presStyleLbl="node0" presStyleIdx="0" presStyleCnt="1"/>
      <dgm:spPr/>
    </dgm:pt>
    <dgm:pt modelId="{4DFFACFC-390E-43B4-A298-3156BEED7595}" type="pres">
      <dgm:prSet presAssocID="{AD53E3AC-A9D3-4B45-980B-83E33A31AE9B}" presName="text" presStyleLbl="fgAcc0" presStyleIdx="0" presStyleCnt="1">
        <dgm:presLayoutVars>
          <dgm:chPref val="3"/>
        </dgm:presLayoutVars>
      </dgm:prSet>
      <dgm:spPr/>
    </dgm:pt>
    <dgm:pt modelId="{2889DEE5-DBF3-4CF5-9367-3085DB14742B}" type="pres">
      <dgm:prSet presAssocID="{AD53E3AC-A9D3-4B45-980B-83E33A31AE9B}" presName="hierChild2" presStyleCnt="0"/>
      <dgm:spPr/>
    </dgm:pt>
    <dgm:pt modelId="{F698E467-7FF7-4277-9ABB-2849478CC7B7}" type="pres">
      <dgm:prSet presAssocID="{026C4C12-592F-4C03-A3AD-7E7240A96130}" presName="Name10" presStyleLbl="parChTrans1D2" presStyleIdx="0" presStyleCnt="2"/>
      <dgm:spPr/>
    </dgm:pt>
    <dgm:pt modelId="{6E753F74-4AEC-447B-9E64-813A75583443}" type="pres">
      <dgm:prSet presAssocID="{1694CD94-6C59-404A-8D91-402DDF0951BB}" presName="hierRoot2" presStyleCnt="0"/>
      <dgm:spPr/>
    </dgm:pt>
    <dgm:pt modelId="{E3E32198-1899-4E67-8478-5EF481403AD8}" type="pres">
      <dgm:prSet presAssocID="{1694CD94-6C59-404A-8D91-402DDF0951BB}" presName="composite2" presStyleCnt="0"/>
      <dgm:spPr/>
    </dgm:pt>
    <dgm:pt modelId="{B46268A6-DD3D-4506-97A8-0EC8E12A951B}" type="pres">
      <dgm:prSet presAssocID="{1694CD94-6C59-404A-8D91-402DDF0951BB}" presName="background2" presStyleLbl="node2" presStyleIdx="0" presStyleCnt="2"/>
      <dgm:spPr/>
    </dgm:pt>
    <dgm:pt modelId="{B4A9054C-8BFF-4627-B304-216677D5A3E9}" type="pres">
      <dgm:prSet presAssocID="{1694CD94-6C59-404A-8D91-402DDF0951BB}" presName="text2" presStyleLbl="fgAcc2" presStyleIdx="0" presStyleCnt="2">
        <dgm:presLayoutVars>
          <dgm:chPref val="3"/>
        </dgm:presLayoutVars>
      </dgm:prSet>
      <dgm:spPr/>
    </dgm:pt>
    <dgm:pt modelId="{C32A7FB3-3396-491A-A02C-AA17FF27EFB8}" type="pres">
      <dgm:prSet presAssocID="{1694CD94-6C59-404A-8D91-402DDF0951BB}" presName="hierChild3" presStyleCnt="0"/>
      <dgm:spPr/>
    </dgm:pt>
    <dgm:pt modelId="{7EC30F72-C53B-4C31-B83F-D9105F65AFD3}" type="pres">
      <dgm:prSet presAssocID="{64BC1AB0-B7F6-4404-A8EA-66FB21D122A4}" presName="Name10" presStyleLbl="parChTrans1D2" presStyleIdx="1" presStyleCnt="2"/>
      <dgm:spPr/>
    </dgm:pt>
    <dgm:pt modelId="{DC26E730-6E7D-48C7-9EA1-8E8599862E65}" type="pres">
      <dgm:prSet presAssocID="{22BC2D5A-71E2-4E9C-A6B0-2BD51E261292}" presName="hierRoot2" presStyleCnt="0"/>
      <dgm:spPr/>
    </dgm:pt>
    <dgm:pt modelId="{C1BF65C3-D23B-479C-9D7F-BB1A70FB330A}" type="pres">
      <dgm:prSet presAssocID="{22BC2D5A-71E2-4E9C-A6B0-2BD51E261292}" presName="composite2" presStyleCnt="0"/>
      <dgm:spPr/>
    </dgm:pt>
    <dgm:pt modelId="{F97689CA-9546-4F1F-9D84-270F06679178}" type="pres">
      <dgm:prSet presAssocID="{22BC2D5A-71E2-4E9C-A6B0-2BD51E261292}" presName="background2" presStyleLbl="node2" presStyleIdx="1" presStyleCnt="2"/>
      <dgm:spPr/>
    </dgm:pt>
    <dgm:pt modelId="{C44F7179-82E6-4E42-B554-69E0ABBF97A2}" type="pres">
      <dgm:prSet presAssocID="{22BC2D5A-71E2-4E9C-A6B0-2BD51E261292}" presName="text2" presStyleLbl="fgAcc2" presStyleIdx="1" presStyleCnt="2">
        <dgm:presLayoutVars>
          <dgm:chPref val="3"/>
        </dgm:presLayoutVars>
      </dgm:prSet>
      <dgm:spPr/>
    </dgm:pt>
    <dgm:pt modelId="{CFA243FF-E572-404B-81DF-F127127234C7}" type="pres">
      <dgm:prSet presAssocID="{22BC2D5A-71E2-4E9C-A6B0-2BD51E261292}" presName="hierChild3" presStyleCnt="0"/>
      <dgm:spPr/>
    </dgm:pt>
  </dgm:ptLst>
  <dgm:cxnLst>
    <dgm:cxn modelId="{E3787A06-9A3F-468F-937D-74FA12733FE2}" srcId="{AD53E3AC-A9D3-4B45-980B-83E33A31AE9B}" destId="{1694CD94-6C59-404A-8D91-402DDF0951BB}" srcOrd="0" destOrd="0" parTransId="{026C4C12-592F-4C03-A3AD-7E7240A96130}" sibTransId="{8C0F58C9-41D5-4E89-9794-C2AAA1E87B65}"/>
    <dgm:cxn modelId="{16458612-2CB2-4CA2-997A-9BFC0E4FE77E}" type="presOf" srcId="{AD53E3AC-A9D3-4B45-980B-83E33A31AE9B}" destId="{4DFFACFC-390E-43B4-A298-3156BEED7595}" srcOrd="0" destOrd="0" presId="urn:microsoft.com/office/officeart/2005/8/layout/hierarchy1"/>
    <dgm:cxn modelId="{55B64315-3C5C-45F4-9846-CBC6C9AE9A24}" type="presOf" srcId="{64BC1AB0-B7F6-4404-A8EA-66FB21D122A4}" destId="{7EC30F72-C53B-4C31-B83F-D9105F65AFD3}" srcOrd="0" destOrd="0" presId="urn:microsoft.com/office/officeart/2005/8/layout/hierarchy1"/>
    <dgm:cxn modelId="{50CD0119-C1A0-448A-B846-49D58EFE587B}" type="presOf" srcId="{026C4C12-592F-4C03-A3AD-7E7240A96130}" destId="{F698E467-7FF7-4277-9ABB-2849478CC7B7}" srcOrd="0" destOrd="0" presId="urn:microsoft.com/office/officeart/2005/8/layout/hierarchy1"/>
    <dgm:cxn modelId="{B1A3C528-397F-419C-9506-D8424C91CA8B}" type="presOf" srcId="{1694CD94-6C59-404A-8D91-402DDF0951BB}" destId="{B4A9054C-8BFF-4627-B304-216677D5A3E9}" srcOrd="0" destOrd="0" presId="urn:microsoft.com/office/officeart/2005/8/layout/hierarchy1"/>
    <dgm:cxn modelId="{585EC36B-193C-44E9-820B-8D8298E4212E}" type="presOf" srcId="{22BC2D5A-71E2-4E9C-A6B0-2BD51E261292}" destId="{C44F7179-82E6-4E42-B554-69E0ABBF97A2}" srcOrd="0" destOrd="0" presId="urn:microsoft.com/office/officeart/2005/8/layout/hierarchy1"/>
    <dgm:cxn modelId="{F7D04050-7DC9-4B45-9DD0-70FEDE20612C}" srcId="{7D1FCF6C-AAFE-404F-A765-03ADC5E7165D}" destId="{AD53E3AC-A9D3-4B45-980B-83E33A31AE9B}" srcOrd="0" destOrd="0" parTransId="{95526A5C-C070-441A-A5B2-B88712535D2C}" sibTransId="{FA9F8821-F395-470C-AD06-F2DD7DBA5C88}"/>
    <dgm:cxn modelId="{7690D9B3-0CC3-47B4-BAE8-8392EBDC7240}" type="presOf" srcId="{7D1FCF6C-AAFE-404F-A765-03ADC5E7165D}" destId="{CB4BEA29-6852-436B-A5B8-D831F6E64CC5}" srcOrd="0" destOrd="0" presId="urn:microsoft.com/office/officeart/2005/8/layout/hierarchy1"/>
    <dgm:cxn modelId="{24BBCCEF-EE5F-4125-8A78-DE288E407A3E}" srcId="{AD53E3AC-A9D3-4B45-980B-83E33A31AE9B}" destId="{22BC2D5A-71E2-4E9C-A6B0-2BD51E261292}" srcOrd="1" destOrd="0" parTransId="{64BC1AB0-B7F6-4404-A8EA-66FB21D122A4}" sibTransId="{D0A78205-A608-403F-BD1B-554C4F085B2A}"/>
    <dgm:cxn modelId="{4F772141-C2E2-4564-8B80-A7AFD3559B7E}" type="presParOf" srcId="{CB4BEA29-6852-436B-A5B8-D831F6E64CC5}" destId="{ECA173FC-9B48-4F7A-AD91-8936CF6CE620}" srcOrd="0" destOrd="0" presId="urn:microsoft.com/office/officeart/2005/8/layout/hierarchy1"/>
    <dgm:cxn modelId="{36EDAFA9-B894-459D-9644-5931D8440669}" type="presParOf" srcId="{ECA173FC-9B48-4F7A-AD91-8936CF6CE620}" destId="{D1168EAD-1F53-4193-A6D2-A1344848847D}" srcOrd="0" destOrd="0" presId="urn:microsoft.com/office/officeart/2005/8/layout/hierarchy1"/>
    <dgm:cxn modelId="{9F8B707D-21B9-444B-9526-9CD7B23D64EB}" type="presParOf" srcId="{D1168EAD-1F53-4193-A6D2-A1344848847D}" destId="{99859020-006B-4A74-9197-2BE5D8FA3890}" srcOrd="0" destOrd="0" presId="urn:microsoft.com/office/officeart/2005/8/layout/hierarchy1"/>
    <dgm:cxn modelId="{E5BAD00E-4E50-416A-B0E5-F43FD3E63C44}" type="presParOf" srcId="{D1168EAD-1F53-4193-A6D2-A1344848847D}" destId="{4DFFACFC-390E-43B4-A298-3156BEED7595}" srcOrd="1" destOrd="0" presId="urn:microsoft.com/office/officeart/2005/8/layout/hierarchy1"/>
    <dgm:cxn modelId="{4B7DB582-B77B-4243-85B9-EB11D644EC41}" type="presParOf" srcId="{ECA173FC-9B48-4F7A-AD91-8936CF6CE620}" destId="{2889DEE5-DBF3-4CF5-9367-3085DB14742B}" srcOrd="1" destOrd="0" presId="urn:microsoft.com/office/officeart/2005/8/layout/hierarchy1"/>
    <dgm:cxn modelId="{50791340-843E-4965-A043-91245A5CF21F}" type="presParOf" srcId="{2889DEE5-DBF3-4CF5-9367-3085DB14742B}" destId="{F698E467-7FF7-4277-9ABB-2849478CC7B7}" srcOrd="0" destOrd="0" presId="urn:microsoft.com/office/officeart/2005/8/layout/hierarchy1"/>
    <dgm:cxn modelId="{BBF5154E-C2E1-4E20-9D2E-D55D1CFAF2BA}" type="presParOf" srcId="{2889DEE5-DBF3-4CF5-9367-3085DB14742B}" destId="{6E753F74-4AEC-447B-9E64-813A75583443}" srcOrd="1" destOrd="0" presId="urn:microsoft.com/office/officeart/2005/8/layout/hierarchy1"/>
    <dgm:cxn modelId="{57288B93-BF36-4970-94B8-25F771780A87}" type="presParOf" srcId="{6E753F74-4AEC-447B-9E64-813A75583443}" destId="{E3E32198-1899-4E67-8478-5EF481403AD8}" srcOrd="0" destOrd="0" presId="urn:microsoft.com/office/officeart/2005/8/layout/hierarchy1"/>
    <dgm:cxn modelId="{30C86508-94E3-4A7E-8088-87B8A02ED253}" type="presParOf" srcId="{E3E32198-1899-4E67-8478-5EF481403AD8}" destId="{B46268A6-DD3D-4506-97A8-0EC8E12A951B}" srcOrd="0" destOrd="0" presId="urn:microsoft.com/office/officeart/2005/8/layout/hierarchy1"/>
    <dgm:cxn modelId="{1137A2C3-C34F-455F-9AB5-34EC59C742B0}" type="presParOf" srcId="{E3E32198-1899-4E67-8478-5EF481403AD8}" destId="{B4A9054C-8BFF-4627-B304-216677D5A3E9}" srcOrd="1" destOrd="0" presId="urn:microsoft.com/office/officeart/2005/8/layout/hierarchy1"/>
    <dgm:cxn modelId="{ED6ED5DC-88C2-47EF-B069-70220E5AF6D6}" type="presParOf" srcId="{6E753F74-4AEC-447B-9E64-813A75583443}" destId="{C32A7FB3-3396-491A-A02C-AA17FF27EFB8}" srcOrd="1" destOrd="0" presId="urn:microsoft.com/office/officeart/2005/8/layout/hierarchy1"/>
    <dgm:cxn modelId="{3A85A650-E34A-4056-A544-E9C6A31A27EA}" type="presParOf" srcId="{2889DEE5-DBF3-4CF5-9367-3085DB14742B}" destId="{7EC30F72-C53B-4C31-B83F-D9105F65AFD3}" srcOrd="2" destOrd="0" presId="urn:microsoft.com/office/officeart/2005/8/layout/hierarchy1"/>
    <dgm:cxn modelId="{90B18533-16E8-49E0-9893-0A005B333F5C}" type="presParOf" srcId="{2889DEE5-DBF3-4CF5-9367-3085DB14742B}" destId="{DC26E730-6E7D-48C7-9EA1-8E8599862E65}" srcOrd="3" destOrd="0" presId="urn:microsoft.com/office/officeart/2005/8/layout/hierarchy1"/>
    <dgm:cxn modelId="{E5C78F4A-D366-43A0-9548-E2BDE8D4B3BF}" type="presParOf" srcId="{DC26E730-6E7D-48C7-9EA1-8E8599862E65}" destId="{C1BF65C3-D23B-479C-9D7F-BB1A70FB330A}" srcOrd="0" destOrd="0" presId="urn:microsoft.com/office/officeart/2005/8/layout/hierarchy1"/>
    <dgm:cxn modelId="{6724E776-27B8-4425-A41A-FEA215181FC1}" type="presParOf" srcId="{C1BF65C3-D23B-479C-9D7F-BB1A70FB330A}" destId="{F97689CA-9546-4F1F-9D84-270F06679178}" srcOrd="0" destOrd="0" presId="urn:microsoft.com/office/officeart/2005/8/layout/hierarchy1"/>
    <dgm:cxn modelId="{B72C9773-16C2-466F-A5EA-AD691E516A99}" type="presParOf" srcId="{C1BF65C3-D23B-479C-9D7F-BB1A70FB330A}" destId="{C44F7179-82E6-4E42-B554-69E0ABBF97A2}" srcOrd="1" destOrd="0" presId="urn:microsoft.com/office/officeart/2005/8/layout/hierarchy1"/>
    <dgm:cxn modelId="{16B6EB60-4597-466F-95C2-9B5B08A6BD94}" type="presParOf" srcId="{DC26E730-6E7D-48C7-9EA1-8E8599862E65}" destId="{CFA243FF-E572-404B-81DF-F127127234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6AC8FD-FD7F-4A5E-A0BF-F74D21A07F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D3D10-AD60-46D6-8745-DAE4A13C8722}">
      <dgm:prSet phldrT="[Text]"/>
      <dgm:spPr/>
      <dgm:t>
        <a:bodyPr/>
        <a:lstStyle/>
        <a:p>
          <a:r>
            <a:rPr lang="en-US" dirty="0"/>
            <a:t>High-Tech Audience</a:t>
          </a:r>
        </a:p>
      </dgm:t>
    </dgm:pt>
    <dgm:pt modelId="{4A4BC954-8EFF-4F95-BD4F-7F88D92C3845}" type="parTrans" cxnId="{A76861EA-5F77-4E0E-AC05-C437F39E66C1}">
      <dgm:prSet/>
      <dgm:spPr/>
      <dgm:t>
        <a:bodyPr/>
        <a:lstStyle/>
        <a:p>
          <a:endParaRPr lang="en-US"/>
        </a:p>
      </dgm:t>
    </dgm:pt>
    <dgm:pt modelId="{AAE62F73-BA94-4403-B82E-6F107A639B52}" type="sibTrans" cxnId="{A76861EA-5F77-4E0E-AC05-C437F39E66C1}">
      <dgm:prSet/>
      <dgm:spPr/>
      <dgm:t>
        <a:bodyPr/>
        <a:lstStyle/>
        <a:p>
          <a:endParaRPr lang="en-US"/>
        </a:p>
      </dgm:t>
    </dgm:pt>
    <dgm:pt modelId="{0D1CD7EE-8B91-4A7A-AC68-9833164602BB}">
      <dgm:prSet phldrT="[Text]"/>
      <dgm:spPr/>
      <dgm:t>
        <a:bodyPr/>
        <a:lstStyle/>
        <a:p>
          <a:r>
            <a:rPr lang="en-US" dirty="0"/>
            <a:t>Experts in the field you are writing about</a:t>
          </a:r>
        </a:p>
      </dgm:t>
    </dgm:pt>
    <dgm:pt modelId="{47B2C9E0-5C6D-4604-A73A-0020BB01A7A5}" type="parTrans" cxnId="{6B914380-D14A-4780-8E7C-76C01D10B5C2}">
      <dgm:prSet/>
      <dgm:spPr/>
      <dgm:t>
        <a:bodyPr/>
        <a:lstStyle/>
        <a:p>
          <a:endParaRPr lang="en-US"/>
        </a:p>
      </dgm:t>
    </dgm:pt>
    <dgm:pt modelId="{244BB085-B9D7-4009-AC30-96C5D5F875FE}" type="sibTrans" cxnId="{6B914380-D14A-4780-8E7C-76C01D10B5C2}">
      <dgm:prSet/>
      <dgm:spPr/>
      <dgm:t>
        <a:bodyPr/>
        <a:lstStyle/>
        <a:p>
          <a:endParaRPr lang="en-US"/>
        </a:p>
      </dgm:t>
    </dgm:pt>
    <dgm:pt modelId="{CC496D86-2813-4A11-AA7B-EE3E3016B0C7}">
      <dgm:prSet phldrT="[Text]"/>
      <dgm:spPr/>
      <dgm:t>
        <a:bodyPr/>
        <a:lstStyle/>
        <a:p>
          <a:r>
            <a:rPr lang="en-US" dirty="0"/>
            <a:t>Comparable: Share your level of understanding</a:t>
          </a:r>
        </a:p>
      </dgm:t>
    </dgm:pt>
    <dgm:pt modelId="{17EB2EFE-12FE-46F6-97F9-304C37063DCF}" type="parTrans" cxnId="{3BB799EE-AAC4-4D84-95A0-B805DD98174B}">
      <dgm:prSet/>
      <dgm:spPr/>
      <dgm:t>
        <a:bodyPr/>
        <a:lstStyle/>
        <a:p>
          <a:endParaRPr lang="en-US"/>
        </a:p>
      </dgm:t>
    </dgm:pt>
    <dgm:pt modelId="{0D8338AF-DB37-46FA-834E-28FFA0821F61}" type="sibTrans" cxnId="{3BB799EE-AAC4-4D84-95A0-B805DD98174B}">
      <dgm:prSet/>
      <dgm:spPr/>
      <dgm:t>
        <a:bodyPr/>
        <a:lstStyle/>
        <a:p>
          <a:endParaRPr lang="en-US"/>
        </a:p>
      </dgm:t>
    </dgm:pt>
    <dgm:pt modelId="{C221648B-1956-44C9-A3C9-4ABC687A6C9E}">
      <dgm:prSet phldrT="[Text]"/>
      <dgm:spPr/>
      <dgm:t>
        <a:bodyPr/>
        <a:lstStyle/>
        <a:p>
          <a:r>
            <a:rPr lang="en-US" dirty="0"/>
            <a:t>Understand high-tech jargon, acronyms, abbreviations</a:t>
          </a:r>
        </a:p>
      </dgm:t>
    </dgm:pt>
    <dgm:pt modelId="{116399D9-B8A3-4F19-9997-73EE72CFCABB}" type="parTrans" cxnId="{5F09905B-9E10-42F1-9F20-18D02D45B8A3}">
      <dgm:prSet/>
      <dgm:spPr/>
      <dgm:t>
        <a:bodyPr/>
        <a:lstStyle/>
        <a:p>
          <a:endParaRPr lang="en-US"/>
        </a:p>
      </dgm:t>
    </dgm:pt>
    <dgm:pt modelId="{BF2C24DB-91D3-4AE1-97A5-3D3E27AD5CF2}" type="sibTrans" cxnId="{5F09905B-9E10-42F1-9F20-18D02D45B8A3}">
      <dgm:prSet/>
      <dgm:spPr/>
      <dgm:t>
        <a:bodyPr/>
        <a:lstStyle/>
        <a:p>
          <a:endParaRPr lang="en-US"/>
        </a:p>
      </dgm:t>
    </dgm:pt>
    <dgm:pt modelId="{D66D7AA4-A532-4DA5-9320-70F3F395CA8E}">
      <dgm:prSet phldrT="[Text]"/>
      <dgm:spPr/>
      <dgm:t>
        <a:bodyPr/>
        <a:lstStyle/>
        <a:p>
          <a:r>
            <a:rPr lang="en-US" dirty="0"/>
            <a:t>An email message to a department colleague about a project</a:t>
          </a:r>
        </a:p>
      </dgm:t>
    </dgm:pt>
    <dgm:pt modelId="{89CCDB68-1B66-435A-A3B6-368EA87E49BB}" type="parTrans" cxnId="{67A5BCAF-19B5-4AEC-AD31-B88A4434C742}">
      <dgm:prSet/>
      <dgm:spPr/>
      <dgm:t>
        <a:bodyPr/>
        <a:lstStyle/>
        <a:p>
          <a:endParaRPr lang="en-US"/>
        </a:p>
      </dgm:t>
    </dgm:pt>
    <dgm:pt modelId="{11FF089A-29DB-4380-A4CD-AB0809D3A554}" type="sibTrans" cxnId="{67A5BCAF-19B5-4AEC-AD31-B88A4434C742}">
      <dgm:prSet/>
      <dgm:spPr/>
      <dgm:t>
        <a:bodyPr/>
        <a:lstStyle/>
        <a:p>
          <a:endParaRPr lang="en-US"/>
        </a:p>
      </dgm:t>
    </dgm:pt>
    <dgm:pt modelId="{FF2C5335-69D5-46AB-9620-16989933B0D5}">
      <dgm:prSet phldrT="[Text]"/>
      <dgm:spPr/>
      <dgm:t>
        <a:bodyPr/>
        <a:lstStyle/>
        <a:p>
          <a:r>
            <a:rPr lang="en-US" dirty="0"/>
            <a:t>A letter to a vendor requesting specifications for a system she markets</a:t>
          </a:r>
        </a:p>
      </dgm:t>
    </dgm:pt>
    <dgm:pt modelId="{64C4FB0E-19CF-48BE-832D-BD7B9CCFE322}" type="parTrans" cxnId="{06F2C805-2DEF-4EE7-AEF5-BD5D572ED53B}">
      <dgm:prSet/>
      <dgm:spPr/>
      <dgm:t>
        <a:bodyPr/>
        <a:lstStyle/>
        <a:p>
          <a:endParaRPr lang="en-US"/>
        </a:p>
      </dgm:t>
    </dgm:pt>
    <dgm:pt modelId="{2652B731-2018-42EC-A08E-DBFF36C8A08D}" type="sibTrans" cxnId="{06F2C805-2DEF-4EE7-AEF5-BD5D572ED53B}">
      <dgm:prSet/>
      <dgm:spPr/>
      <dgm:t>
        <a:bodyPr/>
        <a:lstStyle/>
        <a:p>
          <a:endParaRPr lang="en-US"/>
        </a:p>
      </dgm:t>
    </dgm:pt>
    <dgm:pt modelId="{CA775D94-5313-4B57-8069-1B01788BC2E5}">
      <dgm:prSet phldrT="[Text]"/>
      <dgm:spPr/>
      <dgm:t>
        <a:bodyPr/>
        <a:lstStyle/>
        <a:p>
          <a:r>
            <a:rPr lang="en-US" dirty="0"/>
            <a:t>Require minimal detail regarding procedures or scientific, mathematical or technical theories</a:t>
          </a:r>
        </a:p>
      </dgm:t>
    </dgm:pt>
    <dgm:pt modelId="{CDFC44BF-FD5D-4383-A1C3-C43BAA9F6AFF}" type="parTrans" cxnId="{2AA53B4E-1DEF-4FD5-9F43-0BDE3191CACE}">
      <dgm:prSet/>
      <dgm:spPr/>
      <dgm:t>
        <a:bodyPr/>
        <a:lstStyle/>
        <a:p>
          <a:endParaRPr lang="en-US"/>
        </a:p>
      </dgm:t>
    </dgm:pt>
    <dgm:pt modelId="{8568D2FC-66F2-4DA5-9824-8EB3E68189BF}" type="sibTrans" cxnId="{2AA53B4E-1DEF-4FD5-9F43-0BDE3191CACE}">
      <dgm:prSet/>
      <dgm:spPr/>
      <dgm:t>
        <a:bodyPr/>
        <a:lstStyle/>
        <a:p>
          <a:endParaRPr lang="en-US"/>
        </a:p>
      </dgm:t>
    </dgm:pt>
    <dgm:pt modelId="{1F3BB009-C038-43F8-A701-97B51F142F82}">
      <dgm:prSet phldrT="[Text]"/>
      <dgm:spPr/>
      <dgm:t>
        <a:bodyPr/>
        <a:lstStyle/>
        <a:p>
          <a:r>
            <a:rPr lang="en-US" dirty="0"/>
            <a:t>Read to discover new technical knowledge </a:t>
          </a:r>
        </a:p>
      </dgm:t>
    </dgm:pt>
    <dgm:pt modelId="{6DD7A8B7-2F46-45F9-85B7-5788C2F1727F}" type="parTrans" cxnId="{EBF2308A-F6D9-4343-B432-58D2884C9B0D}">
      <dgm:prSet/>
      <dgm:spPr/>
      <dgm:t>
        <a:bodyPr/>
        <a:lstStyle/>
        <a:p>
          <a:endParaRPr lang="en-US"/>
        </a:p>
      </dgm:t>
    </dgm:pt>
    <dgm:pt modelId="{589C5CF3-3D96-4D97-B5F6-BD9DB29C65F1}" type="sibTrans" cxnId="{EBF2308A-F6D9-4343-B432-58D2884C9B0D}">
      <dgm:prSet/>
      <dgm:spPr/>
      <dgm:t>
        <a:bodyPr/>
        <a:lstStyle/>
        <a:p>
          <a:endParaRPr lang="en-US"/>
        </a:p>
      </dgm:t>
    </dgm:pt>
    <dgm:pt modelId="{BD5D7655-1473-40B9-BDAB-8E566E0FE5CE}">
      <dgm:prSet phldrT="[Text]"/>
      <dgm:spPr/>
      <dgm:t>
        <a:bodyPr/>
        <a:lstStyle/>
        <a:p>
          <a:r>
            <a:rPr lang="en-US" dirty="0"/>
            <a:t>For updates regarding the status of a project</a:t>
          </a:r>
        </a:p>
      </dgm:t>
    </dgm:pt>
    <dgm:pt modelId="{9EBF733E-E974-40E0-AD5C-701A8813DFD8}" type="parTrans" cxnId="{7B447483-4062-4E3C-A876-E867C2A5A980}">
      <dgm:prSet/>
      <dgm:spPr/>
      <dgm:t>
        <a:bodyPr/>
        <a:lstStyle/>
        <a:p>
          <a:endParaRPr lang="en-US"/>
        </a:p>
      </dgm:t>
    </dgm:pt>
    <dgm:pt modelId="{27E37A3F-2A21-4ABE-BC2E-83F454CF6234}" type="sibTrans" cxnId="{7B447483-4062-4E3C-A876-E867C2A5A980}">
      <dgm:prSet/>
      <dgm:spPr/>
      <dgm:t>
        <a:bodyPr/>
        <a:lstStyle/>
        <a:p>
          <a:endParaRPr lang="en-US"/>
        </a:p>
      </dgm:t>
    </dgm:pt>
    <dgm:pt modelId="{45107ED3-91E1-43D3-805B-6F5BD9E964BD}">
      <dgm:prSet phldrT="[Text]"/>
      <dgm:spPr/>
      <dgm:t>
        <a:bodyPr/>
        <a:lstStyle/>
        <a:p>
          <a:r>
            <a:rPr lang="en-US" dirty="0"/>
            <a:t>Need little background information regarding a project’s history</a:t>
          </a:r>
        </a:p>
      </dgm:t>
    </dgm:pt>
    <dgm:pt modelId="{21217BBA-281A-433C-8FFD-237C7405A09D}" type="parTrans" cxnId="{B0650EBB-67A6-49CB-A0AB-C077E0DD7719}">
      <dgm:prSet/>
      <dgm:spPr/>
      <dgm:t>
        <a:bodyPr/>
        <a:lstStyle/>
        <a:p>
          <a:endParaRPr lang="en-US"/>
        </a:p>
      </dgm:t>
    </dgm:pt>
    <dgm:pt modelId="{5D23E52F-67A2-4474-AA6C-AA3450F39E93}" type="sibTrans" cxnId="{B0650EBB-67A6-49CB-A0AB-C077E0DD7719}">
      <dgm:prSet/>
      <dgm:spPr/>
      <dgm:t>
        <a:bodyPr/>
        <a:lstStyle/>
        <a:p>
          <a:endParaRPr lang="en-US"/>
        </a:p>
      </dgm:t>
    </dgm:pt>
    <dgm:pt modelId="{A9F9656B-238E-434E-B401-3866C8A27375}">
      <dgm:prSet phldrT="[Text]"/>
      <dgm:spPr/>
      <dgm:t>
        <a:bodyPr/>
        <a:lstStyle/>
        <a:p>
          <a:r>
            <a:rPr lang="en-US" dirty="0"/>
            <a:t>Or objectives unless the specific subject matter of the correspondence in new to them</a:t>
          </a:r>
        </a:p>
      </dgm:t>
    </dgm:pt>
    <dgm:pt modelId="{57CA6AAE-D9F3-4AE2-A399-DCC6E8BF2056}" type="parTrans" cxnId="{BAB8302C-16BD-4E53-BD60-063CD9403BB6}">
      <dgm:prSet/>
      <dgm:spPr/>
      <dgm:t>
        <a:bodyPr/>
        <a:lstStyle/>
        <a:p>
          <a:endParaRPr lang="en-US"/>
        </a:p>
      </dgm:t>
    </dgm:pt>
    <dgm:pt modelId="{8948CE83-CF05-450F-8F4F-7504E5755CCC}" type="sibTrans" cxnId="{BAB8302C-16BD-4E53-BD60-063CD9403BB6}">
      <dgm:prSet/>
      <dgm:spPr/>
      <dgm:t>
        <a:bodyPr/>
        <a:lstStyle/>
        <a:p>
          <a:endParaRPr lang="en-US"/>
        </a:p>
      </dgm:t>
    </dgm:pt>
    <dgm:pt modelId="{0073877F-FE11-455A-B500-A15BB74C548F}" type="pres">
      <dgm:prSet presAssocID="{A46AC8FD-FD7F-4A5E-A0BF-F74D21A07F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893BA3-6D67-4BFB-B05D-07208B370CAE}" type="pres">
      <dgm:prSet presAssocID="{3D7D3D10-AD60-46D6-8745-DAE4A13C8722}" presName="hierRoot1" presStyleCnt="0">
        <dgm:presLayoutVars>
          <dgm:hierBranch val="init"/>
        </dgm:presLayoutVars>
      </dgm:prSet>
      <dgm:spPr/>
    </dgm:pt>
    <dgm:pt modelId="{08E8D1AC-A198-4D0C-AEC2-54F65568908F}" type="pres">
      <dgm:prSet presAssocID="{3D7D3D10-AD60-46D6-8745-DAE4A13C8722}" presName="rootComposite1" presStyleCnt="0"/>
      <dgm:spPr/>
    </dgm:pt>
    <dgm:pt modelId="{D9B0D081-4996-417E-85D4-4D8CB45EBE79}" type="pres">
      <dgm:prSet presAssocID="{3D7D3D10-AD60-46D6-8745-DAE4A13C8722}" presName="rootText1" presStyleLbl="node0" presStyleIdx="0" presStyleCnt="1" custScaleX="282646">
        <dgm:presLayoutVars>
          <dgm:chPref val="3"/>
        </dgm:presLayoutVars>
      </dgm:prSet>
      <dgm:spPr/>
    </dgm:pt>
    <dgm:pt modelId="{644492E2-A949-4B2A-BD97-6DB3273815E5}" type="pres">
      <dgm:prSet presAssocID="{3D7D3D10-AD60-46D6-8745-DAE4A13C8722}" presName="rootConnector1" presStyleLbl="node1" presStyleIdx="0" presStyleCnt="0"/>
      <dgm:spPr/>
    </dgm:pt>
    <dgm:pt modelId="{1C23D3DA-8850-4CF5-B22D-157FDF96B05F}" type="pres">
      <dgm:prSet presAssocID="{3D7D3D10-AD60-46D6-8745-DAE4A13C8722}" presName="hierChild2" presStyleCnt="0"/>
      <dgm:spPr/>
    </dgm:pt>
    <dgm:pt modelId="{49B9EBA7-4295-4D4D-8D88-FF2DAD8E9766}" type="pres">
      <dgm:prSet presAssocID="{47B2C9E0-5C6D-4604-A73A-0020BB01A7A5}" presName="Name37" presStyleLbl="parChTrans1D2" presStyleIdx="0" presStyleCnt="5"/>
      <dgm:spPr/>
    </dgm:pt>
    <dgm:pt modelId="{DDBDF24D-20D0-4D0C-A2F6-05EEA70E638C}" type="pres">
      <dgm:prSet presAssocID="{0D1CD7EE-8B91-4A7A-AC68-9833164602BB}" presName="hierRoot2" presStyleCnt="0">
        <dgm:presLayoutVars>
          <dgm:hierBranch val="init"/>
        </dgm:presLayoutVars>
      </dgm:prSet>
      <dgm:spPr/>
    </dgm:pt>
    <dgm:pt modelId="{0602C432-5941-4881-B004-53A654CB63D1}" type="pres">
      <dgm:prSet presAssocID="{0D1CD7EE-8B91-4A7A-AC68-9833164602BB}" presName="rootComposite" presStyleCnt="0"/>
      <dgm:spPr/>
    </dgm:pt>
    <dgm:pt modelId="{8FC0DE96-8EDD-4BDF-A1E5-A96B5398B897}" type="pres">
      <dgm:prSet presAssocID="{0D1CD7EE-8B91-4A7A-AC68-9833164602BB}" presName="rootText" presStyleLbl="node2" presStyleIdx="0" presStyleCnt="5">
        <dgm:presLayoutVars>
          <dgm:chPref val="3"/>
        </dgm:presLayoutVars>
      </dgm:prSet>
      <dgm:spPr/>
    </dgm:pt>
    <dgm:pt modelId="{030C9B8E-5F0B-437D-A50E-78A48CFF6D1A}" type="pres">
      <dgm:prSet presAssocID="{0D1CD7EE-8B91-4A7A-AC68-9833164602BB}" presName="rootConnector" presStyleLbl="node2" presStyleIdx="0" presStyleCnt="5"/>
      <dgm:spPr/>
    </dgm:pt>
    <dgm:pt modelId="{2B35C945-006F-4051-BC1C-F58F8EC0A9E9}" type="pres">
      <dgm:prSet presAssocID="{0D1CD7EE-8B91-4A7A-AC68-9833164602BB}" presName="hierChild4" presStyleCnt="0"/>
      <dgm:spPr/>
    </dgm:pt>
    <dgm:pt modelId="{CEB08E46-16ED-4BCA-9187-CA756CFD246C}" type="pres">
      <dgm:prSet presAssocID="{89CCDB68-1B66-435A-A3B6-368EA87E49BB}" presName="Name37" presStyleLbl="parChTrans1D3" presStyleIdx="0" presStyleCnt="5"/>
      <dgm:spPr/>
    </dgm:pt>
    <dgm:pt modelId="{CC7614BA-8A90-451F-95DA-BF3C4385A2CC}" type="pres">
      <dgm:prSet presAssocID="{D66D7AA4-A532-4DA5-9320-70F3F395CA8E}" presName="hierRoot2" presStyleCnt="0">
        <dgm:presLayoutVars>
          <dgm:hierBranch val="init"/>
        </dgm:presLayoutVars>
      </dgm:prSet>
      <dgm:spPr/>
    </dgm:pt>
    <dgm:pt modelId="{22AAD654-9AD4-466A-9412-53D286875D73}" type="pres">
      <dgm:prSet presAssocID="{D66D7AA4-A532-4DA5-9320-70F3F395CA8E}" presName="rootComposite" presStyleCnt="0"/>
      <dgm:spPr/>
    </dgm:pt>
    <dgm:pt modelId="{0CBDFAE8-A280-47F5-BB76-8DC64DACEBBE}" type="pres">
      <dgm:prSet presAssocID="{D66D7AA4-A532-4DA5-9320-70F3F395CA8E}" presName="rootText" presStyleLbl="node3" presStyleIdx="0" presStyleCnt="5" custScaleY="169759">
        <dgm:presLayoutVars>
          <dgm:chPref val="3"/>
        </dgm:presLayoutVars>
      </dgm:prSet>
      <dgm:spPr/>
    </dgm:pt>
    <dgm:pt modelId="{DC45976F-A44D-4F38-95EC-83F6B7E6B704}" type="pres">
      <dgm:prSet presAssocID="{D66D7AA4-A532-4DA5-9320-70F3F395CA8E}" presName="rootConnector" presStyleLbl="node3" presStyleIdx="0" presStyleCnt="5"/>
      <dgm:spPr/>
    </dgm:pt>
    <dgm:pt modelId="{05653A30-6BFF-4FBC-BB7A-913953C8B132}" type="pres">
      <dgm:prSet presAssocID="{D66D7AA4-A532-4DA5-9320-70F3F395CA8E}" presName="hierChild4" presStyleCnt="0"/>
      <dgm:spPr/>
    </dgm:pt>
    <dgm:pt modelId="{3FA2742C-4EEA-4503-9AA5-BFACA11D8F48}" type="pres">
      <dgm:prSet presAssocID="{D66D7AA4-A532-4DA5-9320-70F3F395CA8E}" presName="hierChild5" presStyleCnt="0"/>
      <dgm:spPr/>
    </dgm:pt>
    <dgm:pt modelId="{04092CC2-2994-4FF6-B73A-93C94D40BA50}" type="pres">
      <dgm:prSet presAssocID="{64C4FB0E-19CF-48BE-832D-BD7B9CCFE322}" presName="Name37" presStyleLbl="parChTrans1D3" presStyleIdx="1" presStyleCnt="5"/>
      <dgm:spPr/>
    </dgm:pt>
    <dgm:pt modelId="{A633B2B1-09E0-4D80-B4A7-6185078FD1BA}" type="pres">
      <dgm:prSet presAssocID="{FF2C5335-69D5-46AB-9620-16989933B0D5}" presName="hierRoot2" presStyleCnt="0">
        <dgm:presLayoutVars>
          <dgm:hierBranch val="init"/>
        </dgm:presLayoutVars>
      </dgm:prSet>
      <dgm:spPr/>
    </dgm:pt>
    <dgm:pt modelId="{E3C3D820-C92E-4595-AC98-AFBA9641BAAA}" type="pres">
      <dgm:prSet presAssocID="{FF2C5335-69D5-46AB-9620-16989933B0D5}" presName="rootComposite" presStyleCnt="0"/>
      <dgm:spPr/>
    </dgm:pt>
    <dgm:pt modelId="{75EB0730-5814-44B2-9C5D-AF33E7134A0A}" type="pres">
      <dgm:prSet presAssocID="{FF2C5335-69D5-46AB-9620-16989933B0D5}" presName="rootText" presStyleLbl="node3" presStyleIdx="1" presStyleCnt="5" custScaleY="156607" custLinFactNeighborX="-2218" custLinFactNeighborY="-14480">
        <dgm:presLayoutVars>
          <dgm:chPref val="3"/>
        </dgm:presLayoutVars>
      </dgm:prSet>
      <dgm:spPr/>
    </dgm:pt>
    <dgm:pt modelId="{82C153BF-DA42-4E4A-86AA-0AE14D55404B}" type="pres">
      <dgm:prSet presAssocID="{FF2C5335-69D5-46AB-9620-16989933B0D5}" presName="rootConnector" presStyleLbl="node3" presStyleIdx="1" presStyleCnt="5"/>
      <dgm:spPr/>
    </dgm:pt>
    <dgm:pt modelId="{45CCC368-12E7-4B60-AF57-FA46CE4460D2}" type="pres">
      <dgm:prSet presAssocID="{FF2C5335-69D5-46AB-9620-16989933B0D5}" presName="hierChild4" presStyleCnt="0"/>
      <dgm:spPr/>
    </dgm:pt>
    <dgm:pt modelId="{8CB19AE9-1A2A-41F2-82CB-10A157CA3388}" type="pres">
      <dgm:prSet presAssocID="{FF2C5335-69D5-46AB-9620-16989933B0D5}" presName="hierChild5" presStyleCnt="0"/>
      <dgm:spPr/>
    </dgm:pt>
    <dgm:pt modelId="{DC36D3DA-AB2C-4667-9C02-EE8DC98A77FB}" type="pres">
      <dgm:prSet presAssocID="{0D1CD7EE-8B91-4A7A-AC68-9833164602BB}" presName="hierChild5" presStyleCnt="0"/>
      <dgm:spPr/>
    </dgm:pt>
    <dgm:pt modelId="{B2CA01A9-DCDF-464F-8A6B-8B646CCB9253}" type="pres">
      <dgm:prSet presAssocID="{17EB2EFE-12FE-46F6-97F9-304C37063DCF}" presName="Name37" presStyleLbl="parChTrans1D2" presStyleIdx="1" presStyleCnt="5"/>
      <dgm:spPr/>
    </dgm:pt>
    <dgm:pt modelId="{D86982C9-E15C-4348-9F98-523D17C11797}" type="pres">
      <dgm:prSet presAssocID="{CC496D86-2813-4A11-AA7B-EE3E3016B0C7}" presName="hierRoot2" presStyleCnt="0">
        <dgm:presLayoutVars>
          <dgm:hierBranch val="init"/>
        </dgm:presLayoutVars>
      </dgm:prSet>
      <dgm:spPr/>
    </dgm:pt>
    <dgm:pt modelId="{F05BF5FA-2203-4771-8273-754CC6427E8D}" type="pres">
      <dgm:prSet presAssocID="{CC496D86-2813-4A11-AA7B-EE3E3016B0C7}" presName="rootComposite" presStyleCnt="0"/>
      <dgm:spPr/>
    </dgm:pt>
    <dgm:pt modelId="{CF8EC9F0-1992-4ECE-AB1A-36EF3D9F4DAD}" type="pres">
      <dgm:prSet presAssocID="{CC496D86-2813-4A11-AA7B-EE3E3016B0C7}" presName="rootText" presStyleLbl="node2" presStyleIdx="1" presStyleCnt="5" custScaleY="238230">
        <dgm:presLayoutVars>
          <dgm:chPref val="3"/>
        </dgm:presLayoutVars>
      </dgm:prSet>
      <dgm:spPr/>
    </dgm:pt>
    <dgm:pt modelId="{6C114A52-DC03-482F-8B8A-3B0DB48E5BAC}" type="pres">
      <dgm:prSet presAssocID="{CC496D86-2813-4A11-AA7B-EE3E3016B0C7}" presName="rootConnector" presStyleLbl="node2" presStyleIdx="1" presStyleCnt="5"/>
      <dgm:spPr/>
    </dgm:pt>
    <dgm:pt modelId="{D99E2C90-D34D-4EEC-8490-C3C4B6BBD95C}" type="pres">
      <dgm:prSet presAssocID="{CC496D86-2813-4A11-AA7B-EE3E3016B0C7}" presName="hierChild4" presStyleCnt="0"/>
      <dgm:spPr/>
    </dgm:pt>
    <dgm:pt modelId="{6068BC01-23EC-4DA7-B966-A9E0D833DE7E}" type="pres">
      <dgm:prSet presAssocID="{116399D9-B8A3-4F19-9997-73EE72CFCABB}" presName="Name37" presStyleLbl="parChTrans1D3" presStyleIdx="2" presStyleCnt="5"/>
      <dgm:spPr/>
    </dgm:pt>
    <dgm:pt modelId="{B76B4A73-E8FC-46FC-ABE3-F2516658255F}" type="pres">
      <dgm:prSet presAssocID="{C221648B-1956-44C9-A3C9-4ABC687A6C9E}" presName="hierRoot2" presStyleCnt="0">
        <dgm:presLayoutVars>
          <dgm:hierBranch val="init"/>
        </dgm:presLayoutVars>
      </dgm:prSet>
      <dgm:spPr/>
    </dgm:pt>
    <dgm:pt modelId="{BE212B3E-BDDD-4696-BC35-8D748028C982}" type="pres">
      <dgm:prSet presAssocID="{C221648B-1956-44C9-A3C9-4ABC687A6C9E}" presName="rootComposite" presStyleCnt="0"/>
      <dgm:spPr/>
    </dgm:pt>
    <dgm:pt modelId="{3BD99B90-AF51-4A9F-BA7A-F58DA632810A}" type="pres">
      <dgm:prSet presAssocID="{C221648B-1956-44C9-A3C9-4ABC687A6C9E}" presName="rootText" presStyleLbl="node3" presStyleIdx="2" presStyleCnt="5" custScaleY="248263" custLinFactNeighborX="-9004" custLinFactNeighborY="24556">
        <dgm:presLayoutVars>
          <dgm:chPref val="3"/>
        </dgm:presLayoutVars>
      </dgm:prSet>
      <dgm:spPr/>
    </dgm:pt>
    <dgm:pt modelId="{D89E255F-EE54-47B1-A457-FCC0E54D2D05}" type="pres">
      <dgm:prSet presAssocID="{C221648B-1956-44C9-A3C9-4ABC687A6C9E}" presName="rootConnector" presStyleLbl="node3" presStyleIdx="2" presStyleCnt="5"/>
      <dgm:spPr/>
    </dgm:pt>
    <dgm:pt modelId="{6EA5007F-0C98-415C-BFD1-AE6BC07DA325}" type="pres">
      <dgm:prSet presAssocID="{C221648B-1956-44C9-A3C9-4ABC687A6C9E}" presName="hierChild4" presStyleCnt="0"/>
      <dgm:spPr/>
    </dgm:pt>
    <dgm:pt modelId="{B9F21C7D-4A5C-4D1D-82B7-E937EC4E355A}" type="pres">
      <dgm:prSet presAssocID="{C221648B-1956-44C9-A3C9-4ABC687A6C9E}" presName="hierChild5" presStyleCnt="0"/>
      <dgm:spPr/>
    </dgm:pt>
    <dgm:pt modelId="{89D82B9A-FE40-4452-A852-CD275770E105}" type="pres">
      <dgm:prSet presAssocID="{CC496D86-2813-4A11-AA7B-EE3E3016B0C7}" presName="hierChild5" presStyleCnt="0"/>
      <dgm:spPr/>
    </dgm:pt>
    <dgm:pt modelId="{161325A9-3B8C-4171-8E8F-FA92675D017D}" type="pres">
      <dgm:prSet presAssocID="{CDFC44BF-FD5D-4383-A1C3-C43BAA9F6AFF}" presName="Name37" presStyleLbl="parChTrans1D2" presStyleIdx="2" presStyleCnt="5"/>
      <dgm:spPr/>
    </dgm:pt>
    <dgm:pt modelId="{4D0B7DEE-43BD-48C5-BFCF-1A7AF745EA6E}" type="pres">
      <dgm:prSet presAssocID="{CA775D94-5313-4B57-8069-1B01788BC2E5}" presName="hierRoot2" presStyleCnt="0">
        <dgm:presLayoutVars>
          <dgm:hierBranch val="init"/>
        </dgm:presLayoutVars>
      </dgm:prSet>
      <dgm:spPr/>
    </dgm:pt>
    <dgm:pt modelId="{2021D6CD-ED0D-4DBE-AFCF-66EE042EB996}" type="pres">
      <dgm:prSet presAssocID="{CA775D94-5313-4B57-8069-1B01788BC2E5}" presName="rootComposite" presStyleCnt="0"/>
      <dgm:spPr/>
    </dgm:pt>
    <dgm:pt modelId="{016A9E57-44F5-41D1-81A7-550F45BB3075}" type="pres">
      <dgm:prSet presAssocID="{CA775D94-5313-4B57-8069-1B01788BC2E5}" presName="rootText" presStyleLbl="node2" presStyleIdx="2" presStyleCnt="5" custScaleY="349126">
        <dgm:presLayoutVars>
          <dgm:chPref val="3"/>
        </dgm:presLayoutVars>
      </dgm:prSet>
      <dgm:spPr/>
    </dgm:pt>
    <dgm:pt modelId="{AFB64416-BE92-45F9-AB32-2E62A4909255}" type="pres">
      <dgm:prSet presAssocID="{CA775D94-5313-4B57-8069-1B01788BC2E5}" presName="rootConnector" presStyleLbl="node2" presStyleIdx="2" presStyleCnt="5"/>
      <dgm:spPr/>
    </dgm:pt>
    <dgm:pt modelId="{84BF8401-80E1-400D-8DB8-087F74F7B51F}" type="pres">
      <dgm:prSet presAssocID="{CA775D94-5313-4B57-8069-1B01788BC2E5}" presName="hierChild4" presStyleCnt="0"/>
      <dgm:spPr/>
    </dgm:pt>
    <dgm:pt modelId="{7511515B-9625-428F-9E37-EB629C7C805E}" type="pres">
      <dgm:prSet presAssocID="{CA775D94-5313-4B57-8069-1B01788BC2E5}" presName="hierChild5" presStyleCnt="0"/>
      <dgm:spPr/>
    </dgm:pt>
    <dgm:pt modelId="{34C210D3-E07D-4D05-869C-652EB4A3291A}" type="pres">
      <dgm:prSet presAssocID="{6DD7A8B7-2F46-45F9-85B7-5788C2F1727F}" presName="Name37" presStyleLbl="parChTrans1D2" presStyleIdx="3" presStyleCnt="5"/>
      <dgm:spPr/>
    </dgm:pt>
    <dgm:pt modelId="{F840C6CA-F5BC-43C6-ADD1-0C10B6137C2B}" type="pres">
      <dgm:prSet presAssocID="{1F3BB009-C038-43F8-A701-97B51F142F82}" presName="hierRoot2" presStyleCnt="0">
        <dgm:presLayoutVars>
          <dgm:hierBranch val="init"/>
        </dgm:presLayoutVars>
      </dgm:prSet>
      <dgm:spPr/>
    </dgm:pt>
    <dgm:pt modelId="{E2D23323-28E6-4336-ACDC-9330D54B6738}" type="pres">
      <dgm:prSet presAssocID="{1F3BB009-C038-43F8-A701-97B51F142F82}" presName="rootComposite" presStyleCnt="0"/>
      <dgm:spPr/>
    </dgm:pt>
    <dgm:pt modelId="{9A671E25-466A-4FED-82D1-F9F1B16BBB1F}" type="pres">
      <dgm:prSet presAssocID="{1F3BB009-C038-43F8-A701-97B51F142F82}" presName="rootText" presStyleLbl="node2" presStyleIdx="3" presStyleCnt="5">
        <dgm:presLayoutVars>
          <dgm:chPref val="3"/>
        </dgm:presLayoutVars>
      </dgm:prSet>
      <dgm:spPr/>
    </dgm:pt>
    <dgm:pt modelId="{8DEB5C82-170E-46B7-85C4-9F4EF0248E4D}" type="pres">
      <dgm:prSet presAssocID="{1F3BB009-C038-43F8-A701-97B51F142F82}" presName="rootConnector" presStyleLbl="node2" presStyleIdx="3" presStyleCnt="5"/>
      <dgm:spPr/>
    </dgm:pt>
    <dgm:pt modelId="{A676EB24-2D66-4643-8697-191FB3196F46}" type="pres">
      <dgm:prSet presAssocID="{1F3BB009-C038-43F8-A701-97B51F142F82}" presName="hierChild4" presStyleCnt="0"/>
      <dgm:spPr/>
    </dgm:pt>
    <dgm:pt modelId="{7BC9BFA1-173F-4DD4-BB50-5E3900985A61}" type="pres">
      <dgm:prSet presAssocID="{9EBF733E-E974-40E0-AD5C-701A8813DFD8}" presName="Name37" presStyleLbl="parChTrans1D3" presStyleIdx="3" presStyleCnt="5"/>
      <dgm:spPr/>
    </dgm:pt>
    <dgm:pt modelId="{F41A9BA1-F03B-40BB-944B-89664053AA97}" type="pres">
      <dgm:prSet presAssocID="{BD5D7655-1473-40B9-BDAB-8E566E0FE5CE}" presName="hierRoot2" presStyleCnt="0">
        <dgm:presLayoutVars>
          <dgm:hierBranch val="init"/>
        </dgm:presLayoutVars>
      </dgm:prSet>
      <dgm:spPr/>
    </dgm:pt>
    <dgm:pt modelId="{E2C5E558-8AE8-408A-9157-DE56660343AB}" type="pres">
      <dgm:prSet presAssocID="{BD5D7655-1473-40B9-BDAB-8E566E0FE5CE}" presName="rootComposite" presStyleCnt="0"/>
      <dgm:spPr/>
    </dgm:pt>
    <dgm:pt modelId="{A00B21A6-4A28-4C07-93FE-A66786069C73}" type="pres">
      <dgm:prSet presAssocID="{BD5D7655-1473-40B9-BDAB-8E566E0FE5CE}" presName="rootText" presStyleLbl="node3" presStyleIdx="3" presStyleCnt="5" custScaleY="293854">
        <dgm:presLayoutVars>
          <dgm:chPref val="3"/>
        </dgm:presLayoutVars>
      </dgm:prSet>
      <dgm:spPr/>
    </dgm:pt>
    <dgm:pt modelId="{4C249CFE-ADFB-48B2-AD99-D006DEE25C39}" type="pres">
      <dgm:prSet presAssocID="{BD5D7655-1473-40B9-BDAB-8E566E0FE5CE}" presName="rootConnector" presStyleLbl="node3" presStyleIdx="3" presStyleCnt="5"/>
      <dgm:spPr/>
    </dgm:pt>
    <dgm:pt modelId="{1E4E4411-390A-4D9B-9A2E-B3A75201FF18}" type="pres">
      <dgm:prSet presAssocID="{BD5D7655-1473-40B9-BDAB-8E566E0FE5CE}" presName="hierChild4" presStyleCnt="0"/>
      <dgm:spPr/>
    </dgm:pt>
    <dgm:pt modelId="{FD5634D9-8A89-4AAC-AAF4-C87AFD026DB6}" type="pres">
      <dgm:prSet presAssocID="{BD5D7655-1473-40B9-BDAB-8E566E0FE5CE}" presName="hierChild5" presStyleCnt="0"/>
      <dgm:spPr/>
    </dgm:pt>
    <dgm:pt modelId="{C128C873-30D9-462D-AA60-AB6A0F53B9C9}" type="pres">
      <dgm:prSet presAssocID="{1F3BB009-C038-43F8-A701-97B51F142F82}" presName="hierChild5" presStyleCnt="0"/>
      <dgm:spPr/>
    </dgm:pt>
    <dgm:pt modelId="{2A0050AF-1141-4D30-9B9C-B0B61E5AFF71}" type="pres">
      <dgm:prSet presAssocID="{21217BBA-281A-433C-8FFD-237C7405A09D}" presName="Name37" presStyleLbl="parChTrans1D2" presStyleIdx="4" presStyleCnt="5"/>
      <dgm:spPr/>
    </dgm:pt>
    <dgm:pt modelId="{599D8956-1B35-4963-9C0A-B154E6DBE253}" type="pres">
      <dgm:prSet presAssocID="{45107ED3-91E1-43D3-805B-6F5BD9E964BD}" presName="hierRoot2" presStyleCnt="0">
        <dgm:presLayoutVars>
          <dgm:hierBranch val="init"/>
        </dgm:presLayoutVars>
      </dgm:prSet>
      <dgm:spPr/>
    </dgm:pt>
    <dgm:pt modelId="{DE6FE572-5BD8-43B0-87A9-9469B872DC2C}" type="pres">
      <dgm:prSet presAssocID="{45107ED3-91E1-43D3-805B-6F5BD9E964BD}" presName="rootComposite" presStyleCnt="0"/>
      <dgm:spPr/>
    </dgm:pt>
    <dgm:pt modelId="{0ED6C6EC-7FA2-4C9D-9257-7ABF2532A3EA}" type="pres">
      <dgm:prSet presAssocID="{45107ED3-91E1-43D3-805B-6F5BD9E964BD}" presName="rootText" presStyleLbl="node2" presStyleIdx="4" presStyleCnt="5" custScaleY="157193">
        <dgm:presLayoutVars>
          <dgm:chPref val="3"/>
        </dgm:presLayoutVars>
      </dgm:prSet>
      <dgm:spPr/>
    </dgm:pt>
    <dgm:pt modelId="{F801A05A-4E2F-4491-9054-FE73E7B00F7B}" type="pres">
      <dgm:prSet presAssocID="{45107ED3-91E1-43D3-805B-6F5BD9E964BD}" presName="rootConnector" presStyleLbl="node2" presStyleIdx="4" presStyleCnt="5"/>
      <dgm:spPr/>
    </dgm:pt>
    <dgm:pt modelId="{09D1022C-CEC9-49F5-983A-5AFC782175A0}" type="pres">
      <dgm:prSet presAssocID="{45107ED3-91E1-43D3-805B-6F5BD9E964BD}" presName="hierChild4" presStyleCnt="0"/>
      <dgm:spPr/>
    </dgm:pt>
    <dgm:pt modelId="{C6C926CA-0FE6-4F66-91EF-B1AA4108B516}" type="pres">
      <dgm:prSet presAssocID="{57CA6AAE-D9F3-4AE2-A399-DCC6E8BF2056}" presName="Name37" presStyleLbl="parChTrans1D3" presStyleIdx="4" presStyleCnt="5"/>
      <dgm:spPr/>
    </dgm:pt>
    <dgm:pt modelId="{91895D17-E958-45D1-AC3C-63F75D037B67}" type="pres">
      <dgm:prSet presAssocID="{A9F9656B-238E-434E-B401-3866C8A27375}" presName="hierRoot2" presStyleCnt="0">
        <dgm:presLayoutVars>
          <dgm:hierBranch val="init"/>
        </dgm:presLayoutVars>
      </dgm:prSet>
      <dgm:spPr/>
    </dgm:pt>
    <dgm:pt modelId="{DF47EEB8-425E-4588-B9AD-41E7446AD1FF}" type="pres">
      <dgm:prSet presAssocID="{A9F9656B-238E-434E-B401-3866C8A27375}" presName="rootComposite" presStyleCnt="0"/>
      <dgm:spPr/>
    </dgm:pt>
    <dgm:pt modelId="{330645D7-1753-43CD-9CA7-66B037A9D74C}" type="pres">
      <dgm:prSet presAssocID="{A9F9656B-238E-434E-B401-3866C8A27375}" presName="rootText" presStyleLbl="node3" presStyleIdx="4" presStyleCnt="5" custScaleY="209617">
        <dgm:presLayoutVars>
          <dgm:chPref val="3"/>
        </dgm:presLayoutVars>
      </dgm:prSet>
      <dgm:spPr/>
    </dgm:pt>
    <dgm:pt modelId="{1254D78A-4A9A-4434-9579-C3DE4966FF0C}" type="pres">
      <dgm:prSet presAssocID="{A9F9656B-238E-434E-B401-3866C8A27375}" presName="rootConnector" presStyleLbl="node3" presStyleIdx="4" presStyleCnt="5"/>
      <dgm:spPr/>
    </dgm:pt>
    <dgm:pt modelId="{DC85B206-C03A-4A58-8CAB-5CA6C403FB53}" type="pres">
      <dgm:prSet presAssocID="{A9F9656B-238E-434E-B401-3866C8A27375}" presName="hierChild4" presStyleCnt="0"/>
      <dgm:spPr/>
    </dgm:pt>
    <dgm:pt modelId="{0D4D01F4-9BE0-4E8B-A010-5B31343F8982}" type="pres">
      <dgm:prSet presAssocID="{A9F9656B-238E-434E-B401-3866C8A27375}" presName="hierChild5" presStyleCnt="0"/>
      <dgm:spPr/>
    </dgm:pt>
    <dgm:pt modelId="{79FB25CC-0FAC-4DBE-A7A4-E3E88D2A0169}" type="pres">
      <dgm:prSet presAssocID="{45107ED3-91E1-43D3-805B-6F5BD9E964BD}" presName="hierChild5" presStyleCnt="0"/>
      <dgm:spPr/>
    </dgm:pt>
    <dgm:pt modelId="{C8C47297-5EB4-4820-8D58-D41A42596773}" type="pres">
      <dgm:prSet presAssocID="{3D7D3D10-AD60-46D6-8745-DAE4A13C8722}" presName="hierChild3" presStyleCnt="0"/>
      <dgm:spPr/>
    </dgm:pt>
  </dgm:ptLst>
  <dgm:cxnLst>
    <dgm:cxn modelId="{0F925C01-1E91-450E-95DD-1D05B6B2C05E}" type="presOf" srcId="{47B2C9E0-5C6D-4604-A73A-0020BB01A7A5}" destId="{49B9EBA7-4295-4D4D-8D88-FF2DAD8E9766}" srcOrd="0" destOrd="0" presId="urn:microsoft.com/office/officeart/2005/8/layout/orgChart1"/>
    <dgm:cxn modelId="{12EA1805-5AB1-4593-AD50-C14FD05EE6EA}" type="presOf" srcId="{6DD7A8B7-2F46-45F9-85B7-5788C2F1727F}" destId="{34C210D3-E07D-4D05-869C-652EB4A3291A}" srcOrd="0" destOrd="0" presId="urn:microsoft.com/office/officeart/2005/8/layout/orgChart1"/>
    <dgm:cxn modelId="{06F2C805-2DEF-4EE7-AEF5-BD5D572ED53B}" srcId="{0D1CD7EE-8B91-4A7A-AC68-9833164602BB}" destId="{FF2C5335-69D5-46AB-9620-16989933B0D5}" srcOrd="1" destOrd="0" parTransId="{64C4FB0E-19CF-48BE-832D-BD7B9CCFE322}" sibTransId="{2652B731-2018-42EC-A08E-DBFF36C8A08D}"/>
    <dgm:cxn modelId="{529FE10B-82B7-4B52-B1FE-6E3BDEB9D1BA}" type="presOf" srcId="{C221648B-1956-44C9-A3C9-4ABC687A6C9E}" destId="{D89E255F-EE54-47B1-A457-FCC0E54D2D05}" srcOrd="1" destOrd="0" presId="urn:microsoft.com/office/officeart/2005/8/layout/orgChart1"/>
    <dgm:cxn modelId="{4AC5CE11-C63C-4811-838E-69337D807E0A}" type="presOf" srcId="{0D1CD7EE-8B91-4A7A-AC68-9833164602BB}" destId="{030C9B8E-5F0B-437D-A50E-78A48CFF6D1A}" srcOrd="1" destOrd="0" presId="urn:microsoft.com/office/officeart/2005/8/layout/orgChart1"/>
    <dgm:cxn modelId="{DA3CDC13-6D8B-42A3-99D1-4C4EF28FA3E8}" type="presOf" srcId="{3D7D3D10-AD60-46D6-8745-DAE4A13C8722}" destId="{644492E2-A949-4B2A-BD97-6DB3273815E5}" srcOrd="1" destOrd="0" presId="urn:microsoft.com/office/officeart/2005/8/layout/orgChart1"/>
    <dgm:cxn modelId="{BAB8302C-16BD-4E53-BD60-063CD9403BB6}" srcId="{45107ED3-91E1-43D3-805B-6F5BD9E964BD}" destId="{A9F9656B-238E-434E-B401-3866C8A27375}" srcOrd="0" destOrd="0" parTransId="{57CA6AAE-D9F3-4AE2-A399-DCC6E8BF2056}" sibTransId="{8948CE83-CF05-450F-8F4F-7504E5755CCC}"/>
    <dgm:cxn modelId="{7CE2792F-64D8-4106-B8BF-AA413D853477}" type="presOf" srcId="{9EBF733E-E974-40E0-AD5C-701A8813DFD8}" destId="{7BC9BFA1-173F-4DD4-BB50-5E3900985A61}" srcOrd="0" destOrd="0" presId="urn:microsoft.com/office/officeart/2005/8/layout/orgChart1"/>
    <dgm:cxn modelId="{5F09905B-9E10-42F1-9F20-18D02D45B8A3}" srcId="{CC496D86-2813-4A11-AA7B-EE3E3016B0C7}" destId="{C221648B-1956-44C9-A3C9-4ABC687A6C9E}" srcOrd="0" destOrd="0" parTransId="{116399D9-B8A3-4F19-9997-73EE72CFCABB}" sibTransId="{BF2C24DB-91D3-4AE1-97A5-3D3E27AD5CF2}"/>
    <dgm:cxn modelId="{0B556862-E3CC-4C88-AE89-41B721A6748A}" type="presOf" srcId="{CDFC44BF-FD5D-4383-A1C3-C43BAA9F6AFF}" destId="{161325A9-3B8C-4171-8E8F-FA92675D017D}" srcOrd="0" destOrd="0" presId="urn:microsoft.com/office/officeart/2005/8/layout/orgChart1"/>
    <dgm:cxn modelId="{7A352C43-C2FA-4A13-9AC2-92CE482B82B3}" type="presOf" srcId="{57CA6AAE-D9F3-4AE2-A399-DCC6E8BF2056}" destId="{C6C926CA-0FE6-4F66-91EF-B1AA4108B516}" srcOrd="0" destOrd="0" presId="urn:microsoft.com/office/officeart/2005/8/layout/orgChart1"/>
    <dgm:cxn modelId="{F2834743-7759-4B6E-BD6B-F436CE1233FC}" type="presOf" srcId="{89CCDB68-1B66-435A-A3B6-368EA87E49BB}" destId="{CEB08E46-16ED-4BCA-9187-CA756CFD246C}" srcOrd="0" destOrd="0" presId="urn:microsoft.com/office/officeart/2005/8/layout/orgChart1"/>
    <dgm:cxn modelId="{9FF3096B-0531-4579-9D2E-2E7ED8BCFE35}" type="presOf" srcId="{1F3BB009-C038-43F8-A701-97B51F142F82}" destId="{8DEB5C82-170E-46B7-85C4-9F4EF0248E4D}" srcOrd="1" destOrd="0" presId="urn:microsoft.com/office/officeart/2005/8/layout/orgChart1"/>
    <dgm:cxn modelId="{A7883D4D-EF86-499E-9DE1-280E8BF95DBE}" type="presOf" srcId="{45107ED3-91E1-43D3-805B-6F5BD9E964BD}" destId="{0ED6C6EC-7FA2-4C9D-9257-7ABF2532A3EA}" srcOrd="0" destOrd="0" presId="urn:microsoft.com/office/officeart/2005/8/layout/orgChart1"/>
    <dgm:cxn modelId="{2AA53B4E-1DEF-4FD5-9F43-0BDE3191CACE}" srcId="{3D7D3D10-AD60-46D6-8745-DAE4A13C8722}" destId="{CA775D94-5313-4B57-8069-1B01788BC2E5}" srcOrd="2" destOrd="0" parTransId="{CDFC44BF-FD5D-4383-A1C3-C43BAA9F6AFF}" sibTransId="{8568D2FC-66F2-4DA5-9824-8EB3E68189BF}"/>
    <dgm:cxn modelId="{6F3F9F6E-5200-4351-99E1-4E235B58AB33}" type="presOf" srcId="{CA775D94-5313-4B57-8069-1B01788BC2E5}" destId="{016A9E57-44F5-41D1-81A7-550F45BB3075}" srcOrd="0" destOrd="0" presId="urn:microsoft.com/office/officeart/2005/8/layout/orgChart1"/>
    <dgm:cxn modelId="{EACCC26E-AC58-48F2-B04F-5F5319C91234}" type="presOf" srcId="{CC496D86-2813-4A11-AA7B-EE3E3016B0C7}" destId="{6C114A52-DC03-482F-8B8A-3B0DB48E5BAC}" srcOrd="1" destOrd="0" presId="urn:microsoft.com/office/officeart/2005/8/layout/orgChart1"/>
    <dgm:cxn modelId="{B5F3DF51-2312-431C-A706-B750B4D9ABC5}" type="presOf" srcId="{3D7D3D10-AD60-46D6-8745-DAE4A13C8722}" destId="{D9B0D081-4996-417E-85D4-4D8CB45EBE79}" srcOrd="0" destOrd="0" presId="urn:microsoft.com/office/officeart/2005/8/layout/orgChart1"/>
    <dgm:cxn modelId="{D048EE52-2192-435D-832B-8B74CF15F5BF}" type="presOf" srcId="{A9F9656B-238E-434E-B401-3866C8A27375}" destId="{1254D78A-4A9A-4434-9579-C3DE4966FF0C}" srcOrd="1" destOrd="0" presId="urn:microsoft.com/office/officeart/2005/8/layout/orgChart1"/>
    <dgm:cxn modelId="{0D863B73-1C4B-4A68-BDC3-FBF66E35F7FF}" type="presOf" srcId="{D66D7AA4-A532-4DA5-9320-70F3F395CA8E}" destId="{0CBDFAE8-A280-47F5-BB76-8DC64DACEBBE}" srcOrd="0" destOrd="0" presId="urn:microsoft.com/office/officeart/2005/8/layout/orgChart1"/>
    <dgm:cxn modelId="{0DF6AB53-2F7B-4480-80E3-D83197DC2A27}" type="presOf" srcId="{116399D9-B8A3-4F19-9997-73EE72CFCABB}" destId="{6068BC01-23EC-4DA7-B966-A9E0D833DE7E}" srcOrd="0" destOrd="0" presId="urn:microsoft.com/office/officeart/2005/8/layout/orgChart1"/>
    <dgm:cxn modelId="{E4A53555-F3DB-4499-935C-BB4DD140E542}" type="presOf" srcId="{CA775D94-5313-4B57-8069-1B01788BC2E5}" destId="{AFB64416-BE92-45F9-AB32-2E62A4909255}" srcOrd="1" destOrd="0" presId="urn:microsoft.com/office/officeart/2005/8/layout/orgChart1"/>
    <dgm:cxn modelId="{93567C58-8E5F-471D-86FB-65639C46FD72}" type="presOf" srcId="{21217BBA-281A-433C-8FFD-237C7405A09D}" destId="{2A0050AF-1141-4D30-9B9C-B0B61E5AFF71}" srcOrd="0" destOrd="0" presId="urn:microsoft.com/office/officeart/2005/8/layout/orgChart1"/>
    <dgm:cxn modelId="{DD95BC7C-D34B-4CE1-9C15-A7D30044FA0E}" type="presOf" srcId="{CC496D86-2813-4A11-AA7B-EE3E3016B0C7}" destId="{CF8EC9F0-1992-4ECE-AB1A-36EF3D9F4DAD}" srcOrd="0" destOrd="0" presId="urn:microsoft.com/office/officeart/2005/8/layout/orgChart1"/>
    <dgm:cxn modelId="{6B914380-D14A-4780-8E7C-76C01D10B5C2}" srcId="{3D7D3D10-AD60-46D6-8745-DAE4A13C8722}" destId="{0D1CD7EE-8B91-4A7A-AC68-9833164602BB}" srcOrd="0" destOrd="0" parTransId="{47B2C9E0-5C6D-4604-A73A-0020BB01A7A5}" sibTransId="{244BB085-B9D7-4009-AC30-96C5D5F875FE}"/>
    <dgm:cxn modelId="{7B447483-4062-4E3C-A876-E867C2A5A980}" srcId="{1F3BB009-C038-43F8-A701-97B51F142F82}" destId="{BD5D7655-1473-40B9-BDAB-8E566E0FE5CE}" srcOrd="0" destOrd="0" parTransId="{9EBF733E-E974-40E0-AD5C-701A8813DFD8}" sibTransId="{27E37A3F-2A21-4ABE-BC2E-83F454CF6234}"/>
    <dgm:cxn modelId="{EBF2308A-F6D9-4343-B432-58D2884C9B0D}" srcId="{3D7D3D10-AD60-46D6-8745-DAE4A13C8722}" destId="{1F3BB009-C038-43F8-A701-97B51F142F82}" srcOrd="3" destOrd="0" parTransId="{6DD7A8B7-2F46-45F9-85B7-5788C2F1727F}" sibTransId="{589C5CF3-3D96-4D97-B5F6-BD9DB29C65F1}"/>
    <dgm:cxn modelId="{044BD18D-C422-48E1-A0E2-383208D6FEAD}" type="presOf" srcId="{1F3BB009-C038-43F8-A701-97B51F142F82}" destId="{9A671E25-466A-4FED-82D1-F9F1B16BBB1F}" srcOrd="0" destOrd="0" presId="urn:microsoft.com/office/officeart/2005/8/layout/orgChart1"/>
    <dgm:cxn modelId="{A2460F94-6F3D-4546-AB53-08C46A20C39D}" type="presOf" srcId="{FF2C5335-69D5-46AB-9620-16989933B0D5}" destId="{75EB0730-5814-44B2-9C5D-AF33E7134A0A}" srcOrd="0" destOrd="0" presId="urn:microsoft.com/office/officeart/2005/8/layout/orgChart1"/>
    <dgm:cxn modelId="{C3CC24A2-E8B6-45B9-93CB-55835DE3490B}" type="presOf" srcId="{FF2C5335-69D5-46AB-9620-16989933B0D5}" destId="{82C153BF-DA42-4E4A-86AA-0AE14D55404B}" srcOrd="1" destOrd="0" presId="urn:microsoft.com/office/officeart/2005/8/layout/orgChart1"/>
    <dgm:cxn modelId="{67A5BCAF-19B5-4AEC-AD31-B88A4434C742}" srcId="{0D1CD7EE-8B91-4A7A-AC68-9833164602BB}" destId="{D66D7AA4-A532-4DA5-9320-70F3F395CA8E}" srcOrd="0" destOrd="0" parTransId="{89CCDB68-1B66-435A-A3B6-368EA87E49BB}" sibTransId="{11FF089A-29DB-4380-A4CD-AB0809D3A554}"/>
    <dgm:cxn modelId="{B7D7A3B5-FEE1-49E8-94E9-FE7C289F0990}" type="presOf" srcId="{45107ED3-91E1-43D3-805B-6F5BD9E964BD}" destId="{F801A05A-4E2F-4491-9054-FE73E7B00F7B}" srcOrd="1" destOrd="0" presId="urn:microsoft.com/office/officeart/2005/8/layout/orgChart1"/>
    <dgm:cxn modelId="{31A2CEB6-42E8-4FAB-879F-B82C99E180BD}" type="presOf" srcId="{A46AC8FD-FD7F-4A5E-A0BF-F74D21A07F60}" destId="{0073877F-FE11-455A-B500-A15BB74C548F}" srcOrd="0" destOrd="0" presId="urn:microsoft.com/office/officeart/2005/8/layout/orgChart1"/>
    <dgm:cxn modelId="{B0650EBB-67A6-49CB-A0AB-C077E0DD7719}" srcId="{3D7D3D10-AD60-46D6-8745-DAE4A13C8722}" destId="{45107ED3-91E1-43D3-805B-6F5BD9E964BD}" srcOrd="4" destOrd="0" parTransId="{21217BBA-281A-433C-8FFD-237C7405A09D}" sibTransId="{5D23E52F-67A2-4474-AA6C-AA3450F39E93}"/>
    <dgm:cxn modelId="{A11D33D6-8606-4B0C-BFD4-D0A7DC5399E8}" type="presOf" srcId="{64C4FB0E-19CF-48BE-832D-BD7B9CCFE322}" destId="{04092CC2-2994-4FF6-B73A-93C94D40BA50}" srcOrd="0" destOrd="0" presId="urn:microsoft.com/office/officeart/2005/8/layout/orgChart1"/>
    <dgm:cxn modelId="{297B59D6-040A-4E67-A46A-F822446C42D1}" type="presOf" srcId="{C221648B-1956-44C9-A3C9-4ABC687A6C9E}" destId="{3BD99B90-AF51-4A9F-BA7A-F58DA632810A}" srcOrd="0" destOrd="0" presId="urn:microsoft.com/office/officeart/2005/8/layout/orgChart1"/>
    <dgm:cxn modelId="{A733BCE3-0067-40DC-B36B-131EEF5D1FFE}" type="presOf" srcId="{A9F9656B-238E-434E-B401-3866C8A27375}" destId="{330645D7-1753-43CD-9CA7-66B037A9D74C}" srcOrd="0" destOrd="0" presId="urn:microsoft.com/office/officeart/2005/8/layout/orgChart1"/>
    <dgm:cxn modelId="{F28436E7-D9D4-4916-902F-DA791B4342ED}" type="presOf" srcId="{BD5D7655-1473-40B9-BDAB-8E566E0FE5CE}" destId="{4C249CFE-ADFB-48B2-AD99-D006DEE25C39}" srcOrd="1" destOrd="0" presId="urn:microsoft.com/office/officeart/2005/8/layout/orgChart1"/>
    <dgm:cxn modelId="{A76861EA-5F77-4E0E-AC05-C437F39E66C1}" srcId="{A46AC8FD-FD7F-4A5E-A0BF-F74D21A07F60}" destId="{3D7D3D10-AD60-46D6-8745-DAE4A13C8722}" srcOrd="0" destOrd="0" parTransId="{4A4BC954-8EFF-4F95-BD4F-7F88D92C3845}" sibTransId="{AAE62F73-BA94-4403-B82E-6F107A639B52}"/>
    <dgm:cxn modelId="{3BB799EE-AAC4-4D84-95A0-B805DD98174B}" srcId="{3D7D3D10-AD60-46D6-8745-DAE4A13C8722}" destId="{CC496D86-2813-4A11-AA7B-EE3E3016B0C7}" srcOrd="1" destOrd="0" parTransId="{17EB2EFE-12FE-46F6-97F9-304C37063DCF}" sibTransId="{0D8338AF-DB37-46FA-834E-28FFA0821F61}"/>
    <dgm:cxn modelId="{8EB6A2EE-8EB7-4D59-BA85-17A10A5BC29A}" type="presOf" srcId="{17EB2EFE-12FE-46F6-97F9-304C37063DCF}" destId="{B2CA01A9-DCDF-464F-8A6B-8B646CCB9253}" srcOrd="0" destOrd="0" presId="urn:microsoft.com/office/officeart/2005/8/layout/orgChart1"/>
    <dgm:cxn modelId="{54051BF3-E82C-40D0-A484-EF75013E2C88}" type="presOf" srcId="{0D1CD7EE-8B91-4A7A-AC68-9833164602BB}" destId="{8FC0DE96-8EDD-4BDF-A1E5-A96B5398B897}" srcOrd="0" destOrd="0" presId="urn:microsoft.com/office/officeart/2005/8/layout/orgChart1"/>
    <dgm:cxn modelId="{D9E13AF5-B93A-4E3C-A56E-52FA9D583E05}" type="presOf" srcId="{BD5D7655-1473-40B9-BDAB-8E566E0FE5CE}" destId="{A00B21A6-4A28-4C07-93FE-A66786069C73}" srcOrd="0" destOrd="0" presId="urn:microsoft.com/office/officeart/2005/8/layout/orgChart1"/>
    <dgm:cxn modelId="{E77E67F5-6510-4F1A-ADBC-530C78A7592A}" type="presOf" srcId="{D66D7AA4-A532-4DA5-9320-70F3F395CA8E}" destId="{DC45976F-A44D-4F38-95EC-83F6B7E6B704}" srcOrd="1" destOrd="0" presId="urn:microsoft.com/office/officeart/2005/8/layout/orgChart1"/>
    <dgm:cxn modelId="{F50E6F3A-FE22-4C6F-87EA-5C845D96F0D2}" type="presParOf" srcId="{0073877F-FE11-455A-B500-A15BB74C548F}" destId="{4B893BA3-6D67-4BFB-B05D-07208B370CAE}" srcOrd="0" destOrd="0" presId="urn:microsoft.com/office/officeart/2005/8/layout/orgChart1"/>
    <dgm:cxn modelId="{89EB886C-85B4-4DA5-B70E-D72B340C6409}" type="presParOf" srcId="{4B893BA3-6D67-4BFB-B05D-07208B370CAE}" destId="{08E8D1AC-A198-4D0C-AEC2-54F65568908F}" srcOrd="0" destOrd="0" presId="urn:microsoft.com/office/officeart/2005/8/layout/orgChart1"/>
    <dgm:cxn modelId="{7435E14A-223B-43B9-80C7-39666F60FD05}" type="presParOf" srcId="{08E8D1AC-A198-4D0C-AEC2-54F65568908F}" destId="{D9B0D081-4996-417E-85D4-4D8CB45EBE79}" srcOrd="0" destOrd="0" presId="urn:microsoft.com/office/officeart/2005/8/layout/orgChart1"/>
    <dgm:cxn modelId="{5A9D7CB1-0B84-4B88-98D9-037E4E5DEF25}" type="presParOf" srcId="{08E8D1AC-A198-4D0C-AEC2-54F65568908F}" destId="{644492E2-A949-4B2A-BD97-6DB3273815E5}" srcOrd="1" destOrd="0" presId="urn:microsoft.com/office/officeart/2005/8/layout/orgChart1"/>
    <dgm:cxn modelId="{61D0B321-771E-43F2-B606-9F5A40871EAF}" type="presParOf" srcId="{4B893BA3-6D67-4BFB-B05D-07208B370CAE}" destId="{1C23D3DA-8850-4CF5-B22D-157FDF96B05F}" srcOrd="1" destOrd="0" presId="urn:microsoft.com/office/officeart/2005/8/layout/orgChart1"/>
    <dgm:cxn modelId="{54B5B3BA-CDE9-442E-BB84-BF73EA058995}" type="presParOf" srcId="{1C23D3DA-8850-4CF5-B22D-157FDF96B05F}" destId="{49B9EBA7-4295-4D4D-8D88-FF2DAD8E9766}" srcOrd="0" destOrd="0" presId="urn:microsoft.com/office/officeart/2005/8/layout/orgChart1"/>
    <dgm:cxn modelId="{AB24CEB7-485B-40BE-9836-F791B80F368B}" type="presParOf" srcId="{1C23D3DA-8850-4CF5-B22D-157FDF96B05F}" destId="{DDBDF24D-20D0-4D0C-A2F6-05EEA70E638C}" srcOrd="1" destOrd="0" presId="urn:microsoft.com/office/officeart/2005/8/layout/orgChart1"/>
    <dgm:cxn modelId="{80827F4A-C403-43DB-A38F-75ADBABF7C1D}" type="presParOf" srcId="{DDBDF24D-20D0-4D0C-A2F6-05EEA70E638C}" destId="{0602C432-5941-4881-B004-53A654CB63D1}" srcOrd="0" destOrd="0" presId="urn:microsoft.com/office/officeart/2005/8/layout/orgChart1"/>
    <dgm:cxn modelId="{08ACC0B2-7FD4-4275-B552-E628D4B25CD4}" type="presParOf" srcId="{0602C432-5941-4881-B004-53A654CB63D1}" destId="{8FC0DE96-8EDD-4BDF-A1E5-A96B5398B897}" srcOrd="0" destOrd="0" presId="urn:microsoft.com/office/officeart/2005/8/layout/orgChart1"/>
    <dgm:cxn modelId="{6DA5E3D4-8C45-4345-A293-FFA35826B9ED}" type="presParOf" srcId="{0602C432-5941-4881-B004-53A654CB63D1}" destId="{030C9B8E-5F0B-437D-A50E-78A48CFF6D1A}" srcOrd="1" destOrd="0" presId="urn:microsoft.com/office/officeart/2005/8/layout/orgChart1"/>
    <dgm:cxn modelId="{FC3A9DBB-B269-477E-AC17-9FE672E069B1}" type="presParOf" srcId="{DDBDF24D-20D0-4D0C-A2F6-05EEA70E638C}" destId="{2B35C945-006F-4051-BC1C-F58F8EC0A9E9}" srcOrd="1" destOrd="0" presId="urn:microsoft.com/office/officeart/2005/8/layout/orgChart1"/>
    <dgm:cxn modelId="{6B2D59AF-35D0-4282-A2A3-2DC63256DD24}" type="presParOf" srcId="{2B35C945-006F-4051-BC1C-F58F8EC0A9E9}" destId="{CEB08E46-16ED-4BCA-9187-CA756CFD246C}" srcOrd="0" destOrd="0" presId="urn:microsoft.com/office/officeart/2005/8/layout/orgChart1"/>
    <dgm:cxn modelId="{F0DE495D-8D90-45DA-B8C3-619CFE85B413}" type="presParOf" srcId="{2B35C945-006F-4051-BC1C-F58F8EC0A9E9}" destId="{CC7614BA-8A90-451F-95DA-BF3C4385A2CC}" srcOrd="1" destOrd="0" presId="urn:microsoft.com/office/officeart/2005/8/layout/orgChart1"/>
    <dgm:cxn modelId="{BF1F4ADB-65D9-4A66-96C6-B0570CD38F80}" type="presParOf" srcId="{CC7614BA-8A90-451F-95DA-BF3C4385A2CC}" destId="{22AAD654-9AD4-466A-9412-53D286875D73}" srcOrd="0" destOrd="0" presId="urn:microsoft.com/office/officeart/2005/8/layout/orgChart1"/>
    <dgm:cxn modelId="{199974B8-1E89-4A65-B6FF-55735475940E}" type="presParOf" srcId="{22AAD654-9AD4-466A-9412-53D286875D73}" destId="{0CBDFAE8-A280-47F5-BB76-8DC64DACEBBE}" srcOrd="0" destOrd="0" presId="urn:microsoft.com/office/officeart/2005/8/layout/orgChart1"/>
    <dgm:cxn modelId="{103168A1-C01D-4188-91D8-5B453FA50D10}" type="presParOf" srcId="{22AAD654-9AD4-466A-9412-53D286875D73}" destId="{DC45976F-A44D-4F38-95EC-83F6B7E6B704}" srcOrd="1" destOrd="0" presId="urn:microsoft.com/office/officeart/2005/8/layout/orgChart1"/>
    <dgm:cxn modelId="{81FE0D09-5EE3-4B14-A95A-7AC35C1F613A}" type="presParOf" srcId="{CC7614BA-8A90-451F-95DA-BF3C4385A2CC}" destId="{05653A30-6BFF-4FBC-BB7A-913953C8B132}" srcOrd="1" destOrd="0" presId="urn:microsoft.com/office/officeart/2005/8/layout/orgChart1"/>
    <dgm:cxn modelId="{1CB509BB-621C-4DA0-9F5C-5EB6A321D49B}" type="presParOf" srcId="{CC7614BA-8A90-451F-95DA-BF3C4385A2CC}" destId="{3FA2742C-4EEA-4503-9AA5-BFACA11D8F48}" srcOrd="2" destOrd="0" presId="urn:microsoft.com/office/officeart/2005/8/layout/orgChart1"/>
    <dgm:cxn modelId="{464A06FA-EE8A-4D12-A0B8-8A1ADE2B3070}" type="presParOf" srcId="{2B35C945-006F-4051-BC1C-F58F8EC0A9E9}" destId="{04092CC2-2994-4FF6-B73A-93C94D40BA50}" srcOrd="2" destOrd="0" presId="urn:microsoft.com/office/officeart/2005/8/layout/orgChart1"/>
    <dgm:cxn modelId="{DC53651B-D2F3-4E0A-9598-D04281243D3F}" type="presParOf" srcId="{2B35C945-006F-4051-BC1C-F58F8EC0A9E9}" destId="{A633B2B1-09E0-4D80-B4A7-6185078FD1BA}" srcOrd="3" destOrd="0" presId="urn:microsoft.com/office/officeart/2005/8/layout/orgChart1"/>
    <dgm:cxn modelId="{5FD590C2-33F0-4FA9-AED1-11740CBBE3C3}" type="presParOf" srcId="{A633B2B1-09E0-4D80-B4A7-6185078FD1BA}" destId="{E3C3D820-C92E-4595-AC98-AFBA9641BAAA}" srcOrd="0" destOrd="0" presId="urn:microsoft.com/office/officeart/2005/8/layout/orgChart1"/>
    <dgm:cxn modelId="{7D8130A4-6098-4C32-86CB-5FE06F7E26E7}" type="presParOf" srcId="{E3C3D820-C92E-4595-AC98-AFBA9641BAAA}" destId="{75EB0730-5814-44B2-9C5D-AF33E7134A0A}" srcOrd="0" destOrd="0" presId="urn:microsoft.com/office/officeart/2005/8/layout/orgChart1"/>
    <dgm:cxn modelId="{74613CA6-85D2-4A2B-9D3D-236074669EF5}" type="presParOf" srcId="{E3C3D820-C92E-4595-AC98-AFBA9641BAAA}" destId="{82C153BF-DA42-4E4A-86AA-0AE14D55404B}" srcOrd="1" destOrd="0" presId="urn:microsoft.com/office/officeart/2005/8/layout/orgChart1"/>
    <dgm:cxn modelId="{4332B2ED-10F1-441B-9F36-5FE7C3877A57}" type="presParOf" srcId="{A633B2B1-09E0-4D80-B4A7-6185078FD1BA}" destId="{45CCC368-12E7-4B60-AF57-FA46CE4460D2}" srcOrd="1" destOrd="0" presId="urn:microsoft.com/office/officeart/2005/8/layout/orgChart1"/>
    <dgm:cxn modelId="{88F91AD7-7E63-487F-975C-8D72DABB248E}" type="presParOf" srcId="{A633B2B1-09E0-4D80-B4A7-6185078FD1BA}" destId="{8CB19AE9-1A2A-41F2-82CB-10A157CA3388}" srcOrd="2" destOrd="0" presId="urn:microsoft.com/office/officeart/2005/8/layout/orgChart1"/>
    <dgm:cxn modelId="{360BD98E-E614-4856-9E00-2632501FD56D}" type="presParOf" srcId="{DDBDF24D-20D0-4D0C-A2F6-05EEA70E638C}" destId="{DC36D3DA-AB2C-4667-9C02-EE8DC98A77FB}" srcOrd="2" destOrd="0" presId="urn:microsoft.com/office/officeart/2005/8/layout/orgChart1"/>
    <dgm:cxn modelId="{91511890-2E3F-457C-992E-1698244658D5}" type="presParOf" srcId="{1C23D3DA-8850-4CF5-B22D-157FDF96B05F}" destId="{B2CA01A9-DCDF-464F-8A6B-8B646CCB9253}" srcOrd="2" destOrd="0" presId="urn:microsoft.com/office/officeart/2005/8/layout/orgChart1"/>
    <dgm:cxn modelId="{6FDEFE3B-EC0C-46E7-AD02-DFE023B2795C}" type="presParOf" srcId="{1C23D3DA-8850-4CF5-B22D-157FDF96B05F}" destId="{D86982C9-E15C-4348-9F98-523D17C11797}" srcOrd="3" destOrd="0" presId="urn:microsoft.com/office/officeart/2005/8/layout/orgChart1"/>
    <dgm:cxn modelId="{0F110D04-4284-4F51-BF7D-CB0A3DA134B2}" type="presParOf" srcId="{D86982C9-E15C-4348-9F98-523D17C11797}" destId="{F05BF5FA-2203-4771-8273-754CC6427E8D}" srcOrd="0" destOrd="0" presId="urn:microsoft.com/office/officeart/2005/8/layout/orgChart1"/>
    <dgm:cxn modelId="{8A4133AB-57CB-4B0E-A8C1-7441AE78DE83}" type="presParOf" srcId="{F05BF5FA-2203-4771-8273-754CC6427E8D}" destId="{CF8EC9F0-1992-4ECE-AB1A-36EF3D9F4DAD}" srcOrd="0" destOrd="0" presId="urn:microsoft.com/office/officeart/2005/8/layout/orgChart1"/>
    <dgm:cxn modelId="{4C2D1F00-7D80-4E2B-8BAD-2724BAFCB71E}" type="presParOf" srcId="{F05BF5FA-2203-4771-8273-754CC6427E8D}" destId="{6C114A52-DC03-482F-8B8A-3B0DB48E5BAC}" srcOrd="1" destOrd="0" presId="urn:microsoft.com/office/officeart/2005/8/layout/orgChart1"/>
    <dgm:cxn modelId="{4676B907-B44C-49A9-8965-988FD07B80C1}" type="presParOf" srcId="{D86982C9-E15C-4348-9F98-523D17C11797}" destId="{D99E2C90-D34D-4EEC-8490-C3C4B6BBD95C}" srcOrd="1" destOrd="0" presId="urn:microsoft.com/office/officeart/2005/8/layout/orgChart1"/>
    <dgm:cxn modelId="{21B8621D-FEE9-42A8-8B7B-DD3AF4CCCDD1}" type="presParOf" srcId="{D99E2C90-D34D-4EEC-8490-C3C4B6BBD95C}" destId="{6068BC01-23EC-4DA7-B966-A9E0D833DE7E}" srcOrd="0" destOrd="0" presId="urn:microsoft.com/office/officeart/2005/8/layout/orgChart1"/>
    <dgm:cxn modelId="{D30C32C9-8D05-4498-96E4-42780103330C}" type="presParOf" srcId="{D99E2C90-D34D-4EEC-8490-C3C4B6BBD95C}" destId="{B76B4A73-E8FC-46FC-ABE3-F2516658255F}" srcOrd="1" destOrd="0" presId="urn:microsoft.com/office/officeart/2005/8/layout/orgChart1"/>
    <dgm:cxn modelId="{9C4BA173-716F-492E-8671-6F7AE7A7A5AD}" type="presParOf" srcId="{B76B4A73-E8FC-46FC-ABE3-F2516658255F}" destId="{BE212B3E-BDDD-4696-BC35-8D748028C982}" srcOrd="0" destOrd="0" presId="urn:microsoft.com/office/officeart/2005/8/layout/orgChart1"/>
    <dgm:cxn modelId="{CEAE6B0E-0798-4A29-9DFC-5078D39B817F}" type="presParOf" srcId="{BE212B3E-BDDD-4696-BC35-8D748028C982}" destId="{3BD99B90-AF51-4A9F-BA7A-F58DA632810A}" srcOrd="0" destOrd="0" presId="urn:microsoft.com/office/officeart/2005/8/layout/orgChart1"/>
    <dgm:cxn modelId="{86CF32E4-6211-4060-9967-D3837394106B}" type="presParOf" srcId="{BE212B3E-BDDD-4696-BC35-8D748028C982}" destId="{D89E255F-EE54-47B1-A457-FCC0E54D2D05}" srcOrd="1" destOrd="0" presId="urn:microsoft.com/office/officeart/2005/8/layout/orgChart1"/>
    <dgm:cxn modelId="{989E3E8E-52DF-4CA7-80CC-F3FD76CA8B20}" type="presParOf" srcId="{B76B4A73-E8FC-46FC-ABE3-F2516658255F}" destId="{6EA5007F-0C98-415C-BFD1-AE6BC07DA325}" srcOrd="1" destOrd="0" presId="urn:microsoft.com/office/officeart/2005/8/layout/orgChart1"/>
    <dgm:cxn modelId="{9AA80536-56A1-4CCF-A12E-90973CFAF437}" type="presParOf" srcId="{B76B4A73-E8FC-46FC-ABE3-F2516658255F}" destId="{B9F21C7D-4A5C-4D1D-82B7-E937EC4E355A}" srcOrd="2" destOrd="0" presId="urn:microsoft.com/office/officeart/2005/8/layout/orgChart1"/>
    <dgm:cxn modelId="{C700851A-5756-4FA0-8DF9-695FD2C3E302}" type="presParOf" srcId="{D86982C9-E15C-4348-9F98-523D17C11797}" destId="{89D82B9A-FE40-4452-A852-CD275770E105}" srcOrd="2" destOrd="0" presId="urn:microsoft.com/office/officeart/2005/8/layout/orgChart1"/>
    <dgm:cxn modelId="{68435323-0DB8-420E-BC26-C8525452B997}" type="presParOf" srcId="{1C23D3DA-8850-4CF5-B22D-157FDF96B05F}" destId="{161325A9-3B8C-4171-8E8F-FA92675D017D}" srcOrd="4" destOrd="0" presId="urn:microsoft.com/office/officeart/2005/8/layout/orgChart1"/>
    <dgm:cxn modelId="{2F238400-FE5D-402D-AA11-8C0C79E663C6}" type="presParOf" srcId="{1C23D3DA-8850-4CF5-B22D-157FDF96B05F}" destId="{4D0B7DEE-43BD-48C5-BFCF-1A7AF745EA6E}" srcOrd="5" destOrd="0" presId="urn:microsoft.com/office/officeart/2005/8/layout/orgChart1"/>
    <dgm:cxn modelId="{E94B2793-B375-4ED9-9B27-12D60C693D72}" type="presParOf" srcId="{4D0B7DEE-43BD-48C5-BFCF-1A7AF745EA6E}" destId="{2021D6CD-ED0D-4DBE-AFCF-66EE042EB996}" srcOrd="0" destOrd="0" presId="urn:microsoft.com/office/officeart/2005/8/layout/orgChart1"/>
    <dgm:cxn modelId="{6C5A7DDB-B0E5-400F-9742-D955DA6D4FD3}" type="presParOf" srcId="{2021D6CD-ED0D-4DBE-AFCF-66EE042EB996}" destId="{016A9E57-44F5-41D1-81A7-550F45BB3075}" srcOrd="0" destOrd="0" presId="urn:microsoft.com/office/officeart/2005/8/layout/orgChart1"/>
    <dgm:cxn modelId="{E9121EA9-122F-44F4-A6E5-635AB547DC72}" type="presParOf" srcId="{2021D6CD-ED0D-4DBE-AFCF-66EE042EB996}" destId="{AFB64416-BE92-45F9-AB32-2E62A4909255}" srcOrd="1" destOrd="0" presId="urn:microsoft.com/office/officeart/2005/8/layout/orgChart1"/>
    <dgm:cxn modelId="{7581BA3A-C103-4440-91BA-601C220E2341}" type="presParOf" srcId="{4D0B7DEE-43BD-48C5-BFCF-1A7AF745EA6E}" destId="{84BF8401-80E1-400D-8DB8-087F74F7B51F}" srcOrd="1" destOrd="0" presId="urn:microsoft.com/office/officeart/2005/8/layout/orgChart1"/>
    <dgm:cxn modelId="{EFB3739E-17D5-49E1-A373-A573082E941E}" type="presParOf" srcId="{4D0B7DEE-43BD-48C5-BFCF-1A7AF745EA6E}" destId="{7511515B-9625-428F-9E37-EB629C7C805E}" srcOrd="2" destOrd="0" presId="urn:microsoft.com/office/officeart/2005/8/layout/orgChart1"/>
    <dgm:cxn modelId="{60D27080-5C21-4C7C-8FD8-11FC65E6F21B}" type="presParOf" srcId="{1C23D3DA-8850-4CF5-B22D-157FDF96B05F}" destId="{34C210D3-E07D-4D05-869C-652EB4A3291A}" srcOrd="6" destOrd="0" presId="urn:microsoft.com/office/officeart/2005/8/layout/orgChart1"/>
    <dgm:cxn modelId="{C93E997F-0D7C-4C16-A486-D101B5E36EED}" type="presParOf" srcId="{1C23D3DA-8850-4CF5-B22D-157FDF96B05F}" destId="{F840C6CA-F5BC-43C6-ADD1-0C10B6137C2B}" srcOrd="7" destOrd="0" presId="urn:microsoft.com/office/officeart/2005/8/layout/orgChart1"/>
    <dgm:cxn modelId="{C1C56F29-67D7-4952-95D4-1ED4E3CA16C5}" type="presParOf" srcId="{F840C6CA-F5BC-43C6-ADD1-0C10B6137C2B}" destId="{E2D23323-28E6-4336-ACDC-9330D54B6738}" srcOrd="0" destOrd="0" presId="urn:microsoft.com/office/officeart/2005/8/layout/orgChart1"/>
    <dgm:cxn modelId="{892BEC50-3052-4B1A-AB65-00893946C403}" type="presParOf" srcId="{E2D23323-28E6-4336-ACDC-9330D54B6738}" destId="{9A671E25-466A-4FED-82D1-F9F1B16BBB1F}" srcOrd="0" destOrd="0" presId="urn:microsoft.com/office/officeart/2005/8/layout/orgChart1"/>
    <dgm:cxn modelId="{1511F036-B58D-4F3F-8C4E-21F9C04D7BB4}" type="presParOf" srcId="{E2D23323-28E6-4336-ACDC-9330D54B6738}" destId="{8DEB5C82-170E-46B7-85C4-9F4EF0248E4D}" srcOrd="1" destOrd="0" presId="urn:microsoft.com/office/officeart/2005/8/layout/orgChart1"/>
    <dgm:cxn modelId="{6F67C758-0C01-47C0-BED7-59600EBD212F}" type="presParOf" srcId="{F840C6CA-F5BC-43C6-ADD1-0C10B6137C2B}" destId="{A676EB24-2D66-4643-8697-191FB3196F46}" srcOrd="1" destOrd="0" presId="urn:microsoft.com/office/officeart/2005/8/layout/orgChart1"/>
    <dgm:cxn modelId="{F81D0973-44F0-4946-AD76-FAA053D6D55A}" type="presParOf" srcId="{A676EB24-2D66-4643-8697-191FB3196F46}" destId="{7BC9BFA1-173F-4DD4-BB50-5E3900985A61}" srcOrd="0" destOrd="0" presId="urn:microsoft.com/office/officeart/2005/8/layout/orgChart1"/>
    <dgm:cxn modelId="{C3BA41CC-82F2-4530-ADF0-79B33C419DD7}" type="presParOf" srcId="{A676EB24-2D66-4643-8697-191FB3196F46}" destId="{F41A9BA1-F03B-40BB-944B-89664053AA97}" srcOrd="1" destOrd="0" presId="urn:microsoft.com/office/officeart/2005/8/layout/orgChart1"/>
    <dgm:cxn modelId="{6C4AEC06-201F-4F1C-9145-8091870D6F7A}" type="presParOf" srcId="{F41A9BA1-F03B-40BB-944B-89664053AA97}" destId="{E2C5E558-8AE8-408A-9157-DE56660343AB}" srcOrd="0" destOrd="0" presId="urn:microsoft.com/office/officeart/2005/8/layout/orgChart1"/>
    <dgm:cxn modelId="{32A5817C-47BE-4757-BDD5-A1A533C162BA}" type="presParOf" srcId="{E2C5E558-8AE8-408A-9157-DE56660343AB}" destId="{A00B21A6-4A28-4C07-93FE-A66786069C73}" srcOrd="0" destOrd="0" presId="urn:microsoft.com/office/officeart/2005/8/layout/orgChart1"/>
    <dgm:cxn modelId="{95724638-AF7E-47FC-9983-5FA85A547291}" type="presParOf" srcId="{E2C5E558-8AE8-408A-9157-DE56660343AB}" destId="{4C249CFE-ADFB-48B2-AD99-D006DEE25C39}" srcOrd="1" destOrd="0" presId="urn:microsoft.com/office/officeart/2005/8/layout/orgChart1"/>
    <dgm:cxn modelId="{2AD3EFC5-E2A5-4D51-8EAF-A6D3DE9691DA}" type="presParOf" srcId="{F41A9BA1-F03B-40BB-944B-89664053AA97}" destId="{1E4E4411-390A-4D9B-9A2E-B3A75201FF18}" srcOrd="1" destOrd="0" presId="urn:microsoft.com/office/officeart/2005/8/layout/orgChart1"/>
    <dgm:cxn modelId="{34D9BF7F-4BBF-4384-A1D5-13889F4B11D8}" type="presParOf" srcId="{F41A9BA1-F03B-40BB-944B-89664053AA97}" destId="{FD5634D9-8A89-4AAC-AAF4-C87AFD026DB6}" srcOrd="2" destOrd="0" presId="urn:microsoft.com/office/officeart/2005/8/layout/orgChart1"/>
    <dgm:cxn modelId="{85B5F9FE-BC15-40F5-9D46-DFDD84DA1E90}" type="presParOf" srcId="{F840C6CA-F5BC-43C6-ADD1-0C10B6137C2B}" destId="{C128C873-30D9-462D-AA60-AB6A0F53B9C9}" srcOrd="2" destOrd="0" presId="urn:microsoft.com/office/officeart/2005/8/layout/orgChart1"/>
    <dgm:cxn modelId="{D4F7F44E-9A15-4DBE-8949-09787C21A3FC}" type="presParOf" srcId="{1C23D3DA-8850-4CF5-B22D-157FDF96B05F}" destId="{2A0050AF-1141-4D30-9B9C-B0B61E5AFF71}" srcOrd="8" destOrd="0" presId="urn:microsoft.com/office/officeart/2005/8/layout/orgChart1"/>
    <dgm:cxn modelId="{03FBC90A-7C0C-44B0-9474-A584B5129D21}" type="presParOf" srcId="{1C23D3DA-8850-4CF5-B22D-157FDF96B05F}" destId="{599D8956-1B35-4963-9C0A-B154E6DBE253}" srcOrd="9" destOrd="0" presId="urn:microsoft.com/office/officeart/2005/8/layout/orgChart1"/>
    <dgm:cxn modelId="{1E15F48A-B3CB-4B18-AAEA-6345AE3A2085}" type="presParOf" srcId="{599D8956-1B35-4963-9C0A-B154E6DBE253}" destId="{DE6FE572-5BD8-43B0-87A9-9469B872DC2C}" srcOrd="0" destOrd="0" presId="urn:microsoft.com/office/officeart/2005/8/layout/orgChart1"/>
    <dgm:cxn modelId="{6F1D0264-9872-4D5B-80D6-BCA9D5DA75C3}" type="presParOf" srcId="{DE6FE572-5BD8-43B0-87A9-9469B872DC2C}" destId="{0ED6C6EC-7FA2-4C9D-9257-7ABF2532A3EA}" srcOrd="0" destOrd="0" presId="urn:microsoft.com/office/officeart/2005/8/layout/orgChart1"/>
    <dgm:cxn modelId="{3F7600EF-79D2-4967-B680-F86ED4F2ECDB}" type="presParOf" srcId="{DE6FE572-5BD8-43B0-87A9-9469B872DC2C}" destId="{F801A05A-4E2F-4491-9054-FE73E7B00F7B}" srcOrd="1" destOrd="0" presId="urn:microsoft.com/office/officeart/2005/8/layout/orgChart1"/>
    <dgm:cxn modelId="{ADBB701F-AE2D-469E-B42D-DBD883FAD932}" type="presParOf" srcId="{599D8956-1B35-4963-9C0A-B154E6DBE253}" destId="{09D1022C-CEC9-49F5-983A-5AFC782175A0}" srcOrd="1" destOrd="0" presId="urn:microsoft.com/office/officeart/2005/8/layout/orgChart1"/>
    <dgm:cxn modelId="{0F67CEF0-9FA5-483E-9D6A-C5D510D70C40}" type="presParOf" srcId="{09D1022C-CEC9-49F5-983A-5AFC782175A0}" destId="{C6C926CA-0FE6-4F66-91EF-B1AA4108B516}" srcOrd="0" destOrd="0" presId="urn:microsoft.com/office/officeart/2005/8/layout/orgChart1"/>
    <dgm:cxn modelId="{9A4DBE3A-155D-4603-A742-70295C180F76}" type="presParOf" srcId="{09D1022C-CEC9-49F5-983A-5AFC782175A0}" destId="{91895D17-E958-45D1-AC3C-63F75D037B67}" srcOrd="1" destOrd="0" presId="urn:microsoft.com/office/officeart/2005/8/layout/orgChart1"/>
    <dgm:cxn modelId="{D23D5F78-F44F-40CF-B95C-B46C8AC8A0B0}" type="presParOf" srcId="{91895D17-E958-45D1-AC3C-63F75D037B67}" destId="{DF47EEB8-425E-4588-B9AD-41E7446AD1FF}" srcOrd="0" destOrd="0" presId="urn:microsoft.com/office/officeart/2005/8/layout/orgChart1"/>
    <dgm:cxn modelId="{B113E321-A951-4C4E-8058-3035965F80E4}" type="presParOf" srcId="{DF47EEB8-425E-4588-B9AD-41E7446AD1FF}" destId="{330645D7-1753-43CD-9CA7-66B037A9D74C}" srcOrd="0" destOrd="0" presId="urn:microsoft.com/office/officeart/2005/8/layout/orgChart1"/>
    <dgm:cxn modelId="{5E59437A-6644-460F-9C53-2CEA49FDF6FD}" type="presParOf" srcId="{DF47EEB8-425E-4588-B9AD-41E7446AD1FF}" destId="{1254D78A-4A9A-4434-9579-C3DE4966FF0C}" srcOrd="1" destOrd="0" presId="urn:microsoft.com/office/officeart/2005/8/layout/orgChart1"/>
    <dgm:cxn modelId="{AF865B8B-D29E-4118-BBFF-7F56CFC886F7}" type="presParOf" srcId="{91895D17-E958-45D1-AC3C-63F75D037B67}" destId="{DC85B206-C03A-4A58-8CAB-5CA6C403FB53}" srcOrd="1" destOrd="0" presId="urn:microsoft.com/office/officeart/2005/8/layout/orgChart1"/>
    <dgm:cxn modelId="{0043E87B-C2F3-448E-9CC4-A2FFE2E2F116}" type="presParOf" srcId="{91895D17-E958-45D1-AC3C-63F75D037B67}" destId="{0D4D01F4-9BE0-4E8B-A010-5B31343F8982}" srcOrd="2" destOrd="0" presId="urn:microsoft.com/office/officeart/2005/8/layout/orgChart1"/>
    <dgm:cxn modelId="{F4565230-A198-4218-B0F1-504586884316}" type="presParOf" srcId="{599D8956-1B35-4963-9C0A-B154E6DBE253}" destId="{79FB25CC-0FAC-4DBE-A7A4-E3E88D2A0169}" srcOrd="2" destOrd="0" presId="urn:microsoft.com/office/officeart/2005/8/layout/orgChart1"/>
    <dgm:cxn modelId="{F522658C-FCA4-4EF1-BC69-BFC4040A5C60}" type="presParOf" srcId="{4B893BA3-6D67-4BFB-B05D-07208B370CAE}" destId="{C8C47297-5EB4-4820-8D58-D41A42596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6A2B3-A766-4E0F-8353-E10CB57DE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EC683-289B-4505-87B9-32AF5CA14ADF}">
      <dgm:prSet phldrT="[Text]"/>
      <dgm:spPr/>
      <dgm:t>
        <a:bodyPr/>
        <a:lstStyle/>
        <a:p>
          <a:r>
            <a:rPr lang="en-US" dirty="0"/>
            <a:t>Low-Tech Audience</a:t>
          </a:r>
        </a:p>
      </dgm:t>
    </dgm:pt>
    <dgm:pt modelId="{34C42B0C-3C34-485D-972B-2D29F9B00327}" type="parTrans" cxnId="{331F8CD4-E72B-4A32-B7A1-1F026F397D4F}">
      <dgm:prSet/>
      <dgm:spPr/>
      <dgm:t>
        <a:bodyPr/>
        <a:lstStyle/>
        <a:p>
          <a:endParaRPr lang="en-US"/>
        </a:p>
      </dgm:t>
    </dgm:pt>
    <dgm:pt modelId="{E607E1A8-C4F2-498B-B3B7-D90A730266B6}" type="sibTrans" cxnId="{331F8CD4-E72B-4A32-B7A1-1F026F397D4F}">
      <dgm:prSet/>
      <dgm:spPr/>
      <dgm:t>
        <a:bodyPr/>
        <a:lstStyle/>
        <a:p>
          <a:endParaRPr lang="en-US"/>
        </a:p>
      </dgm:t>
    </dgm:pt>
    <dgm:pt modelId="{5D6A45A0-C632-495F-BD0E-FD2F74DC2419}">
      <dgm:prSet phldrT="[Text]"/>
      <dgm:spPr/>
      <dgm:t>
        <a:bodyPr/>
        <a:lstStyle/>
        <a:p>
          <a:r>
            <a:rPr lang="en-US" dirty="0"/>
            <a:t>Co-workers in other departments, your bosses, subordinates</a:t>
          </a:r>
        </a:p>
      </dgm:t>
    </dgm:pt>
    <dgm:pt modelId="{44650BDC-0811-4C74-94C5-476906006047}" type="parTrans" cxnId="{E322F529-4013-44B5-BF9E-0E5BADF92892}">
      <dgm:prSet/>
      <dgm:spPr/>
      <dgm:t>
        <a:bodyPr/>
        <a:lstStyle/>
        <a:p>
          <a:endParaRPr lang="en-US"/>
        </a:p>
      </dgm:t>
    </dgm:pt>
    <dgm:pt modelId="{A71C9BCF-C222-4193-A662-1E4811087410}" type="sibTrans" cxnId="{E322F529-4013-44B5-BF9E-0E5BADF92892}">
      <dgm:prSet/>
      <dgm:spPr/>
      <dgm:t>
        <a:bodyPr/>
        <a:lstStyle/>
        <a:p>
          <a:endParaRPr lang="en-US"/>
        </a:p>
      </dgm:t>
    </dgm:pt>
    <dgm:pt modelId="{012EBB37-FB5F-42ED-B4A6-16EAAD21D9EA}">
      <dgm:prSet phldrT="[Text]"/>
      <dgm:spPr/>
      <dgm:t>
        <a:bodyPr/>
        <a:lstStyle/>
        <a:p>
          <a:r>
            <a:rPr lang="en-US" dirty="0"/>
            <a:t>Familiar with your subject matter, they understand some abbreviation, jargon and technical concepts, but for clarity define terms</a:t>
          </a:r>
        </a:p>
      </dgm:t>
    </dgm:pt>
    <dgm:pt modelId="{BF88D7A5-EF6C-4877-BA30-3408DA705EBA}" type="parTrans" cxnId="{ED4E71DC-606C-480A-9D3A-DD75A813E630}">
      <dgm:prSet/>
      <dgm:spPr/>
      <dgm:t>
        <a:bodyPr/>
        <a:lstStyle/>
        <a:p>
          <a:endParaRPr lang="en-US"/>
        </a:p>
      </dgm:t>
    </dgm:pt>
    <dgm:pt modelId="{1D8EF279-C9F4-4A80-A268-FB5D78031DBC}" type="sibTrans" cxnId="{ED4E71DC-606C-480A-9D3A-DD75A813E630}">
      <dgm:prSet/>
      <dgm:spPr/>
      <dgm:t>
        <a:bodyPr/>
        <a:lstStyle/>
        <a:p>
          <a:endParaRPr lang="en-US"/>
        </a:p>
      </dgm:t>
    </dgm:pt>
    <dgm:pt modelId="{36B97884-E179-454F-BE39-9074972DF4BD}">
      <dgm:prSet phldrT="[Text]"/>
      <dgm:spPr/>
      <dgm:t>
        <a:bodyPr/>
        <a:lstStyle/>
        <a:p>
          <a:r>
            <a:rPr lang="en-US" dirty="0"/>
            <a:t>BCA (Burst Cutting Area) is a circular section located near the center of a DVD disc where manufacturing information can be inscribed in a barcode.</a:t>
          </a:r>
        </a:p>
      </dgm:t>
    </dgm:pt>
    <dgm:pt modelId="{66AF815E-77F3-45E0-8503-A7466EA347C3}" type="parTrans" cxnId="{3CA91800-B823-4B7B-9413-74B733759F24}">
      <dgm:prSet/>
      <dgm:spPr/>
      <dgm:t>
        <a:bodyPr/>
        <a:lstStyle/>
        <a:p>
          <a:endParaRPr lang="en-US"/>
        </a:p>
      </dgm:t>
    </dgm:pt>
    <dgm:pt modelId="{0F187A33-B3D8-45CB-B7D7-C52ABC5BDCC8}" type="sibTrans" cxnId="{3CA91800-B823-4B7B-9413-74B733759F24}">
      <dgm:prSet/>
      <dgm:spPr/>
      <dgm:t>
        <a:bodyPr/>
        <a:lstStyle/>
        <a:p>
          <a:endParaRPr lang="en-US"/>
        </a:p>
      </dgm:t>
    </dgm:pt>
    <dgm:pt modelId="{263F78DC-5EB4-429A-A595-77C04F30770C}" type="pres">
      <dgm:prSet presAssocID="{66C6A2B3-A766-4E0F-8353-E10CB57DE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80223E-C305-4A1F-A2F0-38B6D9A1C71B}" type="pres">
      <dgm:prSet presAssocID="{A73EC683-289B-4505-87B9-32AF5CA14ADF}" presName="hierRoot1" presStyleCnt="0">
        <dgm:presLayoutVars>
          <dgm:hierBranch val="init"/>
        </dgm:presLayoutVars>
      </dgm:prSet>
      <dgm:spPr/>
    </dgm:pt>
    <dgm:pt modelId="{4365A8B5-043C-4E2D-BE38-976BA8DE5E6D}" type="pres">
      <dgm:prSet presAssocID="{A73EC683-289B-4505-87B9-32AF5CA14ADF}" presName="rootComposite1" presStyleCnt="0"/>
      <dgm:spPr/>
    </dgm:pt>
    <dgm:pt modelId="{A9E53CC4-B490-4CCB-965D-EB01C58F5C2E}" type="pres">
      <dgm:prSet presAssocID="{A73EC683-289B-4505-87B9-32AF5CA14ADF}" presName="rootText1" presStyleLbl="node0" presStyleIdx="0" presStyleCnt="1">
        <dgm:presLayoutVars>
          <dgm:chPref val="3"/>
        </dgm:presLayoutVars>
      </dgm:prSet>
      <dgm:spPr/>
    </dgm:pt>
    <dgm:pt modelId="{9975D070-7A60-4F0C-947B-B8B75836C18E}" type="pres">
      <dgm:prSet presAssocID="{A73EC683-289B-4505-87B9-32AF5CA14ADF}" presName="rootConnector1" presStyleLbl="node1" presStyleIdx="0" presStyleCnt="0"/>
      <dgm:spPr/>
    </dgm:pt>
    <dgm:pt modelId="{4FF5919A-26E1-4E25-BD59-85FDB763C969}" type="pres">
      <dgm:prSet presAssocID="{A73EC683-289B-4505-87B9-32AF5CA14ADF}" presName="hierChild2" presStyleCnt="0"/>
      <dgm:spPr/>
    </dgm:pt>
    <dgm:pt modelId="{72375E3C-B536-4AE8-8645-F32D959A37BE}" type="pres">
      <dgm:prSet presAssocID="{44650BDC-0811-4C74-94C5-476906006047}" presName="Name37" presStyleLbl="parChTrans1D2" presStyleIdx="0" presStyleCnt="3"/>
      <dgm:spPr/>
    </dgm:pt>
    <dgm:pt modelId="{1B35AADD-3FF4-4631-B570-F4701A648BA1}" type="pres">
      <dgm:prSet presAssocID="{5D6A45A0-C632-495F-BD0E-FD2F74DC2419}" presName="hierRoot2" presStyleCnt="0">
        <dgm:presLayoutVars>
          <dgm:hierBranch val="init"/>
        </dgm:presLayoutVars>
      </dgm:prSet>
      <dgm:spPr/>
    </dgm:pt>
    <dgm:pt modelId="{52564126-7B70-433B-8072-D0D17729560F}" type="pres">
      <dgm:prSet presAssocID="{5D6A45A0-C632-495F-BD0E-FD2F74DC2419}" presName="rootComposite" presStyleCnt="0"/>
      <dgm:spPr/>
    </dgm:pt>
    <dgm:pt modelId="{C49DF270-D6C2-4FB1-BD13-4A3E8A34FF40}" type="pres">
      <dgm:prSet presAssocID="{5D6A45A0-C632-495F-BD0E-FD2F74DC2419}" presName="rootText" presStyleLbl="node2" presStyleIdx="0" presStyleCnt="3">
        <dgm:presLayoutVars>
          <dgm:chPref val="3"/>
        </dgm:presLayoutVars>
      </dgm:prSet>
      <dgm:spPr/>
    </dgm:pt>
    <dgm:pt modelId="{711C73A9-1798-4CB5-98BD-8EAC77559F48}" type="pres">
      <dgm:prSet presAssocID="{5D6A45A0-C632-495F-BD0E-FD2F74DC2419}" presName="rootConnector" presStyleLbl="node2" presStyleIdx="0" presStyleCnt="3"/>
      <dgm:spPr/>
    </dgm:pt>
    <dgm:pt modelId="{2F27580F-01CD-430F-8BD0-FF4A3668B2E2}" type="pres">
      <dgm:prSet presAssocID="{5D6A45A0-C632-495F-BD0E-FD2F74DC2419}" presName="hierChild4" presStyleCnt="0"/>
      <dgm:spPr/>
    </dgm:pt>
    <dgm:pt modelId="{13100EA5-587A-48DD-BA50-886DDB7417B2}" type="pres">
      <dgm:prSet presAssocID="{5D6A45A0-C632-495F-BD0E-FD2F74DC2419}" presName="hierChild5" presStyleCnt="0"/>
      <dgm:spPr/>
    </dgm:pt>
    <dgm:pt modelId="{FE09406A-9489-41B2-BAA7-84A37489FE15}" type="pres">
      <dgm:prSet presAssocID="{BF88D7A5-EF6C-4877-BA30-3408DA705EBA}" presName="Name37" presStyleLbl="parChTrans1D2" presStyleIdx="1" presStyleCnt="3"/>
      <dgm:spPr/>
    </dgm:pt>
    <dgm:pt modelId="{59AD5E2C-ABB3-4383-B0B8-0BE6290D67E0}" type="pres">
      <dgm:prSet presAssocID="{012EBB37-FB5F-42ED-B4A6-16EAAD21D9EA}" presName="hierRoot2" presStyleCnt="0">
        <dgm:presLayoutVars>
          <dgm:hierBranch val="init"/>
        </dgm:presLayoutVars>
      </dgm:prSet>
      <dgm:spPr/>
    </dgm:pt>
    <dgm:pt modelId="{156DEF4E-B665-4B61-B5E2-3E685EA4169D}" type="pres">
      <dgm:prSet presAssocID="{012EBB37-FB5F-42ED-B4A6-16EAAD21D9EA}" presName="rootComposite" presStyleCnt="0"/>
      <dgm:spPr/>
    </dgm:pt>
    <dgm:pt modelId="{A58FD00D-D2EF-466A-A056-BC87DE0F268A}" type="pres">
      <dgm:prSet presAssocID="{012EBB37-FB5F-42ED-B4A6-16EAAD21D9EA}" presName="rootText" presStyleLbl="node2" presStyleIdx="1" presStyleCnt="3">
        <dgm:presLayoutVars>
          <dgm:chPref val="3"/>
        </dgm:presLayoutVars>
      </dgm:prSet>
      <dgm:spPr/>
    </dgm:pt>
    <dgm:pt modelId="{B19DB5BF-AECF-4B50-A6AC-D4BDD36E8F55}" type="pres">
      <dgm:prSet presAssocID="{012EBB37-FB5F-42ED-B4A6-16EAAD21D9EA}" presName="rootConnector" presStyleLbl="node2" presStyleIdx="1" presStyleCnt="3"/>
      <dgm:spPr/>
    </dgm:pt>
    <dgm:pt modelId="{B251AB07-2ACF-4F8F-AABE-14A3B53046DC}" type="pres">
      <dgm:prSet presAssocID="{012EBB37-FB5F-42ED-B4A6-16EAAD21D9EA}" presName="hierChild4" presStyleCnt="0"/>
      <dgm:spPr/>
    </dgm:pt>
    <dgm:pt modelId="{65C32EAB-7C70-44A3-A40A-224B3B591EA4}" type="pres">
      <dgm:prSet presAssocID="{012EBB37-FB5F-42ED-B4A6-16EAAD21D9EA}" presName="hierChild5" presStyleCnt="0"/>
      <dgm:spPr/>
    </dgm:pt>
    <dgm:pt modelId="{C0B1026D-F584-4B70-8EED-12055BF55DC1}" type="pres">
      <dgm:prSet presAssocID="{66AF815E-77F3-45E0-8503-A7466EA347C3}" presName="Name37" presStyleLbl="parChTrans1D2" presStyleIdx="2" presStyleCnt="3"/>
      <dgm:spPr/>
    </dgm:pt>
    <dgm:pt modelId="{C3D1E5DD-0C24-48B6-A410-835E4463BDED}" type="pres">
      <dgm:prSet presAssocID="{36B97884-E179-454F-BE39-9074972DF4BD}" presName="hierRoot2" presStyleCnt="0">
        <dgm:presLayoutVars>
          <dgm:hierBranch val="init"/>
        </dgm:presLayoutVars>
      </dgm:prSet>
      <dgm:spPr/>
    </dgm:pt>
    <dgm:pt modelId="{92B97749-5365-4787-A63D-B4A9035D8D45}" type="pres">
      <dgm:prSet presAssocID="{36B97884-E179-454F-BE39-9074972DF4BD}" presName="rootComposite" presStyleCnt="0"/>
      <dgm:spPr/>
    </dgm:pt>
    <dgm:pt modelId="{B000F1E4-9E41-4B63-9897-7FA519F13DAE}" type="pres">
      <dgm:prSet presAssocID="{36B97884-E179-454F-BE39-9074972DF4BD}" presName="rootText" presStyleLbl="node2" presStyleIdx="2" presStyleCnt="3">
        <dgm:presLayoutVars>
          <dgm:chPref val="3"/>
        </dgm:presLayoutVars>
      </dgm:prSet>
      <dgm:spPr/>
    </dgm:pt>
    <dgm:pt modelId="{AD973AAC-DA7D-4976-A763-C3B1BF4DA203}" type="pres">
      <dgm:prSet presAssocID="{36B97884-E179-454F-BE39-9074972DF4BD}" presName="rootConnector" presStyleLbl="node2" presStyleIdx="2" presStyleCnt="3"/>
      <dgm:spPr/>
    </dgm:pt>
    <dgm:pt modelId="{D9C0F131-50D1-4C2F-B952-99ADD9242069}" type="pres">
      <dgm:prSet presAssocID="{36B97884-E179-454F-BE39-9074972DF4BD}" presName="hierChild4" presStyleCnt="0"/>
      <dgm:spPr/>
    </dgm:pt>
    <dgm:pt modelId="{AEE1B836-A0C4-4EE3-891A-9D114CBE7964}" type="pres">
      <dgm:prSet presAssocID="{36B97884-E179-454F-BE39-9074972DF4BD}" presName="hierChild5" presStyleCnt="0"/>
      <dgm:spPr/>
    </dgm:pt>
    <dgm:pt modelId="{05EB794E-2BF1-4722-BFAE-79070E83878E}" type="pres">
      <dgm:prSet presAssocID="{A73EC683-289B-4505-87B9-32AF5CA14ADF}" presName="hierChild3" presStyleCnt="0"/>
      <dgm:spPr/>
    </dgm:pt>
  </dgm:ptLst>
  <dgm:cxnLst>
    <dgm:cxn modelId="{3CA91800-B823-4B7B-9413-74B733759F24}" srcId="{A73EC683-289B-4505-87B9-32AF5CA14ADF}" destId="{36B97884-E179-454F-BE39-9074972DF4BD}" srcOrd="2" destOrd="0" parTransId="{66AF815E-77F3-45E0-8503-A7466EA347C3}" sibTransId="{0F187A33-B3D8-45CB-B7D7-C52ABC5BDCC8}"/>
    <dgm:cxn modelId="{A17B6E03-D34D-4B5F-B949-3AFB00AB7060}" type="presOf" srcId="{66C6A2B3-A766-4E0F-8353-E10CB57DE918}" destId="{263F78DC-5EB4-429A-A595-77C04F30770C}" srcOrd="0" destOrd="0" presId="urn:microsoft.com/office/officeart/2005/8/layout/orgChart1"/>
    <dgm:cxn modelId="{8EC56206-7B8E-470E-A6F4-D1713F062818}" type="presOf" srcId="{66AF815E-77F3-45E0-8503-A7466EA347C3}" destId="{C0B1026D-F584-4B70-8EED-12055BF55DC1}" srcOrd="0" destOrd="0" presId="urn:microsoft.com/office/officeart/2005/8/layout/orgChart1"/>
    <dgm:cxn modelId="{2A4E9C08-441A-4B6B-97C2-FF2A701C44E6}" type="presOf" srcId="{5D6A45A0-C632-495F-BD0E-FD2F74DC2419}" destId="{711C73A9-1798-4CB5-98BD-8EAC77559F48}" srcOrd="1" destOrd="0" presId="urn:microsoft.com/office/officeart/2005/8/layout/orgChart1"/>
    <dgm:cxn modelId="{7A8A4D19-01AD-4688-BF64-48F41154072E}" type="presOf" srcId="{A73EC683-289B-4505-87B9-32AF5CA14ADF}" destId="{A9E53CC4-B490-4CCB-965D-EB01C58F5C2E}" srcOrd="0" destOrd="0" presId="urn:microsoft.com/office/officeart/2005/8/layout/orgChart1"/>
    <dgm:cxn modelId="{E322F529-4013-44B5-BF9E-0E5BADF92892}" srcId="{A73EC683-289B-4505-87B9-32AF5CA14ADF}" destId="{5D6A45A0-C632-495F-BD0E-FD2F74DC2419}" srcOrd="0" destOrd="0" parTransId="{44650BDC-0811-4C74-94C5-476906006047}" sibTransId="{A71C9BCF-C222-4193-A662-1E4811087410}"/>
    <dgm:cxn modelId="{776E532A-BFD2-49E0-ADCF-92A0E9E1B2C0}" type="presOf" srcId="{44650BDC-0811-4C74-94C5-476906006047}" destId="{72375E3C-B536-4AE8-8645-F32D959A37BE}" srcOrd="0" destOrd="0" presId="urn:microsoft.com/office/officeart/2005/8/layout/orgChart1"/>
    <dgm:cxn modelId="{13CA9C35-4890-427E-B442-7AA6E7A65DC2}" type="presOf" srcId="{36B97884-E179-454F-BE39-9074972DF4BD}" destId="{AD973AAC-DA7D-4976-A763-C3B1BF4DA203}" srcOrd="1" destOrd="0" presId="urn:microsoft.com/office/officeart/2005/8/layout/orgChart1"/>
    <dgm:cxn modelId="{049A8A3F-431B-4743-9F45-5EE5A339C23A}" type="presOf" srcId="{5D6A45A0-C632-495F-BD0E-FD2F74DC2419}" destId="{C49DF270-D6C2-4FB1-BD13-4A3E8A34FF40}" srcOrd="0" destOrd="0" presId="urn:microsoft.com/office/officeart/2005/8/layout/orgChart1"/>
    <dgm:cxn modelId="{319C284A-473F-4E56-9ACE-C6B956E9B5A9}" type="presOf" srcId="{36B97884-E179-454F-BE39-9074972DF4BD}" destId="{B000F1E4-9E41-4B63-9897-7FA519F13DAE}" srcOrd="0" destOrd="0" presId="urn:microsoft.com/office/officeart/2005/8/layout/orgChart1"/>
    <dgm:cxn modelId="{ACFE4B98-58AF-4591-9BEE-4C568DBE2BEB}" type="presOf" srcId="{012EBB37-FB5F-42ED-B4A6-16EAAD21D9EA}" destId="{B19DB5BF-AECF-4B50-A6AC-D4BDD36E8F55}" srcOrd="1" destOrd="0" presId="urn:microsoft.com/office/officeart/2005/8/layout/orgChart1"/>
    <dgm:cxn modelId="{10B672C5-B148-4B0B-A1DA-B90230106B68}" type="presOf" srcId="{012EBB37-FB5F-42ED-B4A6-16EAAD21D9EA}" destId="{A58FD00D-D2EF-466A-A056-BC87DE0F268A}" srcOrd="0" destOrd="0" presId="urn:microsoft.com/office/officeart/2005/8/layout/orgChart1"/>
    <dgm:cxn modelId="{331F8CD4-E72B-4A32-B7A1-1F026F397D4F}" srcId="{66C6A2B3-A766-4E0F-8353-E10CB57DE918}" destId="{A73EC683-289B-4505-87B9-32AF5CA14ADF}" srcOrd="0" destOrd="0" parTransId="{34C42B0C-3C34-485D-972B-2D29F9B00327}" sibTransId="{E607E1A8-C4F2-498B-B3B7-D90A730266B6}"/>
    <dgm:cxn modelId="{3076AAD5-4BA1-438A-A29F-B5DC771BF82A}" type="presOf" srcId="{BF88D7A5-EF6C-4877-BA30-3408DA705EBA}" destId="{FE09406A-9489-41B2-BAA7-84A37489FE15}" srcOrd="0" destOrd="0" presId="urn:microsoft.com/office/officeart/2005/8/layout/orgChart1"/>
    <dgm:cxn modelId="{243B99D7-971F-447D-AAF6-E274003CCA33}" type="presOf" srcId="{A73EC683-289B-4505-87B9-32AF5CA14ADF}" destId="{9975D070-7A60-4F0C-947B-B8B75836C18E}" srcOrd="1" destOrd="0" presId="urn:microsoft.com/office/officeart/2005/8/layout/orgChart1"/>
    <dgm:cxn modelId="{ED4E71DC-606C-480A-9D3A-DD75A813E630}" srcId="{A73EC683-289B-4505-87B9-32AF5CA14ADF}" destId="{012EBB37-FB5F-42ED-B4A6-16EAAD21D9EA}" srcOrd="1" destOrd="0" parTransId="{BF88D7A5-EF6C-4877-BA30-3408DA705EBA}" sibTransId="{1D8EF279-C9F4-4A80-A268-FB5D78031DBC}"/>
    <dgm:cxn modelId="{9E228F14-76EA-4F70-AA5E-8C5EB00B05B2}" type="presParOf" srcId="{263F78DC-5EB4-429A-A595-77C04F30770C}" destId="{4280223E-C305-4A1F-A2F0-38B6D9A1C71B}" srcOrd="0" destOrd="0" presId="urn:microsoft.com/office/officeart/2005/8/layout/orgChart1"/>
    <dgm:cxn modelId="{BD1E9359-7C48-47C6-A1D1-A81C545E83EC}" type="presParOf" srcId="{4280223E-C305-4A1F-A2F0-38B6D9A1C71B}" destId="{4365A8B5-043C-4E2D-BE38-976BA8DE5E6D}" srcOrd="0" destOrd="0" presId="urn:microsoft.com/office/officeart/2005/8/layout/orgChart1"/>
    <dgm:cxn modelId="{1C8EA9AF-A092-4806-9A31-A8BDAF12CA20}" type="presParOf" srcId="{4365A8B5-043C-4E2D-BE38-976BA8DE5E6D}" destId="{A9E53CC4-B490-4CCB-965D-EB01C58F5C2E}" srcOrd="0" destOrd="0" presId="urn:microsoft.com/office/officeart/2005/8/layout/orgChart1"/>
    <dgm:cxn modelId="{20FF2CB7-B551-4CD1-BC3A-9DBA9E490781}" type="presParOf" srcId="{4365A8B5-043C-4E2D-BE38-976BA8DE5E6D}" destId="{9975D070-7A60-4F0C-947B-B8B75836C18E}" srcOrd="1" destOrd="0" presId="urn:microsoft.com/office/officeart/2005/8/layout/orgChart1"/>
    <dgm:cxn modelId="{DC969B44-B12E-4FFA-B307-ABE1454B5AEF}" type="presParOf" srcId="{4280223E-C305-4A1F-A2F0-38B6D9A1C71B}" destId="{4FF5919A-26E1-4E25-BD59-85FDB763C969}" srcOrd="1" destOrd="0" presId="urn:microsoft.com/office/officeart/2005/8/layout/orgChart1"/>
    <dgm:cxn modelId="{8650B6C7-07B4-4F5A-85CD-CA178F08C024}" type="presParOf" srcId="{4FF5919A-26E1-4E25-BD59-85FDB763C969}" destId="{72375E3C-B536-4AE8-8645-F32D959A37BE}" srcOrd="0" destOrd="0" presId="urn:microsoft.com/office/officeart/2005/8/layout/orgChart1"/>
    <dgm:cxn modelId="{5B8D1597-1B6A-4A75-8AD8-3762FF9D69E5}" type="presParOf" srcId="{4FF5919A-26E1-4E25-BD59-85FDB763C969}" destId="{1B35AADD-3FF4-4631-B570-F4701A648BA1}" srcOrd="1" destOrd="0" presId="urn:microsoft.com/office/officeart/2005/8/layout/orgChart1"/>
    <dgm:cxn modelId="{1AD08344-B266-4E8A-AB14-4C99557C1943}" type="presParOf" srcId="{1B35AADD-3FF4-4631-B570-F4701A648BA1}" destId="{52564126-7B70-433B-8072-D0D17729560F}" srcOrd="0" destOrd="0" presId="urn:microsoft.com/office/officeart/2005/8/layout/orgChart1"/>
    <dgm:cxn modelId="{11E15009-0F16-497C-B34A-360B22637D05}" type="presParOf" srcId="{52564126-7B70-433B-8072-D0D17729560F}" destId="{C49DF270-D6C2-4FB1-BD13-4A3E8A34FF40}" srcOrd="0" destOrd="0" presId="urn:microsoft.com/office/officeart/2005/8/layout/orgChart1"/>
    <dgm:cxn modelId="{5A3E11AD-C738-40C7-B26C-0357C05BFA00}" type="presParOf" srcId="{52564126-7B70-433B-8072-D0D17729560F}" destId="{711C73A9-1798-4CB5-98BD-8EAC77559F48}" srcOrd="1" destOrd="0" presId="urn:microsoft.com/office/officeart/2005/8/layout/orgChart1"/>
    <dgm:cxn modelId="{E824CE8C-3F33-4D4C-B8EB-3313BFA09E49}" type="presParOf" srcId="{1B35AADD-3FF4-4631-B570-F4701A648BA1}" destId="{2F27580F-01CD-430F-8BD0-FF4A3668B2E2}" srcOrd="1" destOrd="0" presId="urn:microsoft.com/office/officeart/2005/8/layout/orgChart1"/>
    <dgm:cxn modelId="{7AAF406A-B785-460E-AD75-79D909B4DB69}" type="presParOf" srcId="{1B35AADD-3FF4-4631-B570-F4701A648BA1}" destId="{13100EA5-587A-48DD-BA50-886DDB7417B2}" srcOrd="2" destOrd="0" presId="urn:microsoft.com/office/officeart/2005/8/layout/orgChart1"/>
    <dgm:cxn modelId="{A6F6E547-6E15-42DC-BA89-72B94C66DB19}" type="presParOf" srcId="{4FF5919A-26E1-4E25-BD59-85FDB763C969}" destId="{FE09406A-9489-41B2-BAA7-84A37489FE15}" srcOrd="2" destOrd="0" presId="urn:microsoft.com/office/officeart/2005/8/layout/orgChart1"/>
    <dgm:cxn modelId="{A0F1988E-5662-445E-807F-A1D0B51309AE}" type="presParOf" srcId="{4FF5919A-26E1-4E25-BD59-85FDB763C969}" destId="{59AD5E2C-ABB3-4383-B0B8-0BE6290D67E0}" srcOrd="3" destOrd="0" presId="urn:microsoft.com/office/officeart/2005/8/layout/orgChart1"/>
    <dgm:cxn modelId="{A9DAD9B7-3A42-463B-BEA6-2F78E225D6A2}" type="presParOf" srcId="{59AD5E2C-ABB3-4383-B0B8-0BE6290D67E0}" destId="{156DEF4E-B665-4B61-B5E2-3E685EA4169D}" srcOrd="0" destOrd="0" presId="urn:microsoft.com/office/officeart/2005/8/layout/orgChart1"/>
    <dgm:cxn modelId="{2167B84F-BBD3-4325-87F7-6166F305FABE}" type="presParOf" srcId="{156DEF4E-B665-4B61-B5E2-3E685EA4169D}" destId="{A58FD00D-D2EF-466A-A056-BC87DE0F268A}" srcOrd="0" destOrd="0" presId="urn:microsoft.com/office/officeart/2005/8/layout/orgChart1"/>
    <dgm:cxn modelId="{B150CE57-0602-4C20-A99D-4C0D2FAA6E4A}" type="presParOf" srcId="{156DEF4E-B665-4B61-B5E2-3E685EA4169D}" destId="{B19DB5BF-AECF-4B50-A6AC-D4BDD36E8F55}" srcOrd="1" destOrd="0" presId="urn:microsoft.com/office/officeart/2005/8/layout/orgChart1"/>
    <dgm:cxn modelId="{6292A28E-EF23-470E-8C61-738E30D6657C}" type="presParOf" srcId="{59AD5E2C-ABB3-4383-B0B8-0BE6290D67E0}" destId="{B251AB07-2ACF-4F8F-AABE-14A3B53046DC}" srcOrd="1" destOrd="0" presId="urn:microsoft.com/office/officeart/2005/8/layout/orgChart1"/>
    <dgm:cxn modelId="{4D2BC712-9CAC-4294-9351-45B09446B3C6}" type="presParOf" srcId="{59AD5E2C-ABB3-4383-B0B8-0BE6290D67E0}" destId="{65C32EAB-7C70-44A3-A40A-224B3B591EA4}" srcOrd="2" destOrd="0" presId="urn:microsoft.com/office/officeart/2005/8/layout/orgChart1"/>
    <dgm:cxn modelId="{06CE9691-EB8D-4D5F-80E5-2746C6C4290B}" type="presParOf" srcId="{4FF5919A-26E1-4E25-BD59-85FDB763C969}" destId="{C0B1026D-F584-4B70-8EED-12055BF55DC1}" srcOrd="4" destOrd="0" presId="urn:microsoft.com/office/officeart/2005/8/layout/orgChart1"/>
    <dgm:cxn modelId="{936825CB-7972-4084-8EED-68134B230019}" type="presParOf" srcId="{4FF5919A-26E1-4E25-BD59-85FDB763C969}" destId="{C3D1E5DD-0C24-48B6-A410-835E4463BDED}" srcOrd="5" destOrd="0" presId="urn:microsoft.com/office/officeart/2005/8/layout/orgChart1"/>
    <dgm:cxn modelId="{AFC9B4D5-AAAA-416E-95B2-CD5254A8AEA7}" type="presParOf" srcId="{C3D1E5DD-0C24-48B6-A410-835E4463BDED}" destId="{92B97749-5365-4787-A63D-B4A9035D8D45}" srcOrd="0" destOrd="0" presId="urn:microsoft.com/office/officeart/2005/8/layout/orgChart1"/>
    <dgm:cxn modelId="{03166959-E694-4E35-8A59-972A2974E21E}" type="presParOf" srcId="{92B97749-5365-4787-A63D-B4A9035D8D45}" destId="{B000F1E4-9E41-4B63-9897-7FA519F13DAE}" srcOrd="0" destOrd="0" presId="urn:microsoft.com/office/officeart/2005/8/layout/orgChart1"/>
    <dgm:cxn modelId="{51AEBC26-D8D1-4E55-BA68-894EB4AD47A1}" type="presParOf" srcId="{92B97749-5365-4787-A63D-B4A9035D8D45}" destId="{AD973AAC-DA7D-4976-A763-C3B1BF4DA203}" srcOrd="1" destOrd="0" presId="urn:microsoft.com/office/officeart/2005/8/layout/orgChart1"/>
    <dgm:cxn modelId="{C8D73442-8F81-46E4-89D0-2453E773A533}" type="presParOf" srcId="{C3D1E5DD-0C24-48B6-A410-835E4463BDED}" destId="{D9C0F131-50D1-4C2F-B952-99ADD9242069}" srcOrd="1" destOrd="0" presId="urn:microsoft.com/office/officeart/2005/8/layout/orgChart1"/>
    <dgm:cxn modelId="{FFDEC07E-B9FA-4DD1-B059-5C11726E7998}" type="presParOf" srcId="{C3D1E5DD-0C24-48B6-A410-835E4463BDED}" destId="{AEE1B836-A0C4-4EE3-891A-9D114CBE7964}" srcOrd="2" destOrd="0" presId="urn:microsoft.com/office/officeart/2005/8/layout/orgChart1"/>
    <dgm:cxn modelId="{415C2DC1-055B-40B9-ABCF-8D4975AC8EDA}" type="presParOf" srcId="{4280223E-C305-4A1F-A2F0-38B6D9A1C71B}" destId="{05EB794E-2BF1-4722-BFAE-79070E8387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B838C9-D7C1-420C-8178-E655B3A5008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5622-ED08-47DE-8015-DB89340BCBD1}">
      <dgm:prSet phldrT="[Text]"/>
      <dgm:spPr/>
      <dgm:t>
        <a:bodyPr/>
        <a:lstStyle/>
        <a:p>
          <a:r>
            <a:rPr lang="en-US" dirty="0"/>
            <a:t>Lay Audience</a:t>
          </a:r>
        </a:p>
      </dgm:t>
    </dgm:pt>
    <dgm:pt modelId="{168ED2B1-170D-4013-B0E3-035C952AEE82}" type="parTrans" cxnId="{5B9FC8A9-535F-4945-893D-668523BC95F8}">
      <dgm:prSet/>
      <dgm:spPr/>
      <dgm:t>
        <a:bodyPr/>
        <a:lstStyle/>
        <a:p>
          <a:endParaRPr lang="en-US"/>
        </a:p>
      </dgm:t>
    </dgm:pt>
    <dgm:pt modelId="{FB6E3720-9CB5-431C-878A-EE00B9BA9627}" type="sibTrans" cxnId="{5B9FC8A9-535F-4945-893D-668523BC95F8}">
      <dgm:prSet/>
      <dgm:spPr/>
      <dgm:t>
        <a:bodyPr/>
        <a:lstStyle/>
        <a:p>
          <a:endParaRPr lang="en-US"/>
        </a:p>
      </dgm:t>
    </dgm:pt>
    <dgm:pt modelId="{A98F2CB3-69DF-46B9-90DD-B807BF3B1F08}">
      <dgm:prSet phldrT="[Text]"/>
      <dgm:spPr/>
      <dgm:t>
        <a:bodyPr/>
        <a:lstStyle/>
        <a:p>
          <a:r>
            <a:rPr lang="en-US" dirty="0"/>
            <a:t>Don’t understand your in-house jargons, concepts, terms</a:t>
          </a:r>
        </a:p>
      </dgm:t>
    </dgm:pt>
    <dgm:pt modelId="{6A0D197C-237A-481B-807D-1BB655A29958}" type="parTrans" cxnId="{8BA55808-4379-4274-94BA-DC264BB8EA61}">
      <dgm:prSet/>
      <dgm:spPr/>
      <dgm:t>
        <a:bodyPr/>
        <a:lstStyle/>
        <a:p>
          <a:endParaRPr lang="en-US"/>
        </a:p>
      </dgm:t>
    </dgm:pt>
    <dgm:pt modelId="{33981BA3-D0C8-4BE7-A28B-57BC9D9E9CEA}" type="sibTrans" cxnId="{8BA55808-4379-4274-94BA-DC264BB8EA61}">
      <dgm:prSet/>
      <dgm:spPr/>
      <dgm:t>
        <a:bodyPr/>
        <a:lstStyle/>
        <a:p>
          <a:endParaRPr lang="en-US"/>
        </a:p>
      </dgm:t>
    </dgm:pt>
    <dgm:pt modelId="{D8C62082-0B0B-418D-825B-1429212F695D}">
      <dgm:prSet phldrT="[Text]"/>
      <dgm:spPr/>
      <dgm:t>
        <a:bodyPr/>
        <a:lstStyle/>
        <a:p>
          <a:r>
            <a:rPr lang="en-US" dirty="0"/>
            <a:t>Need background information</a:t>
          </a:r>
        </a:p>
      </dgm:t>
    </dgm:pt>
    <dgm:pt modelId="{6EAD2079-AF2A-45F0-8464-5C45853369ED}" type="parTrans" cxnId="{725D550A-E677-4F33-8CA6-3FD44362433C}">
      <dgm:prSet/>
      <dgm:spPr/>
      <dgm:t>
        <a:bodyPr/>
        <a:lstStyle/>
        <a:p>
          <a:endParaRPr lang="en-US"/>
        </a:p>
      </dgm:t>
    </dgm:pt>
    <dgm:pt modelId="{E239CCF8-370C-4DBD-B18F-C0F05C202BD1}" type="sibTrans" cxnId="{725D550A-E677-4F33-8CA6-3FD44362433C}">
      <dgm:prSet/>
      <dgm:spPr/>
      <dgm:t>
        <a:bodyPr/>
        <a:lstStyle/>
        <a:p>
          <a:endParaRPr lang="en-US"/>
        </a:p>
      </dgm:t>
    </dgm:pt>
    <dgm:pt modelId="{894070A1-8877-4AB5-97ED-0536854A26EE}">
      <dgm:prSet phldrT="[Text]"/>
      <dgm:spPr/>
      <dgm:t>
        <a:bodyPr/>
        <a:lstStyle/>
        <a:p>
          <a:r>
            <a:rPr lang="en-US"/>
            <a:t>Customers and clients who neither work for your company nor have any knowledge about your field of expertise</a:t>
          </a:r>
          <a:endParaRPr lang="en-US" dirty="0"/>
        </a:p>
      </dgm:t>
    </dgm:pt>
    <dgm:pt modelId="{7D1E5B06-7FB2-4726-B5BE-063FCC7286FE}" type="parTrans" cxnId="{48EAE53B-C938-45F5-936B-D64E9EAFBF62}">
      <dgm:prSet/>
      <dgm:spPr/>
      <dgm:t>
        <a:bodyPr/>
        <a:lstStyle/>
        <a:p>
          <a:endParaRPr lang="en-US"/>
        </a:p>
      </dgm:t>
    </dgm:pt>
    <dgm:pt modelId="{946B31B3-761A-4AA0-8519-E73924EFB5D8}" type="sibTrans" cxnId="{48EAE53B-C938-45F5-936B-D64E9EAFBF62}">
      <dgm:prSet/>
      <dgm:spPr/>
      <dgm:t>
        <a:bodyPr/>
        <a:lstStyle/>
        <a:p>
          <a:endParaRPr lang="en-US"/>
        </a:p>
      </dgm:t>
    </dgm:pt>
    <dgm:pt modelId="{F030F56B-2C08-4BDD-982C-7192561E6B81}" type="pres">
      <dgm:prSet presAssocID="{5CB838C9-D7C1-420C-8178-E655B3A50080}" presName="Name0" presStyleCnt="0">
        <dgm:presLayoutVars>
          <dgm:dir/>
          <dgm:resizeHandles val="exact"/>
        </dgm:presLayoutVars>
      </dgm:prSet>
      <dgm:spPr/>
    </dgm:pt>
    <dgm:pt modelId="{53A1433B-64F5-46E8-9576-3DED5E5ED76A}" type="pres">
      <dgm:prSet presAssocID="{0E5D5622-ED08-47DE-8015-DB89340BCBD1}" presName="node" presStyleLbl="node1" presStyleIdx="0" presStyleCnt="4">
        <dgm:presLayoutVars>
          <dgm:bulletEnabled val="1"/>
        </dgm:presLayoutVars>
      </dgm:prSet>
      <dgm:spPr/>
    </dgm:pt>
    <dgm:pt modelId="{5EF8421E-06B4-417C-992D-AF6B9BAA026E}" type="pres">
      <dgm:prSet presAssocID="{FB6E3720-9CB5-431C-878A-EE00B9BA9627}" presName="sibTrans" presStyleLbl="sibTrans1D1" presStyleIdx="0" presStyleCnt="3"/>
      <dgm:spPr/>
    </dgm:pt>
    <dgm:pt modelId="{1DD53AB1-4360-48C0-BC6E-990D21B51C39}" type="pres">
      <dgm:prSet presAssocID="{FB6E3720-9CB5-431C-878A-EE00B9BA9627}" presName="connectorText" presStyleLbl="sibTrans1D1" presStyleIdx="0" presStyleCnt="3"/>
      <dgm:spPr/>
    </dgm:pt>
    <dgm:pt modelId="{A9257534-C61E-4BDC-91A6-9627B943DD2B}" type="pres">
      <dgm:prSet presAssocID="{894070A1-8877-4AB5-97ED-0536854A26EE}" presName="node" presStyleLbl="node1" presStyleIdx="1" presStyleCnt="4">
        <dgm:presLayoutVars>
          <dgm:bulletEnabled val="1"/>
        </dgm:presLayoutVars>
      </dgm:prSet>
      <dgm:spPr/>
    </dgm:pt>
    <dgm:pt modelId="{D42CD0DE-8278-49E4-A5E5-4D12AE75ACAC}" type="pres">
      <dgm:prSet presAssocID="{946B31B3-761A-4AA0-8519-E73924EFB5D8}" presName="sibTrans" presStyleLbl="sibTrans1D1" presStyleIdx="1" presStyleCnt="3"/>
      <dgm:spPr/>
    </dgm:pt>
    <dgm:pt modelId="{1739BE7E-DD17-466C-80DE-8A993C83846C}" type="pres">
      <dgm:prSet presAssocID="{946B31B3-761A-4AA0-8519-E73924EFB5D8}" presName="connectorText" presStyleLbl="sibTrans1D1" presStyleIdx="1" presStyleCnt="3"/>
      <dgm:spPr/>
    </dgm:pt>
    <dgm:pt modelId="{24AAFB26-3447-4669-A033-96C05F52D339}" type="pres">
      <dgm:prSet presAssocID="{A98F2CB3-69DF-46B9-90DD-B807BF3B1F08}" presName="node" presStyleLbl="node1" presStyleIdx="2" presStyleCnt="4">
        <dgm:presLayoutVars>
          <dgm:bulletEnabled val="1"/>
        </dgm:presLayoutVars>
      </dgm:prSet>
      <dgm:spPr/>
    </dgm:pt>
    <dgm:pt modelId="{69494686-1D95-42D9-A5E2-298629F9AECB}" type="pres">
      <dgm:prSet presAssocID="{33981BA3-D0C8-4BE7-A28B-57BC9D9E9CEA}" presName="sibTrans" presStyleLbl="sibTrans1D1" presStyleIdx="2" presStyleCnt="3"/>
      <dgm:spPr/>
    </dgm:pt>
    <dgm:pt modelId="{EE9F7EE9-307C-40AA-A77A-3E5BEC75E37B}" type="pres">
      <dgm:prSet presAssocID="{33981BA3-D0C8-4BE7-A28B-57BC9D9E9CEA}" presName="connectorText" presStyleLbl="sibTrans1D1" presStyleIdx="2" presStyleCnt="3"/>
      <dgm:spPr/>
    </dgm:pt>
    <dgm:pt modelId="{7CFD4C07-07F4-43D3-8285-C791E04338DA}" type="pres">
      <dgm:prSet presAssocID="{D8C62082-0B0B-418D-825B-1429212F695D}" presName="node" presStyleLbl="node1" presStyleIdx="3" presStyleCnt="4">
        <dgm:presLayoutVars>
          <dgm:bulletEnabled val="1"/>
        </dgm:presLayoutVars>
      </dgm:prSet>
      <dgm:spPr/>
    </dgm:pt>
  </dgm:ptLst>
  <dgm:cxnLst>
    <dgm:cxn modelId="{8BA55808-4379-4274-94BA-DC264BB8EA61}" srcId="{5CB838C9-D7C1-420C-8178-E655B3A50080}" destId="{A98F2CB3-69DF-46B9-90DD-B807BF3B1F08}" srcOrd="2" destOrd="0" parTransId="{6A0D197C-237A-481B-807D-1BB655A29958}" sibTransId="{33981BA3-D0C8-4BE7-A28B-57BC9D9E9CEA}"/>
    <dgm:cxn modelId="{725D550A-E677-4F33-8CA6-3FD44362433C}" srcId="{5CB838C9-D7C1-420C-8178-E655B3A50080}" destId="{D8C62082-0B0B-418D-825B-1429212F695D}" srcOrd="3" destOrd="0" parTransId="{6EAD2079-AF2A-45F0-8464-5C45853369ED}" sibTransId="{E239CCF8-370C-4DBD-B18F-C0F05C202BD1}"/>
    <dgm:cxn modelId="{DEAA1512-8F91-4488-B485-A6E80FFA938F}" type="presOf" srcId="{946B31B3-761A-4AA0-8519-E73924EFB5D8}" destId="{D42CD0DE-8278-49E4-A5E5-4D12AE75ACAC}" srcOrd="0" destOrd="0" presId="urn:microsoft.com/office/officeart/2005/8/layout/bProcess3"/>
    <dgm:cxn modelId="{955D3F1A-3CA0-4CF7-8230-86A649C9950B}" type="presOf" srcId="{33981BA3-D0C8-4BE7-A28B-57BC9D9E9CEA}" destId="{69494686-1D95-42D9-A5E2-298629F9AECB}" srcOrd="0" destOrd="0" presId="urn:microsoft.com/office/officeart/2005/8/layout/bProcess3"/>
    <dgm:cxn modelId="{F771CF2F-DA96-4899-8A13-493415A2C1AB}" type="presOf" srcId="{FB6E3720-9CB5-431C-878A-EE00B9BA9627}" destId="{1DD53AB1-4360-48C0-BC6E-990D21B51C39}" srcOrd="1" destOrd="0" presId="urn:microsoft.com/office/officeart/2005/8/layout/bProcess3"/>
    <dgm:cxn modelId="{48EAE53B-C938-45F5-936B-D64E9EAFBF62}" srcId="{5CB838C9-D7C1-420C-8178-E655B3A50080}" destId="{894070A1-8877-4AB5-97ED-0536854A26EE}" srcOrd="1" destOrd="0" parTransId="{7D1E5B06-7FB2-4726-B5BE-063FCC7286FE}" sibTransId="{946B31B3-761A-4AA0-8519-E73924EFB5D8}"/>
    <dgm:cxn modelId="{19917463-F4CC-48AE-A19F-A09CAD01AC37}" type="presOf" srcId="{0E5D5622-ED08-47DE-8015-DB89340BCBD1}" destId="{53A1433B-64F5-46E8-9576-3DED5E5ED76A}" srcOrd="0" destOrd="0" presId="urn:microsoft.com/office/officeart/2005/8/layout/bProcess3"/>
    <dgm:cxn modelId="{95AB6E55-7BEE-4297-B79D-D9AD9C58B47D}" type="presOf" srcId="{894070A1-8877-4AB5-97ED-0536854A26EE}" destId="{A9257534-C61E-4BDC-91A6-9627B943DD2B}" srcOrd="0" destOrd="0" presId="urn:microsoft.com/office/officeart/2005/8/layout/bProcess3"/>
    <dgm:cxn modelId="{5125B584-8417-4A76-8EF4-648B187CDF44}" type="presOf" srcId="{D8C62082-0B0B-418D-825B-1429212F695D}" destId="{7CFD4C07-07F4-43D3-8285-C791E04338DA}" srcOrd="0" destOrd="0" presId="urn:microsoft.com/office/officeart/2005/8/layout/bProcess3"/>
    <dgm:cxn modelId="{AFAD538B-9A0C-420B-B0A6-7F08CED97025}" type="presOf" srcId="{A98F2CB3-69DF-46B9-90DD-B807BF3B1F08}" destId="{24AAFB26-3447-4669-A033-96C05F52D339}" srcOrd="0" destOrd="0" presId="urn:microsoft.com/office/officeart/2005/8/layout/bProcess3"/>
    <dgm:cxn modelId="{08D1FB9B-93FE-4E56-A8B7-CEB23AA6F23B}" type="presOf" srcId="{FB6E3720-9CB5-431C-878A-EE00B9BA9627}" destId="{5EF8421E-06B4-417C-992D-AF6B9BAA026E}" srcOrd="0" destOrd="0" presId="urn:microsoft.com/office/officeart/2005/8/layout/bProcess3"/>
    <dgm:cxn modelId="{5B9FC8A9-535F-4945-893D-668523BC95F8}" srcId="{5CB838C9-D7C1-420C-8178-E655B3A50080}" destId="{0E5D5622-ED08-47DE-8015-DB89340BCBD1}" srcOrd="0" destOrd="0" parTransId="{168ED2B1-170D-4013-B0E3-035C952AEE82}" sibTransId="{FB6E3720-9CB5-431C-878A-EE00B9BA9627}"/>
    <dgm:cxn modelId="{D8C5DBC3-4B65-4D10-9F02-E77F677E8A70}" type="presOf" srcId="{5CB838C9-D7C1-420C-8178-E655B3A50080}" destId="{F030F56B-2C08-4BDD-982C-7192561E6B81}" srcOrd="0" destOrd="0" presId="urn:microsoft.com/office/officeart/2005/8/layout/bProcess3"/>
    <dgm:cxn modelId="{73E3DEC7-1CB7-4B56-BDAB-65B5C1AC27FB}" type="presOf" srcId="{946B31B3-761A-4AA0-8519-E73924EFB5D8}" destId="{1739BE7E-DD17-466C-80DE-8A993C83846C}" srcOrd="1" destOrd="0" presId="urn:microsoft.com/office/officeart/2005/8/layout/bProcess3"/>
    <dgm:cxn modelId="{228C54E1-66DF-4893-80DF-F0D77AEC6205}" type="presOf" srcId="{33981BA3-D0C8-4BE7-A28B-57BC9D9E9CEA}" destId="{EE9F7EE9-307C-40AA-A77A-3E5BEC75E37B}" srcOrd="1" destOrd="0" presId="urn:microsoft.com/office/officeart/2005/8/layout/bProcess3"/>
    <dgm:cxn modelId="{3B980204-F160-4A2D-8C37-EACD761A7596}" type="presParOf" srcId="{F030F56B-2C08-4BDD-982C-7192561E6B81}" destId="{53A1433B-64F5-46E8-9576-3DED5E5ED76A}" srcOrd="0" destOrd="0" presId="urn:microsoft.com/office/officeart/2005/8/layout/bProcess3"/>
    <dgm:cxn modelId="{56DF6BDD-3D70-4779-8713-B16F1C1DB1F5}" type="presParOf" srcId="{F030F56B-2C08-4BDD-982C-7192561E6B81}" destId="{5EF8421E-06B4-417C-992D-AF6B9BAA026E}" srcOrd="1" destOrd="0" presId="urn:microsoft.com/office/officeart/2005/8/layout/bProcess3"/>
    <dgm:cxn modelId="{8DBFFD42-C58C-45FA-A0DF-C7DD515FAC9A}" type="presParOf" srcId="{5EF8421E-06B4-417C-992D-AF6B9BAA026E}" destId="{1DD53AB1-4360-48C0-BC6E-990D21B51C39}" srcOrd="0" destOrd="0" presId="urn:microsoft.com/office/officeart/2005/8/layout/bProcess3"/>
    <dgm:cxn modelId="{82F58452-4A64-4B37-A0EF-2A8CDF3C2338}" type="presParOf" srcId="{F030F56B-2C08-4BDD-982C-7192561E6B81}" destId="{A9257534-C61E-4BDC-91A6-9627B943DD2B}" srcOrd="2" destOrd="0" presId="urn:microsoft.com/office/officeart/2005/8/layout/bProcess3"/>
    <dgm:cxn modelId="{B0F7BBD3-091D-4DFA-9229-8AA6ACC3736D}" type="presParOf" srcId="{F030F56B-2C08-4BDD-982C-7192561E6B81}" destId="{D42CD0DE-8278-49E4-A5E5-4D12AE75ACAC}" srcOrd="3" destOrd="0" presId="urn:microsoft.com/office/officeart/2005/8/layout/bProcess3"/>
    <dgm:cxn modelId="{5BE4C6C4-396D-4C5A-88C2-CCD4111CC4C9}" type="presParOf" srcId="{D42CD0DE-8278-49E4-A5E5-4D12AE75ACAC}" destId="{1739BE7E-DD17-466C-80DE-8A993C83846C}" srcOrd="0" destOrd="0" presId="urn:microsoft.com/office/officeart/2005/8/layout/bProcess3"/>
    <dgm:cxn modelId="{5236B34B-BE31-4A56-A2A4-C3D16188E7E1}" type="presParOf" srcId="{F030F56B-2C08-4BDD-982C-7192561E6B81}" destId="{24AAFB26-3447-4669-A033-96C05F52D339}" srcOrd="4" destOrd="0" presId="urn:microsoft.com/office/officeart/2005/8/layout/bProcess3"/>
    <dgm:cxn modelId="{2F3370EA-1228-4710-9F7A-FC1A7FB13A24}" type="presParOf" srcId="{F030F56B-2C08-4BDD-982C-7192561E6B81}" destId="{69494686-1D95-42D9-A5E2-298629F9AECB}" srcOrd="5" destOrd="0" presId="urn:microsoft.com/office/officeart/2005/8/layout/bProcess3"/>
    <dgm:cxn modelId="{8C710093-CFFE-413B-A953-922584BE675E}" type="presParOf" srcId="{69494686-1D95-42D9-A5E2-298629F9AECB}" destId="{EE9F7EE9-307C-40AA-A77A-3E5BEC75E37B}" srcOrd="0" destOrd="0" presId="urn:microsoft.com/office/officeart/2005/8/layout/bProcess3"/>
    <dgm:cxn modelId="{18B66C16-0031-4A62-8B11-E814E790A6E7}" type="presParOf" srcId="{F030F56B-2C08-4BDD-982C-7192561E6B81}" destId="{7CFD4C07-07F4-43D3-8285-C791E04338DA}" srcOrd="6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16572-A062-47E5-97C0-C863781CB27E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26B7E5-62D6-4BF1-9AA2-27C949EEA0A7}">
      <dgm:prSet phldrT="[Text]"/>
      <dgm:spPr/>
      <dgm:t>
        <a:bodyPr/>
        <a:lstStyle/>
        <a:p>
          <a:r>
            <a:rPr lang="en-US" dirty="0"/>
            <a:t>Multiple Audience</a:t>
          </a:r>
        </a:p>
      </dgm:t>
    </dgm:pt>
    <dgm:pt modelId="{91B038DB-76B6-447B-A612-7E72F15689D3}" type="parTrans" cxnId="{1D77799B-D03F-4702-B04D-6FCB9645D2CB}">
      <dgm:prSet/>
      <dgm:spPr/>
      <dgm:t>
        <a:bodyPr/>
        <a:lstStyle/>
        <a:p>
          <a:endParaRPr lang="en-US"/>
        </a:p>
      </dgm:t>
    </dgm:pt>
    <dgm:pt modelId="{9D9E3B2D-DFAB-49F5-A79B-90155EF84E49}" type="sibTrans" cxnId="{1D77799B-D03F-4702-B04D-6FCB9645D2CB}">
      <dgm:prSet/>
      <dgm:spPr/>
      <dgm:t>
        <a:bodyPr/>
        <a:lstStyle/>
        <a:p>
          <a:endParaRPr lang="en-US"/>
        </a:p>
      </dgm:t>
    </dgm:pt>
    <dgm:pt modelId="{3D87D353-E61A-4719-87F0-087C2BA90605}">
      <dgm:prSet phldrT="[Text]"/>
      <dgm:spPr/>
      <dgm:t>
        <a:bodyPr/>
        <a:lstStyle/>
        <a:p>
          <a:r>
            <a:rPr lang="en-US" dirty="0"/>
            <a:t>High-tech, low-tech and lay</a:t>
          </a:r>
        </a:p>
      </dgm:t>
    </dgm:pt>
    <dgm:pt modelId="{CCA27B44-3D46-4EBC-9037-30CE5AAEEDCA}" type="parTrans" cxnId="{B8BAC6DC-E68A-4F0F-BB7B-CA774A2393F3}">
      <dgm:prSet/>
      <dgm:spPr/>
      <dgm:t>
        <a:bodyPr/>
        <a:lstStyle/>
        <a:p>
          <a:endParaRPr lang="en-US"/>
        </a:p>
      </dgm:t>
    </dgm:pt>
    <dgm:pt modelId="{EBA062A3-F81B-4852-9CF9-28EF2F6C093F}" type="sibTrans" cxnId="{B8BAC6DC-E68A-4F0F-BB7B-CA774A2393F3}">
      <dgm:prSet/>
      <dgm:spPr/>
      <dgm:t>
        <a:bodyPr/>
        <a:lstStyle/>
        <a:p>
          <a:endParaRPr lang="en-US"/>
        </a:p>
      </dgm:t>
    </dgm:pt>
    <dgm:pt modelId="{A1083B25-5F05-497C-B3B5-7BBAB8E081B2}" type="pres">
      <dgm:prSet presAssocID="{4A316572-A062-47E5-97C0-C863781CB27E}" presName="vert0" presStyleCnt="0">
        <dgm:presLayoutVars>
          <dgm:dir/>
          <dgm:animOne val="branch"/>
          <dgm:animLvl val="lvl"/>
        </dgm:presLayoutVars>
      </dgm:prSet>
      <dgm:spPr/>
    </dgm:pt>
    <dgm:pt modelId="{B0F348DD-5C0D-4C83-BD29-9AE0F44A572D}" type="pres">
      <dgm:prSet presAssocID="{CD26B7E5-62D6-4BF1-9AA2-27C949EEA0A7}" presName="thickLine" presStyleLbl="alignNode1" presStyleIdx="0" presStyleCnt="2"/>
      <dgm:spPr/>
    </dgm:pt>
    <dgm:pt modelId="{9E1536EA-D1FD-4D15-BD9C-528F258AF9BC}" type="pres">
      <dgm:prSet presAssocID="{CD26B7E5-62D6-4BF1-9AA2-27C949EEA0A7}" presName="horz1" presStyleCnt="0"/>
      <dgm:spPr/>
    </dgm:pt>
    <dgm:pt modelId="{35903EBD-9407-471F-8CC7-80EB0237EA89}" type="pres">
      <dgm:prSet presAssocID="{CD26B7E5-62D6-4BF1-9AA2-27C949EEA0A7}" presName="tx1" presStyleLbl="revTx" presStyleIdx="0" presStyleCnt="2"/>
      <dgm:spPr/>
    </dgm:pt>
    <dgm:pt modelId="{F7FE8978-3F48-4084-861A-B28AEB40638D}" type="pres">
      <dgm:prSet presAssocID="{CD26B7E5-62D6-4BF1-9AA2-27C949EEA0A7}" presName="vert1" presStyleCnt="0"/>
      <dgm:spPr/>
    </dgm:pt>
    <dgm:pt modelId="{ABA54732-FDA9-4A58-A65E-FD1597D0519B}" type="pres">
      <dgm:prSet presAssocID="{3D87D353-E61A-4719-87F0-087C2BA90605}" presName="thickLine" presStyleLbl="alignNode1" presStyleIdx="1" presStyleCnt="2"/>
      <dgm:spPr/>
    </dgm:pt>
    <dgm:pt modelId="{BB5105D2-3157-40B0-B2C0-6362847BE483}" type="pres">
      <dgm:prSet presAssocID="{3D87D353-E61A-4719-87F0-087C2BA90605}" presName="horz1" presStyleCnt="0"/>
      <dgm:spPr/>
    </dgm:pt>
    <dgm:pt modelId="{3B4827F9-5E96-43A3-AB26-7BB1C2D9071E}" type="pres">
      <dgm:prSet presAssocID="{3D87D353-E61A-4719-87F0-087C2BA90605}" presName="tx1" presStyleLbl="revTx" presStyleIdx="1" presStyleCnt="2"/>
      <dgm:spPr/>
    </dgm:pt>
    <dgm:pt modelId="{7D091E9C-949B-43C2-A6FB-C652DE36A127}" type="pres">
      <dgm:prSet presAssocID="{3D87D353-E61A-4719-87F0-087C2BA90605}" presName="vert1" presStyleCnt="0"/>
      <dgm:spPr/>
    </dgm:pt>
  </dgm:ptLst>
  <dgm:cxnLst>
    <dgm:cxn modelId="{7A79F639-7132-4F57-98C7-E4EBA2B3A99A}" type="presOf" srcId="{CD26B7E5-62D6-4BF1-9AA2-27C949EEA0A7}" destId="{35903EBD-9407-471F-8CC7-80EB0237EA89}" srcOrd="0" destOrd="0" presId="urn:microsoft.com/office/officeart/2008/layout/LinedList"/>
    <dgm:cxn modelId="{1D77799B-D03F-4702-B04D-6FCB9645D2CB}" srcId="{4A316572-A062-47E5-97C0-C863781CB27E}" destId="{CD26B7E5-62D6-4BF1-9AA2-27C949EEA0A7}" srcOrd="0" destOrd="0" parTransId="{91B038DB-76B6-447B-A612-7E72F15689D3}" sibTransId="{9D9E3B2D-DFAB-49F5-A79B-90155EF84E49}"/>
    <dgm:cxn modelId="{B8BAC6DC-E68A-4F0F-BB7B-CA774A2393F3}" srcId="{4A316572-A062-47E5-97C0-C863781CB27E}" destId="{3D87D353-E61A-4719-87F0-087C2BA90605}" srcOrd="1" destOrd="0" parTransId="{CCA27B44-3D46-4EBC-9037-30CE5AAEEDCA}" sibTransId="{EBA062A3-F81B-4852-9CF9-28EF2F6C093F}"/>
    <dgm:cxn modelId="{B2AAA3EE-F107-4928-98C1-82A853E61D9D}" type="presOf" srcId="{4A316572-A062-47E5-97C0-C863781CB27E}" destId="{A1083B25-5F05-497C-B3B5-7BBAB8E081B2}" srcOrd="0" destOrd="0" presId="urn:microsoft.com/office/officeart/2008/layout/LinedList"/>
    <dgm:cxn modelId="{4874B8F3-426A-491F-99AD-3CC501585F86}" type="presOf" srcId="{3D87D353-E61A-4719-87F0-087C2BA90605}" destId="{3B4827F9-5E96-43A3-AB26-7BB1C2D9071E}" srcOrd="0" destOrd="0" presId="urn:microsoft.com/office/officeart/2008/layout/LinedList"/>
    <dgm:cxn modelId="{383BCE71-C112-430D-AB3B-86E7B65A512D}" type="presParOf" srcId="{A1083B25-5F05-497C-B3B5-7BBAB8E081B2}" destId="{B0F348DD-5C0D-4C83-BD29-9AE0F44A572D}" srcOrd="0" destOrd="0" presId="urn:microsoft.com/office/officeart/2008/layout/LinedList"/>
    <dgm:cxn modelId="{B13548A1-7A38-48DD-8EC5-FCC4A17115D3}" type="presParOf" srcId="{A1083B25-5F05-497C-B3B5-7BBAB8E081B2}" destId="{9E1536EA-D1FD-4D15-BD9C-528F258AF9BC}" srcOrd="1" destOrd="0" presId="urn:microsoft.com/office/officeart/2008/layout/LinedList"/>
    <dgm:cxn modelId="{35036312-8503-4ACE-8392-29C87F16C917}" type="presParOf" srcId="{9E1536EA-D1FD-4D15-BD9C-528F258AF9BC}" destId="{35903EBD-9407-471F-8CC7-80EB0237EA89}" srcOrd="0" destOrd="0" presId="urn:microsoft.com/office/officeart/2008/layout/LinedList"/>
    <dgm:cxn modelId="{F1AEE2C6-5C05-4C20-896A-D1634FF9FB72}" type="presParOf" srcId="{9E1536EA-D1FD-4D15-BD9C-528F258AF9BC}" destId="{F7FE8978-3F48-4084-861A-B28AEB40638D}" srcOrd="1" destOrd="0" presId="urn:microsoft.com/office/officeart/2008/layout/LinedList"/>
    <dgm:cxn modelId="{CEE9C6DB-CD11-4BD2-A37F-A058746DCBCA}" type="presParOf" srcId="{A1083B25-5F05-497C-B3B5-7BBAB8E081B2}" destId="{ABA54732-FDA9-4A58-A65E-FD1597D0519B}" srcOrd="2" destOrd="0" presId="urn:microsoft.com/office/officeart/2008/layout/LinedList"/>
    <dgm:cxn modelId="{AEB72F0E-7574-4575-8AD6-8DE4A1A926C9}" type="presParOf" srcId="{A1083B25-5F05-497C-B3B5-7BBAB8E081B2}" destId="{BB5105D2-3157-40B0-B2C0-6362847BE483}" srcOrd="3" destOrd="0" presId="urn:microsoft.com/office/officeart/2008/layout/LinedList"/>
    <dgm:cxn modelId="{858E2DC9-C366-466C-8740-396A57933A4D}" type="presParOf" srcId="{BB5105D2-3157-40B0-B2C0-6362847BE483}" destId="{3B4827F9-5E96-43A3-AB26-7BB1C2D9071E}" srcOrd="0" destOrd="0" presId="urn:microsoft.com/office/officeart/2008/layout/LinedList"/>
    <dgm:cxn modelId="{1F90388A-8D84-4A8A-AA43-AAE82272A59F}" type="presParOf" srcId="{BB5105D2-3157-40B0-B2C0-6362847BE483}" destId="{7D091E9C-949B-43C2-A6FB-C652DE36A1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039026-1DB1-4D63-8BAA-216A542E8048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BD6572-79A0-42EE-8D8B-C530334DC23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Parenthetically</a:t>
          </a:r>
        </a:p>
      </dgm:t>
    </dgm:pt>
    <dgm:pt modelId="{5C6939AF-C658-44C1-805C-95A20DDE3FF8}" type="parTrans" cxnId="{277886EF-6838-4046-98E5-F79AA7878022}">
      <dgm:prSet/>
      <dgm:spPr/>
      <dgm:t>
        <a:bodyPr/>
        <a:lstStyle/>
        <a:p>
          <a:endParaRPr lang="en-US"/>
        </a:p>
      </dgm:t>
    </dgm:pt>
    <dgm:pt modelId="{40BE7EAF-3208-47D3-BE47-96A73041C624}" type="sibTrans" cxnId="{277886EF-6838-4046-98E5-F79AA7878022}">
      <dgm:prSet/>
      <dgm:spPr/>
      <dgm:t>
        <a:bodyPr/>
        <a:lstStyle/>
        <a:p>
          <a:endParaRPr lang="en-US"/>
        </a:p>
      </dgm:t>
    </dgm:pt>
    <dgm:pt modelId="{69064153-C21B-47D8-97C9-6ABA11F1352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In a sentence </a:t>
          </a:r>
        </a:p>
      </dgm:t>
    </dgm:pt>
    <dgm:pt modelId="{65A0574B-D04B-4705-9DA3-B422890A14C5}" type="parTrans" cxnId="{4FA218DB-D8CB-4947-BEBD-8808E95D2C78}">
      <dgm:prSet/>
      <dgm:spPr/>
      <dgm:t>
        <a:bodyPr/>
        <a:lstStyle/>
        <a:p>
          <a:endParaRPr lang="en-US"/>
        </a:p>
      </dgm:t>
    </dgm:pt>
    <dgm:pt modelId="{A0AD0DDB-67DF-46A8-AB45-7FAA1D1ECAF2}" type="sibTrans" cxnId="{4FA218DB-D8CB-4947-BEBD-8808E95D2C78}">
      <dgm:prSet/>
      <dgm:spPr/>
      <dgm:t>
        <a:bodyPr/>
        <a:lstStyle/>
        <a:p>
          <a:endParaRPr lang="en-US"/>
        </a:p>
      </dgm:t>
    </dgm:pt>
    <dgm:pt modelId="{C7856A96-5737-4B43-8BAE-E9454386A2B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In an extended paragraph</a:t>
          </a:r>
        </a:p>
      </dgm:t>
    </dgm:pt>
    <dgm:pt modelId="{541D442A-1FC4-4564-A2AC-3D90384E7353}" type="parTrans" cxnId="{2D790B0A-5CFC-4816-BD40-533822E146F3}">
      <dgm:prSet/>
      <dgm:spPr/>
      <dgm:t>
        <a:bodyPr/>
        <a:lstStyle/>
        <a:p>
          <a:endParaRPr lang="en-US"/>
        </a:p>
      </dgm:t>
    </dgm:pt>
    <dgm:pt modelId="{DED37B97-2200-4CC1-A702-BD6E6151492D}" type="sibTrans" cxnId="{2D790B0A-5CFC-4816-BD40-533822E146F3}">
      <dgm:prSet/>
      <dgm:spPr/>
      <dgm:t>
        <a:bodyPr/>
        <a:lstStyle/>
        <a:p>
          <a:endParaRPr lang="en-US"/>
        </a:p>
      </dgm:t>
    </dgm:pt>
    <dgm:pt modelId="{ACBD5559-C825-4D22-A3C3-2F69EF7DF0D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In a glossary</a:t>
          </a:r>
        </a:p>
      </dgm:t>
    </dgm:pt>
    <dgm:pt modelId="{9B30490E-097B-4D18-8D37-15EAA9F27ADA}" type="parTrans" cxnId="{4DDD90D4-C740-4100-879A-201DDF3BFBBB}">
      <dgm:prSet/>
      <dgm:spPr/>
      <dgm:t>
        <a:bodyPr/>
        <a:lstStyle/>
        <a:p>
          <a:endParaRPr lang="en-US"/>
        </a:p>
      </dgm:t>
    </dgm:pt>
    <dgm:pt modelId="{4806A790-1DE3-4F37-B7B6-DCBD5AF2C726}" type="sibTrans" cxnId="{4DDD90D4-C740-4100-879A-201DDF3BFBBB}">
      <dgm:prSet/>
      <dgm:spPr/>
      <dgm:t>
        <a:bodyPr/>
        <a:lstStyle/>
        <a:p>
          <a:endParaRPr lang="en-US"/>
        </a:p>
      </dgm:t>
    </dgm:pt>
    <dgm:pt modelId="{ECFD9BCC-CFB7-4BF2-BC78-87C634D2563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As online help with a pop-up definition</a:t>
          </a:r>
        </a:p>
      </dgm:t>
    </dgm:pt>
    <dgm:pt modelId="{8F697979-37F3-49F4-80EA-2CC29EF8D91B}" type="parTrans" cxnId="{595FEEC3-881D-4089-855F-87354E3E36FB}">
      <dgm:prSet/>
      <dgm:spPr/>
      <dgm:t>
        <a:bodyPr/>
        <a:lstStyle/>
        <a:p>
          <a:endParaRPr lang="en-US"/>
        </a:p>
      </dgm:t>
    </dgm:pt>
    <dgm:pt modelId="{96B31045-FD94-42B5-A077-CBEC98C99171}" type="sibTrans" cxnId="{595FEEC3-881D-4089-855F-87354E3E36FB}">
      <dgm:prSet/>
      <dgm:spPr/>
      <dgm:t>
        <a:bodyPr/>
        <a:lstStyle/>
        <a:p>
          <a:endParaRPr lang="en-US"/>
        </a:p>
      </dgm:t>
    </dgm:pt>
    <dgm:pt modelId="{06C53917-6132-4A85-82E2-8B22CC689D83}" type="pres">
      <dgm:prSet presAssocID="{04039026-1DB1-4D63-8BAA-216A542E8048}" presName="linear" presStyleCnt="0">
        <dgm:presLayoutVars>
          <dgm:animLvl val="lvl"/>
          <dgm:resizeHandles val="exact"/>
        </dgm:presLayoutVars>
      </dgm:prSet>
      <dgm:spPr/>
    </dgm:pt>
    <dgm:pt modelId="{C3345DFE-5442-4CF2-81E4-737B2CE425BC}" type="pres">
      <dgm:prSet presAssocID="{8FBD6572-79A0-42EE-8D8B-C530334DC23F}" presName="parentText" presStyleLbl="node1" presStyleIdx="0" presStyleCnt="5" custScaleY="121001">
        <dgm:presLayoutVars>
          <dgm:chMax val="0"/>
          <dgm:bulletEnabled val="1"/>
        </dgm:presLayoutVars>
      </dgm:prSet>
      <dgm:spPr/>
    </dgm:pt>
    <dgm:pt modelId="{0A7B6C53-033C-4FB9-8535-8B41530EC370}" type="pres">
      <dgm:prSet presAssocID="{40BE7EAF-3208-47D3-BE47-96A73041C624}" presName="spacer" presStyleCnt="0"/>
      <dgm:spPr/>
    </dgm:pt>
    <dgm:pt modelId="{51AC599C-DFBA-4FD6-A914-8A38B1738D9D}" type="pres">
      <dgm:prSet presAssocID="{69064153-C21B-47D8-97C9-6ABA11F135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35F6F84-D804-4185-8506-29F15814BE58}" type="pres">
      <dgm:prSet presAssocID="{A0AD0DDB-67DF-46A8-AB45-7FAA1D1ECAF2}" presName="spacer" presStyleCnt="0"/>
      <dgm:spPr/>
    </dgm:pt>
    <dgm:pt modelId="{65272483-DBE8-4E06-BD49-7978CBDB35E1}" type="pres">
      <dgm:prSet presAssocID="{C7856A96-5737-4B43-8BAE-E9454386A2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7FCC2-878E-417C-967E-142B3BF1C4F2}" type="pres">
      <dgm:prSet presAssocID="{DED37B97-2200-4CC1-A702-BD6E6151492D}" presName="spacer" presStyleCnt="0"/>
      <dgm:spPr/>
    </dgm:pt>
    <dgm:pt modelId="{DFBF1F4E-7962-40F4-9AA9-7E6D164E110D}" type="pres">
      <dgm:prSet presAssocID="{ACBD5559-C825-4D22-A3C3-2F69EF7DF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930BD5-ED17-497C-8378-C249A3EEA5C5}" type="pres">
      <dgm:prSet presAssocID="{4806A790-1DE3-4F37-B7B6-DCBD5AF2C726}" presName="spacer" presStyleCnt="0"/>
      <dgm:spPr/>
    </dgm:pt>
    <dgm:pt modelId="{08294A77-02B0-4239-B4E6-FDEA16F1A563}" type="pres">
      <dgm:prSet presAssocID="{ECFD9BCC-CFB7-4BF2-BC78-87C634D256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790B0A-5CFC-4816-BD40-533822E146F3}" srcId="{04039026-1DB1-4D63-8BAA-216A542E8048}" destId="{C7856A96-5737-4B43-8BAE-E9454386A2BB}" srcOrd="2" destOrd="0" parTransId="{541D442A-1FC4-4564-A2AC-3D90384E7353}" sibTransId="{DED37B97-2200-4CC1-A702-BD6E6151492D}"/>
    <dgm:cxn modelId="{B4B0BC44-AE96-44D8-A7F9-FF7667BAF36E}" type="presOf" srcId="{ECFD9BCC-CFB7-4BF2-BC78-87C634D25636}" destId="{08294A77-02B0-4239-B4E6-FDEA16F1A563}" srcOrd="0" destOrd="0" presId="urn:microsoft.com/office/officeart/2005/8/layout/vList2"/>
    <dgm:cxn modelId="{8743A64C-88CA-40BE-BDFC-FCD1E4FE80F8}" type="presOf" srcId="{8FBD6572-79A0-42EE-8D8B-C530334DC23F}" destId="{C3345DFE-5442-4CF2-81E4-737B2CE425BC}" srcOrd="0" destOrd="0" presId="urn:microsoft.com/office/officeart/2005/8/layout/vList2"/>
    <dgm:cxn modelId="{F641F196-22D1-4AA7-9F15-0BA9A05F0E90}" type="presOf" srcId="{69064153-C21B-47D8-97C9-6ABA11F1352A}" destId="{51AC599C-DFBA-4FD6-A914-8A38B1738D9D}" srcOrd="0" destOrd="0" presId="urn:microsoft.com/office/officeart/2005/8/layout/vList2"/>
    <dgm:cxn modelId="{E47333B5-FB40-452D-A2F9-84959006AFF0}" type="presOf" srcId="{C7856A96-5737-4B43-8BAE-E9454386A2BB}" destId="{65272483-DBE8-4E06-BD49-7978CBDB35E1}" srcOrd="0" destOrd="0" presId="urn:microsoft.com/office/officeart/2005/8/layout/vList2"/>
    <dgm:cxn modelId="{595FEEC3-881D-4089-855F-87354E3E36FB}" srcId="{04039026-1DB1-4D63-8BAA-216A542E8048}" destId="{ECFD9BCC-CFB7-4BF2-BC78-87C634D25636}" srcOrd="4" destOrd="0" parTransId="{8F697979-37F3-49F4-80EA-2CC29EF8D91B}" sibTransId="{96B31045-FD94-42B5-A077-CBEC98C99171}"/>
    <dgm:cxn modelId="{99E75FCE-E3FF-4E2A-8D09-0CBC5A3D1C29}" type="presOf" srcId="{ACBD5559-C825-4D22-A3C3-2F69EF7DF0D3}" destId="{DFBF1F4E-7962-40F4-9AA9-7E6D164E110D}" srcOrd="0" destOrd="0" presId="urn:microsoft.com/office/officeart/2005/8/layout/vList2"/>
    <dgm:cxn modelId="{4DDD90D4-C740-4100-879A-201DDF3BFBBB}" srcId="{04039026-1DB1-4D63-8BAA-216A542E8048}" destId="{ACBD5559-C825-4D22-A3C3-2F69EF7DF0D3}" srcOrd="3" destOrd="0" parTransId="{9B30490E-097B-4D18-8D37-15EAA9F27ADA}" sibTransId="{4806A790-1DE3-4F37-B7B6-DCBD5AF2C726}"/>
    <dgm:cxn modelId="{4FA218DB-D8CB-4947-BEBD-8808E95D2C78}" srcId="{04039026-1DB1-4D63-8BAA-216A542E8048}" destId="{69064153-C21B-47D8-97C9-6ABA11F1352A}" srcOrd="1" destOrd="0" parTransId="{65A0574B-D04B-4705-9DA3-B422890A14C5}" sibTransId="{A0AD0DDB-67DF-46A8-AB45-7FAA1D1ECAF2}"/>
    <dgm:cxn modelId="{277886EF-6838-4046-98E5-F79AA7878022}" srcId="{04039026-1DB1-4D63-8BAA-216A542E8048}" destId="{8FBD6572-79A0-42EE-8D8B-C530334DC23F}" srcOrd="0" destOrd="0" parTransId="{5C6939AF-C658-44C1-805C-95A20DDE3FF8}" sibTransId="{40BE7EAF-3208-47D3-BE47-96A73041C624}"/>
    <dgm:cxn modelId="{1FCBA8F1-23F0-4663-8605-85AD3314B5E6}" type="presOf" srcId="{04039026-1DB1-4D63-8BAA-216A542E8048}" destId="{06C53917-6132-4A85-82E2-8B22CC689D83}" srcOrd="0" destOrd="0" presId="urn:microsoft.com/office/officeart/2005/8/layout/vList2"/>
    <dgm:cxn modelId="{29F4E6B7-4FB6-47C2-BF8A-08BC179538A6}" type="presParOf" srcId="{06C53917-6132-4A85-82E2-8B22CC689D83}" destId="{C3345DFE-5442-4CF2-81E4-737B2CE425BC}" srcOrd="0" destOrd="0" presId="urn:microsoft.com/office/officeart/2005/8/layout/vList2"/>
    <dgm:cxn modelId="{F7DB08A9-95EF-4DC2-BB16-7DDF27420612}" type="presParOf" srcId="{06C53917-6132-4A85-82E2-8B22CC689D83}" destId="{0A7B6C53-033C-4FB9-8535-8B41530EC370}" srcOrd="1" destOrd="0" presId="urn:microsoft.com/office/officeart/2005/8/layout/vList2"/>
    <dgm:cxn modelId="{A89BC83B-F8FC-462E-BD5A-5AE222FE9E5B}" type="presParOf" srcId="{06C53917-6132-4A85-82E2-8B22CC689D83}" destId="{51AC599C-DFBA-4FD6-A914-8A38B1738D9D}" srcOrd="2" destOrd="0" presId="urn:microsoft.com/office/officeart/2005/8/layout/vList2"/>
    <dgm:cxn modelId="{993A0DF6-BDD8-4736-8905-A2897AC636F7}" type="presParOf" srcId="{06C53917-6132-4A85-82E2-8B22CC689D83}" destId="{035F6F84-D804-4185-8506-29F15814BE58}" srcOrd="3" destOrd="0" presId="urn:microsoft.com/office/officeart/2005/8/layout/vList2"/>
    <dgm:cxn modelId="{251E119F-5FD5-47BA-B33E-79AD0993C43F}" type="presParOf" srcId="{06C53917-6132-4A85-82E2-8B22CC689D83}" destId="{65272483-DBE8-4E06-BD49-7978CBDB35E1}" srcOrd="4" destOrd="0" presId="urn:microsoft.com/office/officeart/2005/8/layout/vList2"/>
    <dgm:cxn modelId="{2623D494-1463-4412-A4B2-46BE8F2D8487}" type="presParOf" srcId="{06C53917-6132-4A85-82E2-8B22CC689D83}" destId="{CC77FCC2-878E-417C-967E-142B3BF1C4F2}" srcOrd="5" destOrd="0" presId="urn:microsoft.com/office/officeart/2005/8/layout/vList2"/>
    <dgm:cxn modelId="{9EF0BCB5-561E-4956-8174-2E867F44FF77}" type="presParOf" srcId="{06C53917-6132-4A85-82E2-8B22CC689D83}" destId="{DFBF1F4E-7962-40F4-9AA9-7E6D164E110D}" srcOrd="6" destOrd="0" presId="urn:microsoft.com/office/officeart/2005/8/layout/vList2"/>
    <dgm:cxn modelId="{62B1450E-C6A8-45F3-B9B7-3C2D55D9003B}" type="presParOf" srcId="{06C53917-6132-4A85-82E2-8B22CC689D83}" destId="{FF930BD5-ED17-497C-8378-C249A3EEA5C5}" srcOrd="7" destOrd="0" presId="urn:microsoft.com/office/officeart/2005/8/layout/vList2"/>
    <dgm:cxn modelId="{924996DC-1A08-453E-85C3-4116E67E4C9D}" type="presParOf" srcId="{06C53917-6132-4A85-82E2-8B22CC689D83}" destId="{08294A77-02B0-4239-B4E6-FDEA16F1A5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9BA95-85BC-4AC9-B145-701DA74853EA}">
      <dsp:nvSpPr>
        <dsp:cNvPr id="0" name=""/>
        <dsp:cNvSpPr/>
      </dsp:nvSpPr>
      <dsp:spPr>
        <a:xfrm>
          <a:off x="0" y="231331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Who is your audience?</a:t>
          </a:r>
        </a:p>
      </dsp:txBody>
      <dsp:txXfrm>
        <a:off x="24588" y="255919"/>
        <a:ext cx="10466424" cy="454509"/>
      </dsp:txXfrm>
    </dsp:sp>
    <dsp:sp modelId="{60662C1D-1AF9-4FDF-8F98-064AB3D93241}">
      <dsp:nvSpPr>
        <dsp:cNvPr id="0" name=""/>
        <dsp:cNvSpPr/>
      </dsp:nvSpPr>
      <dsp:spPr>
        <a:xfrm>
          <a:off x="0" y="795496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What does this reader or listener know?</a:t>
          </a:r>
        </a:p>
      </dsp:txBody>
      <dsp:txXfrm>
        <a:off x="24588" y="820084"/>
        <a:ext cx="10466424" cy="454509"/>
      </dsp:txXfrm>
    </dsp:sp>
    <dsp:sp modelId="{9EA3EDCF-7986-4BD6-8224-33EEA1A14577}">
      <dsp:nvSpPr>
        <dsp:cNvPr id="0" name=""/>
        <dsp:cNvSpPr/>
      </dsp:nvSpPr>
      <dsp:spPr>
        <a:xfrm>
          <a:off x="0" y="1359661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What does this reader or listener not know?</a:t>
          </a:r>
        </a:p>
      </dsp:txBody>
      <dsp:txXfrm>
        <a:off x="24588" y="1384249"/>
        <a:ext cx="10466424" cy="454509"/>
      </dsp:txXfrm>
    </dsp:sp>
    <dsp:sp modelId="{7FA0F477-B568-492F-AE7C-2378400D352A}">
      <dsp:nvSpPr>
        <dsp:cNvPr id="0" name=""/>
        <dsp:cNvSpPr/>
      </dsp:nvSpPr>
      <dsp:spPr>
        <a:xfrm>
          <a:off x="0" y="1923826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What must you write or say to ensure that your audience understands your point?</a:t>
          </a:r>
        </a:p>
      </dsp:txBody>
      <dsp:txXfrm>
        <a:off x="24588" y="1948414"/>
        <a:ext cx="10466424" cy="454509"/>
      </dsp:txXfrm>
    </dsp:sp>
    <dsp:sp modelId="{6BC02974-9F9C-4D9F-875D-21C06D77370C}">
      <dsp:nvSpPr>
        <dsp:cNvPr id="0" name=""/>
        <dsp:cNvSpPr/>
      </dsp:nvSpPr>
      <dsp:spPr>
        <a:xfrm>
          <a:off x="0" y="2487991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How do you communicate to more than one person (multiple audiences)?</a:t>
          </a:r>
        </a:p>
      </dsp:txBody>
      <dsp:txXfrm>
        <a:off x="24588" y="2512579"/>
        <a:ext cx="10466424" cy="454509"/>
      </dsp:txXfrm>
    </dsp:sp>
    <dsp:sp modelId="{42AADE5B-ACFB-4037-AE66-DBDC7C46176F}">
      <dsp:nvSpPr>
        <dsp:cNvPr id="0" name=""/>
        <dsp:cNvSpPr/>
      </dsp:nvSpPr>
      <dsp:spPr>
        <a:xfrm>
          <a:off x="0" y="3052156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What is this person’s attitude toward your topic?</a:t>
          </a:r>
        </a:p>
      </dsp:txBody>
      <dsp:txXfrm>
        <a:off x="24588" y="3076744"/>
        <a:ext cx="10466424" cy="454509"/>
      </dsp:txXfrm>
    </dsp:sp>
    <dsp:sp modelId="{1A7DA044-CD96-40D2-A2C3-1F77A5D78896}">
      <dsp:nvSpPr>
        <dsp:cNvPr id="0" name=""/>
        <dsp:cNvSpPr/>
      </dsp:nvSpPr>
      <dsp:spPr>
        <a:xfrm>
          <a:off x="0" y="3616321"/>
          <a:ext cx="10515600" cy="503685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What diversity issues (gender, sexual orientation, cultural, multicultural) must you consider?</a:t>
          </a:r>
        </a:p>
      </dsp:txBody>
      <dsp:txXfrm>
        <a:off x="24588" y="3640909"/>
        <a:ext cx="10466424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30F72-C53B-4C31-B83F-D9105F65AFD3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8E467-7FF7-4277-9ABB-2849478CC7B7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59020-006B-4A74-9197-2BE5D8FA3890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ACFC-390E-43B4-A298-3156BEED759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communicate successfully, you must </a:t>
          </a:r>
        </a:p>
      </dsp:txBody>
      <dsp:txXfrm>
        <a:off x="4145946" y="324414"/>
        <a:ext cx="2513811" cy="1560821"/>
      </dsp:txXfrm>
    </dsp:sp>
    <dsp:sp modelId="{B46268A6-DD3D-4506-97A8-0EC8E12A951B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054C-8BFF-4627-B304-216677D5A3E9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Recognize your audience’s level of understanding</a:t>
          </a:r>
        </a:p>
      </dsp:txBody>
      <dsp:txXfrm>
        <a:off x="2550378" y="2741699"/>
        <a:ext cx="2513811" cy="1560821"/>
      </dsp:txXfrm>
    </dsp:sp>
    <dsp:sp modelId="{F97689CA-9546-4F1F-9D84-270F06679178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F7179-82E6-4E42-B554-69E0ABBF97A2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Factor in your audience’s unique personality and traits</a:t>
          </a:r>
        </a:p>
      </dsp:txBody>
      <dsp:txXfrm>
        <a:off x="5741513" y="2741699"/>
        <a:ext cx="2513811" cy="1560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926CA-0FE6-4F66-91EF-B1AA4108B516}">
      <dsp:nvSpPr>
        <dsp:cNvPr id="0" name=""/>
        <dsp:cNvSpPr/>
      </dsp:nvSpPr>
      <dsp:spPr>
        <a:xfrm>
          <a:off x="9025077" y="2614701"/>
          <a:ext cx="237900" cy="116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192"/>
              </a:lnTo>
              <a:lnTo>
                <a:pt x="237900" y="116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050AF-1141-4D30-9B9C-B0B61E5AFF71}">
      <dsp:nvSpPr>
        <dsp:cNvPr id="0" name=""/>
        <dsp:cNvSpPr/>
      </dsp:nvSpPr>
      <dsp:spPr>
        <a:xfrm>
          <a:off x="5226603" y="1035099"/>
          <a:ext cx="4432874" cy="33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0"/>
              </a:lnTo>
              <a:lnTo>
                <a:pt x="4432874" y="166530"/>
              </a:lnTo>
              <a:lnTo>
                <a:pt x="4432874" y="333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9BFA1-173F-4DD4-BB50-5E3900985A61}">
      <dsp:nvSpPr>
        <dsp:cNvPr id="0" name=""/>
        <dsp:cNvSpPr/>
      </dsp:nvSpPr>
      <dsp:spPr>
        <a:xfrm>
          <a:off x="6709515" y="2161160"/>
          <a:ext cx="237900" cy="149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192"/>
              </a:lnTo>
              <a:lnTo>
                <a:pt x="237900" y="1498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210D3-E07D-4D05-869C-652EB4A3291A}">
      <dsp:nvSpPr>
        <dsp:cNvPr id="0" name=""/>
        <dsp:cNvSpPr/>
      </dsp:nvSpPr>
      <dsp:spPr>
        <a:xfrm>
          <a:off x="5226603" y="1035099"/>
          <a:ext cx="2117312" cy="33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0"/>
              </a:lnTo>
              <a:lnTo>
                <a:pt x="2117312" y="166530"/>
              </a:lnTo>
              <a:lnTo>
                <a:pt x="2117312" y="333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325A9-3B8C-4171-8E8F-FA92675D017D}">
      <dsp:nvSpPr>
        <dsp:cNvPr id="0" name=""/>
        <dsp:cNvSpPr/>
      </dsp:nvSpPr>
      <dsp:spPr>
        <a:xfrm>
          <a:off x="5226603" y="1035099"/>
          <a:ext cx="198250" cy="33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0"/>
              </a:lnTo>
              <a:lnTo>
                <a:pt x="198250" y="166530"/>
              </a:lnTo>
              <a:lnTo>
                <a:pt x="198250" y="333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8BC01-23EC-4DA7-B966-A9E0D833DE7E}">
      <dsp:nvSpPr>
        <dsp:cNvPr id="0" name=""/>
        <dsp:cNvSpPr/>
      </dsp:nvSpPr>
      <dsp:spPr>
        <a:xfrm>
          <a:off x="2474890" y="3257326"/>
          <a:ext cx="95096" cy="151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153"/>
              </a:lnTo>
              <a:lnTo>
                <a:pt x="95096" y="1512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A01A9-DCDF-464F-8A6B-8B646CCB9253}">
      <dsp:nvSpPr>
        <dsp:cNvPr id="0" name=""/>
        <dsp:cNvSpPr/>
      </dsp:nvSpPr>
      <dsp:spPr>
        <a:xfrm>
          <a:off x="3109291" y="1035099"/>
          <a:ext cx="2117312" cy="333060"/>
        </a:xfrm>
        <a:custGeom>
          <a:avLst/>
          <a:gdLst/>
          <a:ahLst/>
          <a:cxnLst/>
          <a:rect l="0" t="0" r="0" b="0"/>
          <a:pathLst>
            <a:path>
              <a:moveTo>
                <a:pt x="2117312" y="0"/>
              </a:moveTo>
              <a:lnTo>
                <a:pt x="2117312" y="166530"/>
              </a:lnTo>
              <a:lnTo>
                <a:pt x="0" y="166530"/>
              </a:lnTo>
              <a:lnTo>
                <a:pt x="0" y="333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92CC2-2994-4FF6-B73A-93C94D40BA50}">
      <dsp:nvSpPr>
        <dsp:cNvPr id="0" name=""/>
        <dsp:cNvSpPr/>
      </dsp:nvSpPr>
      <dsp:spPr>
        <a:xfrm>
          <a:off x="159328" y="2161160"/>
          <a:ext cx="202722" cy="2518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431"/>
              </a:lnTo>
              <a:lnTo>
                <a:pt x="202722" y="2518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8E46-16ED-4BCA-9187-CA756CFD246C}">
      <dsp:nvSpPr>
        <dsp:cNvPr id="0" name=""/>
        <dsp:cNvSpPr/>
      </dsp:nvSpPr>
      <dsp:spPr>
        <a:xfrm>
          <a:off x="159328" y="2161160"/>
          <a:ext cx="237900" cy="1006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155"/>
              </a:lnTo>
              <a:lnTo>
                <a:pt x="237900" y="1006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9EBA7-4295-4D4D-8D88-FF2DAD8E9766}">
      <dsp:nvSpPr>
        <dsp:cNvPr id="0" name=""/>
        <dsp:cNvSpPr/>
      </dsp:nvSpPr>
      <dsp:spPr>
        <a:xfrm>
          <a:off x="793729" y="1035099"/>
          <a:ext cx="4432874" cy="333060"/>
        </a:xfrm>
        <a:custGeom>
          <a:avLst/>
          <a:gdLst/>
          <a:ahLst/>
          <a:cxnLst/>
          <a:rect l="0" t="0" r="0" b="0"/>
          <a:pathLst>
            <a:path>
              <a:moveTo>
                <a:pt x="4432874" y="0"/>
              </a:moveTo>
              <a:lnTo>
                <a:pt x="4432874" y="166530"/>
              </a:lnTo>
              <a:lnTo>
                <a:pt x="0" y="166530"/>
              </a:lnTo>
              <a:lnTo>
                <a:pt x="0" y="333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D081-4996-417E-85D4-4D8CB45EBE79}">
      <dsp:nvSpPr>
        <dsp:cNvPr id="0" name=""/>
        <dsp:cNvSpPr/>
      </dsp:nvSpPr>
      <dsp:spPr>
        <a:xfrm>
          <a:off x="2985218" y="242099"/>
          <a:ext cx="4482770" cy="79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High-Tech Audience</a:t>
          </a:r>
        </a:p>
      </dsp:txBody>
      <dsp:txXfrm>
        <a:off x="2985218" y="242099"/>
        <a:ext cx="4482770" cy="793000"/>
      </dsp:txXfrm>
    </dsp:sp>
    <dsp:sp modelId="{8FC0DE96-8EDD-4BDF-A1E5-A96B5398B897}">
      <dsp:nvSpPr>
        <dsp:cNvPr id="0" name=""/>
        <dsp:cNvSpPr/>
      </dsp:nvSpPr>
      <dsp:spPr>
        <a:xfrm>
          <a:off x="728" y="1368160"/>
          <a:ext cx="1586001" cy="79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Experts in the field you are writing about</a:t>
          </a:r>
        </a:p>
      </dsp:txBody>
      <dsp:txXfrm>
        <a:off x="728" y="1368160"/>
        <a:ext cx="1586001" cy="793000"/>
      </dsp:txXfrm>
    </dsp:sp>
    <dsp:sp modelId="{0CBDFAE8-A280-47F5-BB76-8DC64DACEBBE}">
      <dsp:nvSpPr>
        <dsp:cNvPr id="0" name=""/>
        <dsp:cNvSpPr/>
      </dsp:nvSpPr>
      <dsp:spPr>
        <a:xfrm>
          <a:off x="397228" y="2494221"/>
          <a:ext cx="1586001" cy="134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 email message to a department colleague about a project</a:t>
          </a:r>
        </a:p>
      </dsp:txBody>
      <dsp:txXfrm>
        <a:off x="397228" y="2494221"/>
        <a:ext cx="1586001" cy="1346190"/>
      </dsp:txXfrm>
    </dsp:sp>
    <dsp:sp modelId="{75EB0730-5814-44B2-9C5D-AF33E7134A0A}">
      <dsp:nvSpPr>
        <dsp:cNvPr id="0" name=""/>
        <dsp:cNvSpPr/>
      </dsp:nvSpPr>
      <dsp:spPr>
        <a:xfrm>
          <a:off x="362051" y="4058645"/>
          <a:ext cx="1586001" cy="1241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letter to a vendor requesting specifications for a system she markets</a:t>
          </a:r>
        </a:p>
      </dsp:txBody>
      <dsp:txXfrm>
        <a:off x="362051" y="4058645"/>
        <a:ext cx="1586001" cy="1241894"/>
      </dsp:txXfrm>
    </dsp:sp>
    <dsp:sp modelId="{CF8EC9F0-1992-4ECE-AB1A-36EF3D9F4DAD}">
      <dsp:nvSpPr>
        <dsp:cNvPr id="0" name=""/>
        <dsp:cNvSpPr/>
      </dsp:nvSpPr>
      <dsp:spPr>
        <a:xfrm>
          <a:off x="2316290" y="1368160"/>
          <a:ext cx="1586001" cy="1889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Comparable: Share your level of understanding</a:t>
          </a:r>
        </a:p>
      </dsp:txBody>
      <dsp:txXfrm>
        <a:off x="2316290" y="1368160"/>
        <a:ext cx="1586001" cy="1889165"/>
      </dsp:txXfrm>
    </dsp:sp>
    <dsp:sp modelId="{3BD99B90-AF51-4A9F-BA7A-F58DA632810A}">
      <dsp:nvSpPr>
        <dsp:cNvPr id="0" name=""/>
        <dsp:cNvSpPr/>
      </dsp:nvSpPr>
      <dsp:spPr>
        <a:xfrm>
          <a:off x="2569987" y="3785115"/>
          <a:ext cx="1586001" cy="1968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high-tech jargon, acronyms, abbreviations</a:t>
          </a:r>
        </a:p>
      </dsp:txBody>
      <dsp:txXfrm>
        <a:off x="2569987" y="3785115"/>
        <a:ext cx="1586001" cy="1968727"/>
      </dsp:txXfrm>
    </dsp:sp>
    <dsp:sp modelId="{016A9E57-44F5-41D1-81A7-550F45BB3075}">
      <dsp:nvSpPr>
        <dsp:cNvPr id="0" name=""/>
        <dsp:cNvSpPr/>
      </dsp:nvSpPr>
      <dsp:spPr>
        <a:xfrm>
          <a:off x="4631853" y="1368160"/>
          <a:ext cx="1586001" cy="276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 minimal detail regarding procedures or scientific, mathematical or technical theories</a:t>
          </a:r>
        </a:p>
      </dsp:txBody>
      <dsp:txXfrm>
        <a:off x="4631853" y="1368160"/>
        <a:ext cx="1586001" cy="2768572"/>
      </dsp:txXfrm>
    </dsp:sp>
    <dsp:sp modelId="{9A671E25-466A-4FED-82D1-F9F1B16BBB1F}">
      <dsp:nvSpPr>
        <dsp:cNvPr id="0" name=""/>
        <dsp:cNvSpPr/>
      </dsp:nvSpPr>
      <dsp:spPr>
        <a:xfrm>
          <a:off x="6550915" y="1368160"/>
          <a:ext cx="1586001" cy="79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to discover new technical knowledge </a:t>
          </a:r>
        </a:p>
      </dsp:txBody>
      <dsp:txXfrm>
        <a:off x="6550915" y="1368160"/>
        <a:ext cx="1586001" cy="793000"/>
      </dsp:txXfrm>
    </dsp:sp>
    <dsp:sp modelId="{A00B21A6-4A28-4C07-93FE-A66786069C73}">
      <dsp:nvSpPr>
        <dsp:cNvPr id="0" name=""/>
        <dsp:cNvSpPr/>
      </dsp:nvSpPr>
      <dsp:spPr>
        <a:xfrm>
          <a:off x="6947415" y="2494221"/>
          <a:ext cx="1586001" cy="2330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updates regarding the status of a project</a:t>
          </a:r>
        </a:p>
      </dsp:txBody>
      <dsp:txXfrm>
        <a:off x="6947415" y="2494221"/>
        <a:ext cx="1586001" cy="2330264"/>
      </dsp:txXfrm>
    </dsp:sp>
    <dsp:sp modelId="{0ED6C6EC-7FA2-4C9D-9257-7ABF2532A3EA}">
      <dsp:nvSpPr>
        <dsp:cNvPr id="0" name=""/>
        <dsp:cNvSpPr/>
      </dsp:nvSpPr>
      <dsp:spPr>
        <a:xfrm>
          <a:off x="8866477" y="1368160"/>
          <a:ext cx="1586001" cy="1246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 little background information regarding a project’s history</a:t>
          </a:r>
        </a:p>
      </dsp:txBody>
      <dsp:txXfrm>
        <a:off x="8866477" y="1368160"/>
        <a:ext cx="1586001" cy="1246541"/>
      </dsp:txXfrm>
    </dsp:sp>
    <dsp:sp modelId="{330645D7-1753-43CD-9CA7-66B037A9D74C}">
      <dsp:nvSpPr>
        <dsp:cNvPr id="0" name=""/>
        <dsp:cNvSpPr/>
      </dsp:nvSpPr>
      <dsp:spPr>
        <a:xfrm>
          <a:off x="9262977" y="2947762"/>
          <a:ext cx="1586001" cy="1662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 objectives unless the specific subject matter of the correspondence in new to them</a:t>
          </a:r>
        </a:p>
      </dsp:txBody>
      <dsp:txXfrm>
        <a:off x="9262977" y="2947762"/>
        <a:ext cx="1586001" cy="166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1026D-F584-4B70-8EED-12055BF55DC1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9406A-9489-41B2-BAA7-84A37489FE15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75E3C-B536-4AE8-8645-F32D959A37BE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53CC4-B490-4CCB-965D-EB01C58F5C2E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Low-Tech Audience</a:t>
          </a:r>
        </a:p>
      </dsp:txBody>
      <dsp:txXfrm>
        <a:off x="3720638" y="315702"/>
        <a:ext cx="3074323" cy="1537161"/>
      </dsp:txXfrm>
    </dsp:sp>
    <dsp:sp modelId="{C49DF270-D6C2-4FB1-BD13-4A3E8A34FF40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Co-workers in other departments, your bosses, subordinates</a:t>
          </a:r>
        </a:p>
      </dsp:txBody>
      <dsp:txXfrm>
        <a:off x="706" y="2498473"/>
        <a:ext cx="3074323" cy="1537161"/>
      </dsp:txXfrm>
    </dsp:sp>
    <dsp:sp modelId="{A58FD00D-D2EF-466A-A056-BC87DE0F268A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Familiar with your subject matter, they understand some abbreviation, jargon and technical concepts, but for clarity define terms</a:t>
          </a:r>
        </a:p>
      </dsp:txBody>
      <dsp:txXfrm>
        <a:off x="3720638" y="2498473"/>
        <a:ext cx="3074323" cy="1537161"/>
      </dsp:txXfrm>
    </dsp:sp>
    <dsp:sp modelId="{B000F1E4-9E41-4B63-9897-7FA519F13DAE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BCA (Burst Cutting Area) is a circular section located near the center of a DVD disc where manufacturing information can be inscribed in a barcode.</a:t>
          </a:r>
        </a:p>
      </dsp:txBody>
      <dsp:txXfrm>
        <a:off x="7440570" y="2498473"/>
        <a:ext cx="3074323" cy="1537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8421E-06B4-417C-992D-AF6B9BAA026E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53A1433B-64F5-46E8-9576-3DED5E5ED76A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Lay Audience</a:t>
          </a:r>
        </a:p>
      </dsp:txBody>
      <dsp:txXfrm>
        <a:off x="1868572" y="2308"/>
        <a:ext cx="3039665" cy="1823799"/>
      </dsp:txXfrm>
    </dsp:sp>
    <dsp:sp modelId="{D42CD0DE-8278-49E4-A5E5-4D12AE75ACAC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A9257534-C61E-4BDC-91A6-9627B943DD2B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Customers and clients who neither work for your company nor have any knowledge about your field of expertise</a:t>
          </a:r>
          <a:endParaRPr lang="en-US" sz="2100" kern="1200" dirty="0"/>
        </a:p>
      </dsp:txBody>
      <dsp:txXfrm>
        <a:off x="5607361" y="2308"/>
        <a:ext cx="3039665" cy="1823799"/>
      </dsp:txXfrm>
    </dsp:sp>
    <dsp:sp modelId="{69494686-1D95-42D9-A5E2-298629F9AECB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24AAFB26-3447-4669-A033-96C05F52D339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Don’t understand your in-house jargons, concepts, terms</a:t>
          </a:r>
        </a:p>
      </dsp:txBody>
      <dsp:txXfrm>
        <a:off x="1868572" y="2525230"/>
        <a:ext cx="3039665" cy="1823799"/>
      </dsp:txXfrm>
    </dsp:sp>
    <dsp:sp modelId="{7CFD4C07-07F4-43D3-8285-C791E04338DA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 background information</a:t>
          </a:r>
        </a:p>
      </dsp:txBody>
      <dsp:txXfrm>
        <a:off x="5607361" y="2525230"/>
        <a:ext cx="3039665" cy="1823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348DD-5C0D-4C83-BD29-9AE0F44A572D}">
      <dsp:nvSpPr>
        <dsp:cNvPr id="0" name=""/>
        <dsp:cNvSpPr/>
      </dsp:nvSpPr>
      <dsp:spPr>
        <a:xfrm>
          <a:off x="0" y="0"/>
          <a:ext cx="41527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03EBD-9407-471F-8CC7-80EB0237EA89}">
      <dsp:nvSpPr>
        <dsp:cNvPr id="0" name=""/>
        <dsp:cNvSpPr/>
      </dsp:nvSpPr>
      <dsp:spPr>
        <a:xfrm>
          <a:off x="0" y="0"/>
          <a:ext cx="4152774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Multiple Audience</a:t>
          </a:r>
        </a:p>
      </dsp:txBody>
      <dsp:txXfrm>
        <a:off x="0" y="0"/>
        <a:ext cx="4152774" cy="2151732"/>
      </dsp:txXfrm>
    </dsp:sp>
    <dsp:sp modelId="{ABA54732-FDA9-4A58-A65E-FD1597D0519B}">
      <dsp:nvSpPr>
        <dsp:cNvPr id="0" name=""/>
        <dsp:cNvSpPr/>
      </dsp:nvSpPr>
      <dsp:spPr>
        <a:xfrm>
          <a:off x="0" y="2151732"/>
          <a:ext cx="415277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4827F9-5E96-43A3-AB26-7BB1C2D9071E}">
      <dsp:nvSpPr>
        <dsp:cNvPr id="0" name=""/>
        <dsp:cNvSpPr/>
      </dsp:nvSpPr>
      <dsp:spPr>
        <a:xfrm>
          <a:off x="0" y="2151732"/>
          <a:ext cx="4152774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High-tech, low-tech and lay</a:t>
          </a:r>
        </a:p>
      </dsp:txBody>
      <dsp:txXfrm>
        <a:off x="0" y="2151732"/>
        <a:ext cx="4152774" cy="2151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45DFE-5442-4CF2-81E4-737B2CE425BC}">
      <dsp:nvSpPr>
        <dsp:cNvPr id="0" name=""/>
        <dsp:cNvSpPr/>
      </dsp:nvSpPr>
      <dsp:spPr>
        <a:xfrm>
          <a:off x="0" y="5900"/>
          <a:ext cx="3689091" cy="464353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Parenthetically</a:t>
          </a:r>
        </a:p>
      </dsp:txBody>
      <dsp:txXfrm>
        <a:off x="22668" y="28568"/>
        <a:ext cx="3643755" cy="419017"/>
      </dsp:txXfrm>
    </dsp:sp>
    <dsp:sp modelId="{51AC599C-DFBA-4FD6-A914-8A38B1738D9D}">
      <dsp:nvSpPr>
        <dsp:cNvPr id="0" name=""/>
        <dsp:cNvSpPr/>
      </dsp:nvSpPr>
      <dsp:spPr>
        <a:xfrm>
          <a:off x="0" y="516334"/>
          <a:ext cx="3689091" cy="38376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 a sentence </a:t>
          </a:r>
        </a:p>
      </dsp:txBody>
      <dsp:txXfrm>
        <a:off x="18734" y="535068"/>
        <a:ext cx="3651623" cy="346292"/>
      </dsp:txXfrm>
    </dsp:sp>
    <dsp:sp modelId="{65272483-DBE8-4E06-BD49-7978CBDB35E1}">
      <dsp:nvSpPr>
        <dsp:cNvPr id="0" name=""/>
        <dsp:cNvSpPr/>
      </dsp:nvSpPr>
      <dsp:spPr>
        <a:xfrm>
          <a:off x="0" y="946174"/>
          <a:ext cx="3689091" cy="38376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 an extended paragraph</a:t>
          </a:r>
        </a:p>
      </dsp:txBody>
      <dsp:txXfrm>
        <a:off x="18734" y="964908"/>
        <a:ext cx="3651623" cy="346292"/>
      </dsp:txXfrm>
    </dsp:sp>
    <dsp:sp modelId="{DFBF1F4E-7962-40F4-9AA9-7E6D164E110D}">
      <dsp:nvSpPr>
        <dsp:cNvPr id="0" name=""/>
        <dsp:cNvSpPr/>
      </dsp:nvSpPr>
      <dsp:spPr>
        <a:xfrm>
          <a:off x="0" y="1376014"/>
          <a:ext cx="3689091" cy="38376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 a glossary</a:t>
          </a:r>
        </a:p>
      </dsp:txBody>
      <dsp:txXfrm>
        <a:off x="18734" y="1394748"/>
        <a:ext cx="3651623" cy="346292"/>
      </dsp:txXfrm>
    </dsp:sp>
    <dsp:sp modelId="{08294A77-02B0-4239-B4E6-FDEA16F1A563}">
      <dsp:nvSpPr>
        <dsp:cNvPr id="0" name=""/>
        <dsp:cNvSpPr/>
      </dsp:nvSpPr>
      <dsp:spPr>
        <a:xfrm>
          <a:off x="0" y="1805854"/>
          <a:ext cx="3689091" cy="38376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As online help with a pop-up definition</a:t>
          </a:r>
        </a:p>
      </dsp:txBody>
      <dsp:txXfrm>
        <a:off x="18734" y="1824588"/>
        <a:ext cx="365162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81D-F39A-4BB9-8EC9-999F0AA69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CC64D-710F-458E-B043-07082B7D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88B9-662C-4F76-910F-DA72E11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1B94-A3CA-4433-8279-6C5E87E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3F04-5F66-40CC-8A8C-1C80438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1A12-86BE-4F30-BF02-66A5A4E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47EA8-440B-4F19-A3A9-879DD444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12-7341-4480-84C6-80C9369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1CE8-5DF2-4506-A38A-61F06F48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190-9CB2-40BC-A44D-FC7FD230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C3909-38FC-4F35-A38A-F95B18A1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BBDD-69D6-4B21-B8C7-C990D008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CC3-ABA4-4451-95C5-07AE66F4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8151-FC25-4805-BB62-45FCD974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4460-59A1-4B32-B9DE-7637224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E115-3E36-46B8-A5BB-6EFE8FE2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34DA-CB60-4002-9621-F9EB274E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8F3B-D571-474B-B2D7-01932F92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5072-0AF6-4E1B-A998-BDAFE0E6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7DBE-79CB-49B7-9062-5F8ABCF8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4C65-583C-4A9F-81EF-9776708E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6C013-8C8C-44EF-8738-618CBACC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417C-B0AF-40ED-A3E9-74DFCE95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ECDC-D9E5-4C4B-9C34-D75078F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BA6D-F5C1-4D80-B18F-910B848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19A0-8AFF-44B1-AA05-B1CD8B5B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F46D-7735-460C-AA82-27636949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3B9E-5DE2-4852-875B-8F6CAE9E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FB6A-894D-46E8-AF8F-067E603B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525F-11BF-418B-9886-444003E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FB1A-33AA-440D-8384-7DE20CEB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DE37-3613-403E-9132-2E4B4668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39AA-B33D-4631-BEB4-E4DEB5BC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3A902-C7AD-450E-A885-E9D9F11A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14EE0-DFF3-41AF-A968-07F9EE5D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525C5-DCD8-4F8F-AC2F-B9CDF6859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D2969-FA30-47A7-82F8-E07EFB4C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C8412-8D80-4593-BB4E-D46744CD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E69AE-B3E0-4EA3-8563-ACB6D3D2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36D2-BB06-40B4-9C04-9DEEA0D4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F8149-D52C-47D0-B2B4-56ACE8CB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E975-88C4-4488-A4FE-476ED0E3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5AACA-FADC-4042-8C93-675B1864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C9992-4046-4B0C-9D0C-7AD96D1A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4CD90-5F0A-49C8-BEBD-9C0A3CEE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EDFF4-1D06-4560-BC89-67A65FD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0F2-D2D3-44CE-A406-AD283F52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4CF2-9A36-4EBE-BF50-AF4C2E11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4E6C-4F3F-45F6-ADC9-D9CBFA91A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EE962-35B1-481F-91A9-5CE326FB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80A3-E812-4F1A-BEA7-A0680D6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42CB-DD31-4D59-B828-88547051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3F1-A2AF-4919-BDDB-C72E5FD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12B3B-D818-430C-9153-53DC4B6EC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17673-06D8-4F83-9C3C-4AFBC24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1B71-6BE8-4437-B503-FAD3D99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6499-6AFF-4FAB-8EB9-4F1B3EA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65F0-12A2-4072-9D15-B8C50CF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8D61-29B9-4D54-A179-7BD76748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2E39-80D0-40F0-98E6-BC93A151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5D78-32B0-4B80-89FF-DCE3F52E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C206-829C-4FA2-AF27-0B6674915042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DA27-F1F9-430D-9803-70D8CBEE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9EF3-9431-4315-9ECC-522BB0D3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6DBB-8D2E-4196-937B-53812CA5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1.png"/><Relationship Id="rId9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DF1F-2D19-4AA0-9D51-BF9688AD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dirty="0"/>
              <a:t>Audience Recognition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ECEB-E32A-4E1F-BDF3-4EE2F07D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58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07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60DD-1AC3-43FD-9F95-1767EA3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Knowledge of Subject Matter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2212-3AD6-4BA1-82E3-BBA496FB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CCB30-82E8-4AB3-83F0-EF971057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020299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95502-25E5-4D89-B855-6662BBC2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/>
              <a:t>Knowledge of Subject Matter</a:t>
            </a:r>
            <a:endParaRPr lang="en-US" sz="4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B737A9-E5D1-45C6-9993-B0B36235B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184085"/>
              </p:ext>
            </p:extLst>
          </p:nvPr>
        </p:nvGraphicFramePr>
        <p:xfrm>
          <a:off x="838200" y="1825625"/>
          <a:ext cx="4152774" cy="430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FAA2A00-EB85-4815-9187-E93951AD8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550" y="1347786"/>
            <a:ext cx="6381750" cy="49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F348DD-5C0D-4C83-BD29-9AE0F44A5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0F348DD-5C0D-4C83-BD29-9AE0F44A5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0F348DD-5C0D-4C83-BD29-9AE0F44A5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903EBD-9407-471F-8CC7-80EB0237E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35903EBD-9407-471F-8CC7-80EB0237E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35903EBD-9407-471F-8CC7-80EB0237E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A54732-FDA9-4A58-A65E-FD1597D05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BA54732-FDA9-4A58-A65E-FD1597D05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BA54732-FDA9-4A58-A65E-FD1597D05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4827F9-5E96-43A3-AB26-7BB1C2D9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B4827F9-5E96-43A3-AB26-7BB1C2D9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3B4827F9-5E96-43A3-AB26-7BB1C2D9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6406-296B-43E2-AC37-DCCEE74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/>
              <a:t>Knowledge of Subject Matter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298B-5376-45D2-A357-8068006A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Writing for Future Audiences</a:t>
            </a:r>
          </a:p>
          <a:p>
            <a:r>
              <a:rPr lang="en-US" sz="2000" dirty="0"/>
              <a:t>These readers could include</a:t>
            </a:r>
          </a:p>
          <a:p>
            <a:pPr lvl="1"/>
            <a:r>
              <a:rPr lang="en-US" sz="2000" dirty="0"/>
              <a:t>Judges and juries who depend on past reports to decide cases</a:t>
            </a:r>
          </a:p>
          <a:p>
            <a:pPr lvl="1"/>
            <a:r>
              <a:rPr lang="en-US" sz="2000" dirty="0"/>
              <a:t>New employees in a company who retrieve archived documents to learn how to complete current tasks</a:t>
            </a:r>
          </a:p>
          <a:p>
            <a:pPr lvl="1"/>
            <a:r>
              <a:rPr lang="en-US" sz="2000" dirty="0"/>
              <a:t>Accountants and auditors who look past records to find what work was accomplished at a prior date</a:t>
            </a:r>
          </a:p>
          <a:p>
            <a:pPr lvl="1"/>
            <a:r>
              <a:rPr lang="en-US" sz="2000" dirty="0"/>
              <a:t>New managers or supervisors who need to familiarize themselves with workplace procedures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13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3915950-ED40-4074-9739-D0D1D9EC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7467-05ED-4CC1-B810-80B05FE5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Define Terms for Audiences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EA9885C-4011-46CB-B65B-3F5738453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4" r="15351" b="-5"/>
          <a:stretch/>
        </p:blipFill>
        <p:spPr>
          <a:xfrm>
            <a:off x="5355120" y="1519571"/>
            <a:ext cx="2294762" cy="200992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5E0393-9848-43A4-9201-C7B36F501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5" r="-1" b="6038"/>
          <a:stretch/>
        </p:blipFill>
        <p:spPr>
          <a:xfrm>
            <a:off x="20" y="1"/>
            <a:ext cx="6770047" cy="2456679"/>
          </a:xfrm>
          <a:custGeom>
            <a:avLst/>
            <a:gdLst/>
            <a:ahLst/>
            <a:cxnLst/>
            <a:rect l="l" t="t" r="r" b="b"/>
            <a:pathLst>
              <a:path w="6770067" h="2456679">
                <a:moveTo>
                  <a:pt x="6770067" y="603033"/>
                </a:moveTo>
                <a:lnTo>
                  <a:pt x="6770067" y="617220"/>
                </a:lnTo>
                <a:lnTo>
                  <a:pt x="6768113" y="610127"/>
                </a:lnTo>
                <a:close/>
                <a:moveTo>
                  <a:pt x="0" y="0"/>
                </a:moveTo>
                <a:lnTo>
                  <a:pt x="6588505" y="0"/>
                </a:lnTo>
                <a:lnTo>
                  <a:pt x="6460879" y="219780"/>
                </a:lnTo>
                <a:cubicBezTo>
                  <a:pt x="5374128" y="2091240"/>
                  <a:pt x="5374128" y="2091240"/>
                  <a:pt x="5374128" y="2091240"/>
                </a:cubicBezTo>
                <a:cubicBezTo>
                  <a:pt x="5251862" y="2317464"/>
                  <a:pt x="5007334" y="2456679"/>
                  <a:pt x="4754071" y="2456679"/>
                </a:cubicBezTo>
                <a:cubicBezTo>
                  <a:pt x="710608" y="2456679"/>
                  <a:pt x="710608" y="2456679"/>
                  <a:pt x="710608" y="2456679"/>
                </a:cubicBezTo>
                <a:cubicBezTo>
                  <a:pt x="448613" y="2456679"/>
                  <a:pt x="212817" y="2317464"/>
                  <a:pt x="81819" y="2091240"/>
                </a:cubicBezTo>
                <a:lnTo>
                  <a:pt x="0" y="1949732"/>
                </a:lnTo>
                <a:close/>
              </a:path>
            </a:pathLst>
          </a:cu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11D7E1-74A3-44B3-A8AC-1A67A2D4B7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470" b="-1"/>
          <a:stretch/>
        </p:blipFill>
        <p:spPr>
          <a:xfrm>
            <a:off x="20" y="2619612"/>
            <a:ext cx="7498453" cy="4238389"/>
          </a:xfrm>
          <a:custGeom>
            <a:avLst/>
            <a:gdLst/>
            <a:ahLst/>
            <a:cxnLst/>
            <a:rect l="l" t="t" r="r" b="b"/>
            <a:pathLst>
              <a:path w="7498473" h="4238389">
                <a:moveTo>
                  <a:pt x="6770067" y="1839459"/>
                </a:moveTo>
                <a:lnTo>
                  <a:pt x="6770067" y="1853646"/>
                </a:lnTo>
                <a:lnTo>
                  <a:pt x="6768113" y="1846552"/>
                </a:lnTo>
                <a:close/>
                <a:moveTo>
                  <a:pt x="710608" y="0"/>
                </a:moveTo>
                <a:cubicBezTo>
                  <a:pt x="710608" y="0"/>
                  <a:pt x="710608" y="0"/>
                  <a:pt x="4754071" y="0"/>
                </a:cubicBezTo>
                <a:cubicBezTo>
                  <a:pt x="5007334" y="0"/>
                  <a:pt x="5251862" y="139215"/>
                  <a:pt x="5374128" y="365439"/>
                </a:cubicBezTo>
                <a:cubicBezTo>
                  <a:pt x="5374128" y="365439"/>
                  <a:pt x="5374128" y="365439"/>
                  <a:pt x="7400224" y="3854515"/>
                </a:cubicBezTo>
                <a:cubicBezTo>
                  <a:pt x="7465723" y="3963277"/>
                  <a:pt x="7498473" y="4087266"/>
                  <a:pt x="7498473" y="4211255"/>
                </a:cubicBezTo>
                <a:lnTo>
                  <a:pt x="7494852" y="4238389"/>
                </a:lnTo>
                <a:lnTo>
                  <a:pt x="0" y="4238389"/>
                </a:lnTo>
                <a:lnTo>
                  <a:pt x="0" y="506947"/>
                </a:lnTo>
                <a:lnTo>
                  <a:pt x="81819" y="365439"/>
                </a:lnTo>
                <a:cubicBezTo>
                  <a:pt x="212817" y="139215"/>
                  <a:pt x="448613" y="0"/>
                  <a:pt x="710608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0D105B-EF7E-4CDD-92CE-F17177DD6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34978"/>
              </p:ext>
            </p:extLst>
          </p:nvPr>
        </p:nvGraphicFramePr>
        <p:xfrm>
          <a:off x="8006085" y="3236181"/>
          <a:ext cx="3689091" cy="219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70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345DFE-5442-4CF2-81E4-737B2CE42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C3345DFE-5442-4CF2-81E4-737B2CE42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C3345DFE-5442-4CF2-81E4-737B2CE42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AC599C-DFBA-4FD6-A914-8A38B1738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1AC599C-DFBA-4FD6-A914-8A38B1738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1AC599C-DFBA-4FD6-A914-8A38B1738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272483-DBE8-4E06-BD49-7978CBDB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65272483-DBE8-4E06-BD49-7978CBDB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65272483-DBE8-4E06-BD49-7978CBDB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F1F4E-7962-40F4-9AA9-7E6D164E1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FBF1F4E-7962-40F4-9AA9-7E6D164E1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FBF1F4E-7962-40F4-9AA9-7E6D164E1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294A77-02B0-4239-B4E6-FDEA16F1A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08294A77-02B0-4239-B4E6-FDEA16F1A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08294A77-02B0-4239-B4E6-FDEA16F1A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87FC-E70C-4EAD-B2BD-EBFA2DD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Audience Personality Traits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AEF67-0E37-4166-83AC-FD9B95C37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428750"/>
            <a:ext cx="8701088" cy="54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813D-7ADD-4A99-8EE3-F1DB4A71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Issues of Diversity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0B1C-D5E6-44D4-A509-AA75FAC4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gender, race/ethnicity, religion, age, sexual orientation, class, physical and mental characteristics, language, family issues, departmental issues.</a:t>
            </a:r>
          </a:p>
          <a:p>
            <a:r>
              <a:rPr lang="en-US" dirty="0"/>
              <a:t>Why should you consider about a diverse audience?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Diversity is protected by the law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Respecting diversity is the right thing to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Diversity is good for business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diverse workforce keeps companies competitive</a:t>
            </a:r>
          </a:p>
        </p:txBody>
      </p:sp>
    </p:spTree>
    <p:extLst>
      <p:ext uri="{BB962C8B-B14F-4D97-AF65-F5344CB8AC3E}">
        <p14:creationId xmlns:p14="http://schemas.microsoft.com/office/powerpoint/2010/main" val="7006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705A86A1-BE17-42F6-AF59-B676BC57D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F1AA9-93DE-4499-82A9-6FC1F588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8152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12A09-C042-4CEF-BFC6-C5233BB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Audience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8003F9-0D4E-47E2-892B-869B0EE7C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35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4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79BA95-85BC-4AC9-B145-701DA7485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1479BA95-85BC-4AC9-B145-701DA7485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1479BA95-85BC-4AC9-B145-701DA7485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662C1D-1AF9-4FDF-8F98-064AB3D93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60662C1D-1AF9-4FDF-8F98-064AB3D93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60662C1D-1AF9-4FDF-8F98-064AB3D93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A3EDCF-7986-4BD6-8224-33EEA1A14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EA3EDCF-7986-4BD6-8224-33EEA1A14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EA3EDCF-7986-4BD6-8224-33EEA1A14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0F477-B568-492F-AE7C-2378400D3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7FA0F477-B568-492F-AE7C-2378400D3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7FA0F477-B568-492F-AE7C-2378400D3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C02974-9F9C-4D9F-875D-21C06D773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BC02974-9F9C-4D9F-875D-21C06D773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BC02974-9F9C-4D9F-875D-21C06D773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AADE5B-ACFB-4037-AE66-DBDC7C461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42AADE5B-ACFB-4037-AE66-DBDC7C461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42AADE5B-ACFB-4037-AE66-DBDC7C461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7DA044-CD96-40D2-A2C3-1F77A5D78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1A7DA044-CD96-40D2-A2C3-1F77A5D78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1A7DA044-CD96-40D2-A2C3-1F77A5D78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A5E2-E5ED-4143-9FEA-5E0BC912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Successful 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06FE3-2B24-4B06-A580-0917ECF82E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8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859020-006B-4A74-9197-2BE5D8FA3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9859020-006B-4A74-9197-2BE5D8FA3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9859020-006B-4A74-9197-2BE5D8FA3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FFACFC-390E-43B4-A298-3156BEED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4DFFACFC-390E-43B4-A298-3156BEED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4DFFACFC-390E-43B4-A298-3156BEED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98E467-7FF7-4277-9ABB-2849478CC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698E467-7FF7-4277-9ABB-2849478CC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698E467-7FF7-4277-9ABB-2849478CC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6268A6-DD3D-4506-97A8-0EC8E12A9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B46268A6-DD3D-4506-97A8-0EC8E12A9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46268A6-DD3D-4506-97A8-0EC8E12A9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9054C-8BFF-4627-B304-216677D5A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B4A9054C-8BFF-4627-B304-216677D5A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B4A9054C-8BFF-4627-B304-216677D5A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C30F72-C53B-4C31-B83F-D9105F65A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7EC30F72-C53B-4C31-B83F-D9105F65A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7EC30F72-C53B-4C31-B83F-D9105F65A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7689CA-9546-4F1F-9D84-270F06679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F97689CA-9546-4F1F-9D84-270F06679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F97689CA-9546-4F1F-9D84-270F06679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4F7179-82E6-4E42-B554-69E0ABBF9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C44F7179-82E6-4E42-B554-69E0ABBF9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C44F7179-82E6-4E42-B554-69E0ABBF9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0C3C-E0D3-4738-BE08-FF2DEAE9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Audience Variables</a:t>
            </a:r>
            <a:endParaRPr lang="en-US" sz="2600" b="1" kern="1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6329F9-53F9-4D8A-B15C-157F4C0F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19259"/>
            <a:ext cx="7188199" cy="4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B3B3-16D6-4FE4-B7D1-C19380AE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06"/>
          </a:xfrm>
        </p:spPr>
        <p:txBody>
          <a:bodyPr/>
          <a:lstStyle/>
          <a:p>
            <a:pPr algn="ctr"/>
            <a:r>
              <a:rPr lang="en-US" b="1" dirty="0"/>
              <a:t>Knowledge of Subject Matter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94B171-8FEA-4C8B-947D-C0E19F2B0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91100"/>
              </p:ext>
            </p:extLst>
          </p:nvPr>
        </p:nvGraphicFramePr>
        <p:xfrm>
          <a:off x="838200" y="984738"/>
          <a:ext cx="10849708" cy="580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0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B0D081-4996-417E-85D4-4D8CB45E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9B0D081-4996-417E-85D4-4D8CB45E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9B0D081-4996-417E-85D4-4D8CB45E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B9EBA7-4295-4D4D-8D88-FF2DAD8E9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49B9EBA7-4295-4D4D-8D88-FF2DAD8E9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49B9EBA7-4295-4D4D-8D88-FF2DAD8E9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C0DE96-8EDD-4BDF-A1E5-A96B5398B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FC0DE96-8EDD-4BDF-A1E5-A96B5398B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FC0DE96-8EDD-4BDF-A1E5-A96B5398B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A01A9-DCDF-464F-8A6B-8B646CCB9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2CA01A9-DCDF-464F-8A6B-8B646CCB9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2CA01A9-DCDF-464F-8A6B-8B646CCB9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8EC9F0-1992-4ECE-AB1A-36EF3D9F4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F8EC9F0-1992-4ECE-AB1A-36EF3D9F4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F8EC9F0-1992-4ECE-AB1A-36EF3D9F4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325A9-3B8C-4171-8E8F-FA92675D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161325A9-3B8C-4171-8E8F-FA92675D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161325A9-3B8C-4171-8E8F-FA92675D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6A9E57-44F5-41D1-81A7-550F45BB3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16A9E57-44F5-41D1-81A7-550F45BB3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16A9E57-44F5-41D1-81A7-550F45BB3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210D3-E07D-4D05-869C-652EB4A32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34C210D3-E07D-4D05-869C-652EB4A32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4C210D3-E07D-4D05-869C-652EB4A32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671E25-466A-4FED-82D1-F9F1B16BB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9A671E25-466A-4FED-82D1-F9F1B16BB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A671E25-466A-4FED-82D1-F9F1B16BB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0050AF-1141-4D30-9B9C-B0B61E5AF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2A0050AF-1141-4D30-9B9C-B0B61E5AF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2A0050AF-1141-4D30-9B9C-B0B61E5AF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D6C6EC-7FA2-4C9D-9257-7ABF2532A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0ED6C6EC-7FA2-4C9D-9257-7ABF2532A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0ED6C6EC-7FA2-4C9D-9257-7ABF2532A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B08E46-16ED-4BCA-9187-CA756CFD2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CEB08E46-16ED-4BCA-9187-CA756CFD2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CEB08E46-16ED-4BCA-9187-CA756CFD2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BDFAE8-A280-47F5-BB76-8DC64DACE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0CBDFAE8-A280-47F5-BB76-8DC64DACE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0CBDFAE8-A280-47F5-BB76-8DC64DACE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92CC2-2994-4FF6-B73A-93C94D40B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04092CC2-2994-4FF6-B73A-93C94D40B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04092CC2-2994-4FF6-B73A-93C94D40B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EB0730-5814-44B2-9C5D-AF33E7134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75EB0730-5814-44B2-9C5D-AF33E7134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75EB0730-5814-44B2-9C5D-AF33E7134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68BC01-23EC-4DA7-B966-A9E0D833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6068BC01-23EC-4DA7-B966-A9E0D833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6068BC01-23EC-4DA7-B966-A9E0D833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99B90-AF51-4A9F-BA7A-F58DA6328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3BD99B90-AF51-4A9F-BA7A-F58DA6328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3BD99B90-AF51-4A9F-BA7A-F58DA6328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C9BFA1-173F-4DD4-BB50-5E3900985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7BC9BFA1-173F-4DD4-BB50-5E3900985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7BC9BFA1-173F-4DD4-BB50-5E3900985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0B21A6-4A28-4C07-93FE-A66786069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A00B21A6-4A28-4C07-93FE-A66786069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A00B21A6-4A28-4C07-93FE-A66786069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C926CA-0FE6-4F66-91EF-B1AA4108B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C6C926CA-0FE6-4F66-91EF-B1AA4108B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C6C926CA-0FE6-4F66-91EF-B1AA4108B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645D7-1753-43CD-9CA7-66B037A9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330645D7-1753-43CD-9CA7-66B037A9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dgm id="{330645D7-1753-43CD-9CA7-66B037A9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86DD-ED31-4DDE-BD64-A5C32824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E-mail to High-Tech Audience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F10C-A0B3-4CE3-A4F2-B94CA738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This e-mail is written to high-tech readers, uses terminologies without explanation or understanding. Its tone is businesslike and directive.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2B84-2ED3-4384-AC78-0E3492DD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7" y="240602"/>
            <a:ext cx="7955852" cy="65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654-8F82-4B8A-9AA3-A3EA17E4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Knowledge of Subject Matter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7829C7-2E67-4071-9E98-44092A271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547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E53CC4-B490-4CCB-965D-EB01C58F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9E53CC4-B490-4CCB-965D-EB01C58F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9E53CC4-B490-4CCB-965D-EB01C58F5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375E3C-B536-4AE8-8645-F32D959A3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2375E3C-B536-4AE8-8645-F32D959A3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2375E3C-B536-4AE8-8645-F32D959A3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9DF270-D6C2-4FB1-BD13-4A3E8A34F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C49DF270-D6C2-4FB1-BD13-4A3E8A34F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C49DF270-D6C2-4FB1-BD13-4A3E8A34F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09406A-9489-41B2-BAA7-84A37489F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E09406A-9489-41B2-BAA7-84A37489F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FE09406A-9489-41B2-BAA7-84A37489F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FD00D-D2EF-466A-A056-BC87DE0F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58FD00D-D2EF-466A-A056-BC87DE0F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58FD00D-D2EF-466A-A056-BC87DE0F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B1026D-F584-4B70-8EED-12055BF5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0B1026D-F584-4B70-8EED-12055BF5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0B1026D-F584-4B70-8EED-12055BF5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0F1E4-9E41-4B63-9897-7FA519F13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000F1E4-9E41-4B63-9897-7FA519F13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000F1E4-9E41-4B63-9897-7FA519F13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77A3-4F4A-4D54-83B1-077CBA90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endParaRPr lang="en-US" sz="48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CCD200-CF53-4C24-B2C3-9D61A0BB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14DD-853C-4C3C-AF5C-0D79FC76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9" y="304800"/>
            <a:ext cx="3160339" cy="59436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5DEBD-4058-4EDD-A7E4-7025D4933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68" y="457200"/>
            <a:ext cx="81083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E48-9125-4856-9ECD-E6BAA8C3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Knowledge of Subject Matter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3BA20D-6854-48A4-B536-BF391D0C2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8230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7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A1433B-64F5-46E8-9576-3DED5E5ED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3A1433B-64F5-46E8-9576-3DED5E5ED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3A1433B-64F5-46E8-9576-3DED5E5ED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F8421E-06B4-417C-992D-AF6B9BAA0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EF8421E-06B4-417C-992D-AF6B9BAA0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EF8421E-06B4-417C-992D-AF6B9BAA0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57534-C61E-4BDC-91A6-9627B943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9257534-C61E-4BDC-91A6-9627B943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9257534-C61E-4BDC-91A6-9627B943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2CD0DE-8278-49E4-A5E5-4D12AE75A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42CD0DE-8278-49E4-A5E5-4D12AE75A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42CD0DE-8278-49E4-A5E5-4D12AE75A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AAFB26-3447-4669-A033-96C05F52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4AAFB26-3447-4669-A033-96C05F52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4AAFB26-3447-4669-A033-96C05F52D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494686-1D95-42D9-A5E2-298629F9A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69494686-1D95-42D9-A5E2-298629F9A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69494686-1D95-42D9-A5E2-298629F9A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FD4C07-07F4-43D3-8285-C791E0433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CFD4C07-07F4-43D3-8285-C791E0433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CFD4C07-07F4-43D3-8285-C791E0433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Audience Recognition</vt:lpstr>
      <vt:lpstr>Audience Recognition</vt:lpstr>
      <vt:lpstr>Successful Communication</vt:lpstr>
      <vt:lpstr>Audience Variables</vt:lpstr>
      <vt:lpstr>Knowledge of Subject Matter</vt:lpstr>
      <vt:lpstr>E-mail to High-Tech Audience</vt:lpstr>
      <vt:lpstr>Knowledge of Subject Matter</vt:lpstr>
      <vt:lpstr>PowerPoint Presentation</vt:lpstr>
      <vt:lpstr>Knowledge of Subject Matter</vt:lpstr>
      <vt:lpstr>Knowledge of Subject Matter</vt:lpstr>
      <vt:lpstr>Knowledge of Subject Matter</vt:lpstr>
      <vt:lpstr>Knowledge of Subject Matter</vt:lpstr>
      <vt:lpstr>Define Terms for Audiences</vt:lpstr>
      <vt:lpstr>Audience Personality Traits</vt:lpstr>
      <vt:lpstr>Issues of Diversity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Recognition</dc:title>
  <dc:creator>Sadia  Nauman</dc:creator>
  <cp:lastModifiedBy>Sadia  Nauman</cp:lastModifiedBy>
  <cp:revision>2</cp:revision>
  <dcterms:created xsi:type="dcterms:W3CDTF">2021-09-25T03:33:58Z</dcterms:created>
  <dcterms:modified xsi:type="dcterms:W3CDTF">2021-09-25T20:35:27Z</dcterms:modified>
</cp:coreProperties>
</file>