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A01DA2-8357-4F72-A7C2-50CFCEC57E9F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345FAC0-C9A6-474A-A863-F0AC1CC27806}">
      <dgm:prSet/>
      <dgm:spPr/>
      <dgm:t>
        <a:bodyPr/>
        <a:lstStyle/>
        <a:p>
          <a:r>
            <a:rPr lang="en-US" dirty="0"/>
            <a:t>Best font types are Times New Roman and Arial</a:t>
          </a:r>
        </a:p>
      </dgm:t>
    </dgm:pt>
    <dgm:pt modelId="{44FDEC5A-A66B-4FD7-BBB2-CEF9280F8AB0}" type="parTrans" cxnId="{6AD75ED5-036C-433F-82FA-D55199215EA7}">
      <dgm:prSet/>
      <dgm:spPr/>
      <dgm:t>
        <a:bodyPr/>
        <a:lstStyle/>
        <a:p>
          <a:endParaRPr lang="en-US"/>
        </a:p>
      </dgm:t>
    </dgm:pt>
    <dgm:pt modelId="{2B305279-7421-45F7-842B-2FB1664B24D2}" type="sibTrans" cxnId="{6AD75ED5-036C-433F-82FA-D55199215EA7}">
      <dgm:prSet/>
      <dgm:spPr/>
      <dgm:t>
        <a:bodyPr/>
        <a:lstStyle/>
        <a:p>
          <a:endParaRPr lang="en-US"/>
        </a:p>
      </dgm:t>
    </dgm:pt>
    <dgm:pt modelId="{5D631A4C-946C-4B21-932A-BEEF6E09D013}">
      <dgm:prSet/>
      <dgm:spPr/>
      <dgm:t>
        <a:bodyPr/>
        <a:lstStyle/>
        <a:p>
          <a:r>
            <a:rPr lang="en-US"/>
            <a:t>readable and professional looking</a:t>
          </a:r>
        </a:p>
      </dgm:t>
    </dgm:pt>
    <dgm:pt modelId="{EC8CB1D0-85A4-4876-BCC7-A94587EB7459}" type="parTrans" cxnId="{07BE2685-7641-4B8F-AFE7-C81D94C45B41}">
      <dgm:prSet/>
      <dgm:spPr/>
      <dgm:t>
        <a:bodyPr/>
        <a:lstStyle/>
        <a:p>
          <a:endParaRPr lang="en-US"/>
        </a:p>
      </dgm:t>
    </dgm:pt>
    <dgm:pt modelId="{594826E8-1447-43FD-A649-2DAE0CB6DF3F}" type="sibTrans" cxnId="{07BE2685-7641-4B8F-AFE7-C81D94C45B41}">
      <dgm:prSet/>
      <dgm:spPr/>
      <dgm:t>
        <a:bodyPr/>
        <a:lstStyle/>
        <a:p>
          <a:endParaRPr lang="en-US"/>
        </a:p>
      </dgm:t>
    </dgm:pt>
    <dgm:pt modelId="{9495F50C-63AD-47F1-9372-9EB6D4ACC9E7}">
      <dgm:prSet/>
      <dgm:spPr/>
      <dgm:t>
        <a:bodyPr/>
        <a:lstStyle/>
        <a:p>
          <a:r>
            <a:rPr lang="en-US"/>
            <a:t>Avoid designer and cursive fonts</a:t>
          </a:r>
        </a:p>
      </dgm:t>
    </dgm:pt>
    <dgm:pt modelId="{228A33DA-2309-45F6-9A42-4B2D43BDAB91}" type="parTrans" cxnId="{405491C4-F76E-4C0F-9EE6-98A58A92EC84}">
      <dgm:prSet/>
      <dgm:spPr/>
      <dgm:t>
        <a:bodyPr/>
        <a:lstStyle/>
        <a:p>
          <a:endParaRPr lang="en-US"/>
        </a:p>
      </dgm:t>
    </dgm:pt>
    <dgm:pt modelId="{FDC38941-A22E-4B5B-8173-E31658C6166E}" type="sibTrans" cxnId="{405491C4-F76E-4C0F-9EE6-98A58A92EC84}">
      <dgm:prSet/>
      <dgm:spPr/>
      <dgm:t>
        <a:bodyPr/>
        <a:lstStyle/>
        <a:p>
          <a:endParaRPr lang="en-US"/>
        </a:p>
      </dgm:t>
    </dgm:pt>
    <dgm:pt modelId="{FDA6F870-4A1C-4F05-82A0-D721A60148E1}">
      <dgm:prSet/>
      <dgm:spPr/>
      <dgm:t>
        <a:bodyPr/>
        <a:lstStyle/>
        <a:p>
          <a:r>
            <a:rPr lang="en-US" dirty="0"/>
            <a:t>Use a 10- to 12-point font for your text</a:t>
          </a:r>
        </a:p>
      </dgm:t>
    </dgm:pt>
    <dgm:pt modelId="{499930B2-6710-416D-89A2-EE2CFA0F8CC8}" type="parTrans" cxnId="{D6225426-C52A-4F9B-8606-873C7A38C31B}">
      <dgm:prSet/>
      <dgm:spPr/>
      <dgm:t>
        <a:bodyPr/>
        <a:lstStyle/>
        <a:p>
          <a:endParaRPr lang="en-US"/>
        </a:p>
      </dgm:t>
    </dgm:pt>
    <dgm:pt modelId="{2AC2C7CD-12F1-4DBF-94B0-0E023C0B2830}" type="sibTrans" cxnId="{D6225426-C52A-4F9B-8606-873C7A38C31B}">
      <dgm:prSet/>
      <dgm:spPr/>
      <dgm:t>
        <a:bodyPr/>
        <a:lstStyle/>
        <a:p>
          <a:endParaRPr lang="en-US"/>
        </a:p>
      </dgm:t>
    </dgm:pt>
    <dgm:pt modelId="{465D41F4-3F64-4A9F-BFF6-482E77C65973}">
      <dgm:prSet/>
      <dgm:spPr/>
      <dgm:t>
        <a:bodyPr/>
        <a:lstStyle/>
        <a:p>
          <a:r>
            <a:rPr lang="en-US"/>
            <a:t>Headings can be boldface and 14- to 16-point font size. </a:t>
          </a:r>
        </a:p>
      </dgm:t>
    </dgm:pt>
    <dgm:pt modelId="{AF838A69-5D7E-401B-A80D-36CE33442E4C}" type="parTrans" cxnId="{0E2E588A-B4A6-4FA9-8967-1A69989895CB}">
      <dgm:prSet/>
      <dgm:spPr/>
      <dgm:t>
        <a:bodyPr/>
        <a:lstStyle/>
        <a:p>
          <a:endParaRPr lang="en-US"/>
        </a:p>
      </dgm:t>
    </dgm:pt>
    <dgm:pt modelId="{7AD0A893-B80D-4C5B-B75C-B39F96DB43DE}" type="sibTrans" cxnId="{0E2E588A-B4A6-4FA9-8967-1A69989895CB}">
      <dgm:prSet/>
      <dgm:spPr/>
      <dgm:t>
        <a:bodyPr/>
        <a:lstStyle/>
        <a:p>
          <a:endParaRPr lang="en-US"/>
        </a:p>
      </dgm:t>
    </dgm:pt>
    <dgm:pt modelId="{CEF77A89-6B8C-4A6E-BB85-EF1D2CE80243}">
      <dgm:prSet/>
      <dgm:spPr/>
      <dgm:t>
        <a:bodyPr/>
        <a:lstStyle/>
        <a:p>
          <a:r>
            <a:rPr lang="en-US"/>
            <a:t>Limit your resume to no more than two font types: one for headings and one for text.</a:t>
          </a:r>
        </a:p>
      </dgm:t>
    </dgm:pt>
    <dgm:pt modelId="{242AED31-2589-4A53-9BDC-B6E3C9203D9C}" type="parTrans" cxnId="{BEFDDA04-A2F3-419D-A8E4-E209BACA0634}">
      <dgm:prSet/>
      <dgm:spPr/>
      <dgm:t>
        <a:bodyPr/>
        <a:lstStyle/>
        <a:p>
          <a:endParaRPr lang="en-US"/>
        </a:p>
      </dgm:t>
    </dgm:pt>
    <dgm:pt modelId="{725CA9D3-4454-4800-BD2B-DD1405FBD9C7}" type="sibTrans" cxnId="{BEFDDA04-A2F3-419D-A8E4-E209BACA0634}">
      <dgm:prSet/>
      <dgm:spPr/>
      <dgm:t>
        <a:bodyPr/>
        <a:lstStyle/>
        <a:p>
          <a:endParaRPr lang="en-US"/>
        </a:p>
      </dgm:t>
    </dgm:pt>
    <dgm:pt modelId="{D395777C-30C6-456F-977B-7213A08E7DD4}" type="pres">
      <dgm:prSet presAssocID="{FCA01DA2-8357-4F72-A7C2-50CFCEC57E9F}" presName="diagram" presStyleCnt="0">
        <dgm:presLayoutVars>
          <dgm:dir/>
          <dgm:resizeHandles val="exact"/>
        </dgm:presLayoutVars>
      </dgm:prSet>
      <dgm:spPr/>
    </dgm:pt>
    <dgm:pt modelId="{8ECBFFA0-FE9B-4F05-9C85-12AAAB433989}" type="pres">
      <dgm:prSet presAssocID="{8345FAC0-C9A6-474A-A863-F0AC1CC27806}" presName="node" presStyleLbl="node1" presStyleIdx="0" presStyleCnt="5">
        <dgm:presLayoutVars>
          <dgm:bulletEnabled val="1"/>
        </dgm:presLayoutVars>
      </dgm:prSet>
      <dgm:spPr/>
    </dgm:pt>
    <dgm:pt modelId="{2784E97D-EA90-4F43-8F65-21B5E85D86DB}" type="pres">
      <dgm:prSet presAssocID="{2B305279-7421-45F7-842B-2FB1664B24D2}" presName="sibTrans" presStyleCnt="0"/>
      <dgm:spPr/>
    </dgm:pt>
    <dgm:pt modelId="{BAC57DD3-67DE-4B25-9D1A-FC6DB5191904}" type="pres">
      <dgm:prSet presAssocID="{9495F50C-63AD-47F1-9372-9EB6D4ACC9E7}" presName="node" presStyleLbl="node1" presStyleIdx="1" presStyleCnt="5">
        <dgm:presLayoutVars>
          <dgm:bulletEnabled val="1"/>
        </dgm:presLayoutVars>
      </dgm:prSet>
      <dgm:spPr/>
    </dgm:pt>
    <dgm:pt modelId="{D603F0A4-D8C4-4586-8BB9-73C4A57B918A}" type="pres">
      <dgm:prSet presAssocID="{FDC38941-A22E-4B5B-8173-E31658C6166E}" presName="sibTrans" presStyleCnt="0"/>
      <dgm:spPr/>
    </dgm:pt>
    <dgm:pt modelId="{8373B892-84A7-44FC-8C58-8F68975CF6D1}" type="pres">
      <dgm:prSet presAssocID="{FDA6F870-4A1C-4F05-82A0-D721A60148E1}" presName="node" presStyleLbl="node1" presStyleIdx="2" presStyleCnt="5">
        <dgm:presLayoutVars>
          <dgm:bulletEnabled val="1"/>
        </dgm:presLayoutVars>
      </dgm:prSet>
      <dgm:spPr/>
    </dgm:pt>
    <dgm:pt modelId="{7296A402-577F-448F-B497-22F8EAFD6C6E}" type="pres">
      <dgm:prSet presAssocID="{2AC2C7CD-12F1-4DBF-94B0-0E023C0B2830}" presName="sibTrans" presStyleCnt="0"/>
      <dgm:spPr/>
    </dgm:pt>
    <dgm:pt modelId="{14B9CF93-54F5-490C-BB06-9FC28EFD1001}" type="pres">
      <dgm:prSet presAssocID="{465D41F4-3F64-4A9F-BFF6-482E77C65973}" presName="node" presStyleLbl="node1" presStyleIdx="3" presStyleCnt="5">
        <dgm:presLayoutVars>
          <dgm:bulletEnabled val="1"/>
        </dgm:presLayoutVars>
      </dgm:prSet>
      <dgm:spPr/>
    </dgm:pt>
    <dgm:pt modelId="{907BF8A0-888F-493D-A50F-4DD862E562CF}" type="pres">
      <dgm:prSet presAssocID="{7AD0A893-B80D-4C5B-B75C-B39F96DB43DE}" presName="sibTrans" presStyleCnt="0"/>
      <dgm:spPr/>
    </dgm:pt>
    <dgm:pt modelId="{6385EBF6-603D-4400-94FB-84C4E6AFF86B}" type="pres">
      <dgm:prSet presAssocID="{CEF77A89-6B8C-4A6E-BB85-EF1D2CE80243}" presName="node" presStyleLbl="node1" presStyleIdx="4" presStyleCnt="5">
        <dgm:presLayoutVars>
          <dgm:bulletEnabled val="1"/>
        </dgm:presLayoutVars>
      </dgm:prSet>
      <dgm:spPr/>
    </dgm:pt>
  </dgm:ptLst>
  <dgm:cxnLst>
    <dgm:cxn modelId="{BEFDDA04-A2F3-419D-A8E4-E209BACA0634}" srcId="{FCA01DA2-8357-4F72-A7C2-50CFCEC57E9F}" destId="{CEF77A89-6B8C-4A6E-BB85-EF1D2CE80243}" srcOrd="4" destOrd="0" parTransId="{242AED31-2589-4A53-9BDC-B6E3C9203D9C}" sibTransId="{725CA9D3-4454-4800-BD2B-DD1405FBD9C7}"/>
    <dgm:cxn modelId="{1FD66716-57A0-45FA-B068-D9F1F994EFC2}" type="presOf" srcId="{9495F50C-63AD-47F1-9372-9EB6D4ACC9E7}" destId="{BAC57DD3-67DE-4B25-9D1A-FC6DB5191904}" srcOrd="0" destOrd="0" presId="urn:microsoft.com/office/officeart/2005/8/layout/default"/>
    <dgm:cxn modelId="{9A00861F-6124-4671-93CC-6F131CC4582E}" type="presOf" srcId="{465D41F4-3F64-4A9F-BFF6-482E77C65973}" destId="{14B9CF93-54F5-490C-BB06-9FC28EFD1001}" srcOrd="0" destOrd="0" presId="urn:microsoft.com/office/officeart/2005/8/layout/default"/>
    <dgm:cxn modelId="{D6225426-C52A-4F9B-8606-873C7A38C31B}" srcId="{FCA01DA2-8357-4F72-A7C2-50CFCEC57E9F}" destId="{FDA6F870-4A1C-4F05-82A0-D721A60148E1}" srcOrd="2" destOrd="0" parTransId="{499930B2-6710-416D-89A2-EE2CFA0F8CC8}" sibTransId="{2AC2C7CD-12F1-4DBF-94B0-0E023C0B2830}"/>
    <dgm:cxn modelId="{D95B4C62-9B35-4C2B-ACFD-F306AA38C8D2}" type="presOf" srcId="{8345FAC0-C9A6-474A-A863-F0AC1CC27806}" destId="{8ECBFFA0-FE9B-4F05-9C85-12AAAB433989}" srcOrd="0" destOrd="0" presId="urn:microsoft.com/office/officeart/2005/8/layout/default"/>
    <dgm:cxn modelId="{63CF1450-B606-4BCE-B1D4-2C561AE73626}" type="presOf" srcId="{5D631A4C-946C-4B21-932A-BEEF6E09D013}" destId="{8ECBFFA0-FE9B-4F05-9C85-12AAAB433989}" srcOrd="0" destOrd="1" presId="urn:microsoft.com/office/officeart/2005/8/layout/default"/>
    <dgm:cxn modelId="{07BE2685-7641-4B8F-AFE7-C81D94C45B41}" srcId="{8345FAC0-C9A6-474A-A863-F0AC1CC27806}" destId="{5D631A4C-946C-4B21-932A-BEEF6E09D013}" srcOrd="0" destOrd="0" parTransId="{EC8CB1D0-85A4-4876-BCC7-A94587EB7459}" sibTransId="{594826E8-1447-43FD-A649-2DAE0CB6DF3F}"/>
    <dgm:cxn modelId="{DA83F785-DE52-4718-B0FC-B3562C539260}" type="presOf" srcId="{CEF77A89-6B8C-4A6E-BB85-EF1D2CE80243}" destId="{6385EBF6-603D-4400-94FB-84C4E6AFF86B}" srcOrd="0" destOrd="0" presId="urn:microsoft.com/office/officeart/2005/8/layout/default"/>
    <dgm:cxn modelId="{0E2E588A-B4A6-4FA9-8967-1A69989895CB}" srcId="{FCA01DA2-8357-4F72-A7C2-50CFCEC57E9F}" destId="{465D41F4-3F64-4A9F-BFF6-482E77C65973}" srcOrd="3" destOrd="0" parTransId="{AF838A69-5D7E-401B-A80D-36CE33442E4C}" sibTransId="{7AD0A893-B80D-4C5B-B75C-B39F96DB43DE}"/>
    <dgm:cxn modelId="{405491C4-F76E-4C0F-9EE6-98A58A92EC84}" srcId="{FCA01DA2-8357-4F72-A7C2-50CFCEC57E9F}" destId="{9495F50C-63AD-47F1-9372-9EB6D4ACC9E7}" srcOrd="1" destOrd="0" parTransId="{228A33DA-2309-45F6-9A42-4B2D43BDAB91}" sibTransId="{FDC38941-A22E-4B5B-8173-E31658C6166E}"/>
    <dgm:cxn modelId="{60F9ABC5-6F67-4546-8F7A-E40CA0B63F48}" type="presOf" srcId="{FCA01DA2-8357-4F72-A7C2-50CFCEC57E9F}" destId="{D395777C-30C6-456F-977B-7213A08E7DD4}" srcOrd="0" destOrd="0" presId="urn:microsoft.com/office/officeart/2005/8/layout/default"/>
    <dgm:cxn modelId="{6AD75ED5-036C-433F-82FA-D55199215EA7}" srcId="{FCA01DA2-8357-4F72-A7C2-50CFCEC57E9F}" destId="{8345FAC0-C9A6-474A-A863-F0AC1CC27806}" srcOrd="0" destOrd="0" parTransId="{44FDEC5A-A66B-4FD7-BBB2-CEF9280F8AB0}" sibTransId="{2B305279-7421-45F7-842B-2FB1664B24D2}"/>
    <dgm:cxn modelId="{1083AEF6-059A-4D6B-8C2B-98D3758C3A98}" type="presOf" srcId="{FDA6F870-4A1C-4F05-82A0-D721A60148E1}" destId="{8373B892-84A7-44FC-8C58-8F68975CF6D1}" srcOrd="0" destOrd="0" presId="urn:microsoft.com/office/officeart/2005/8/layout/default"/>
    <dgm:cxn modelId="{8F70E9C1-4328-4EAB-907F-CBDDBCD8F3E0}" type="presParOf" srcId="{D395777C-30C6-456F-977B-7213A08E7DD4}" destId="{8ECBFFA0-FE9B-4F05-9C85-12AAAB433989}" srcOrd="0" destOrd="0" presId="urn:microsoft.com/office/officeart/2005/8/layout/default"/>
    <dgm:cxn modelId="{D370892C-1A95-41C8-A924-122FAE6AE2C4}" type="presParOf" srcId="{D395777C-30C6-456F-977B-7213A08E7DD4}" destId="{2784E97D-EA90-4F43-8F65-21B5E85D86DB}" srcOrd="1" destOrd="0" presId="urn:microsoft.com/office/officeart/2005/8/layout/default"/>
    <dgm:cxn modelId="{0AD58357-CA2F-44F8-9399-C09F02234BE6}" type="presParOf" srcId="{D395777C-30C6-456F-977B-7213A08E7DD4}" destId="{BAC57DD3-67DE-4B25-9D1A-FC6DB5191904}" srcOrd="2" destOrd="0" presId="urn:microsoft.com/office/officeart/2005/8/layout/default"/>
    <dgm:cxn modelId="{ECE4A6DA-9D4F-4058-B439-BD9EEFDDCCB9}" type="presParOf" srcId="{D395777C-30C6-456F-977B-7213A08E7DD4}" destId="{D603F0A4-D8C4-4586-8BB9-73C4A57B918A}" srcOrd="3" destOrd="0" presId="urn:microsoft.com/office/officeart/2005/8/layout/default"/>
    <dgm:cxn modelId="{FF678D5F-BF8D-42E6-96D6-32690EF6D738}" type="presParOf" srcId="{D395777C-30C6-456F-977B-7213A08E7DD4}" destId="{8373B892-84A7-44FC-8C58-8F68975CF6D1}" srcOrd="4" destOrd="0" presId="urn:microsoft.com/office/officeart/2005/8/layout/default"/>
    <dgm:cxn modelId="{92D4A2CA-28F3-41DB-9C17-B744FE218392}" type="presParOf" srcId="{D395777C-30C6-456F-977B-7213A08E7DD4}" destId="{7296A402-577F-448F-B497-22F8EAFD6C6E}" srcOrd="5" destOrd="0" presId="urn:microsoft.com/office/officeart/2005/8/layout/default"/>
    <dgm:cxn modelId="{EE5268CF-383A-418C-9BFF-F7B8B922CE78}" type="presParOf" srcId="{D395777C-30C6-456F-977B-7213A08E7DD4}" destId="{14B9CF93-54F5-490C-BB06-9FC28EFD1001}" srcOrd="6" destOrd="0" presId="urn:microsoft.com/office/officeart/2005/8/layout/default"/>
    <dgm:cxn modelId="{DE9263A8-AE8F-4D71-A403-6D0526ACDA52}" type="presParOf" srcId="{D395777C-30C6-456F-977B-7213A08E7DD4}" destId="{907BF8A0-888F-493D-A50F-4DD862E562CF}" srcOrd="7" destOrd="0" presId="urn:microsoft.com/office/officeart/2005/8/layout/default"/>
    <dgm:cxn modelId="{7D34B070-BA8C-4A31-BA8B-3B177439FC43}" type="presParOf" srcId="{D395777C-30C6-456F-977B-7213A08E7DD4}" destId="{6385EBF6-603D-4400-94FB-84C4E6AFF86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2A3B8B-5277-45BF-91C6-458E134A5AAF}" type="doc">
      <dgm:prSet loTypeId="urn:microsoft.com/office/officeart/2018/5/layout/IconCircleLabelList" loCatId="icon" qsTypeId="urn:microsoft.com/office/officeart/2005/8/quickstyle/simple5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B8FDB39-17C2-44CB-940E-D9200B8874E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/>
            <a:t>Do not use your current employer’s e-mail system.</a:t>
          </a:r>
          <a:endParaRPr lang="en-US" sz="2000"/>
        </a:p>
      </dgm:t>
    </dgm:pt>
    <dgm:pt modelId="{EB15BC47-82F7-49CD-A9B3-4DD512A84941}" type="parTrans" cxnId="{7377F388-DF91-4EA0-8025-CC6CD6E1D11F}">
      <dgm:prSet/>
      <dgm:spPr/>
      <dgm:t>
        <a:bodyPr/>
        <a:lstStyle/>
        <a:p>
          <a:endParaRPr lang="en-US"/>
        </a:p>
      </dgm:t>
    </dgm:pt>
    <dgm:pt modelId="{C4606056-9952-42AC-9625-2513EA793778}" type="sibTrans" cxnId="{7377F388-DF91-4EA0-8025-CC6CD6E1D11F}">
      <dgm:prSet/>
      <dgm:spPr/>
      <dgm:t>
        <a:bodyPr/>
        <a:lstStyle/>
        <a:p>
          <a:endParaRPr lang="en-US"/>
        </a:p>
      </dgm:t>
    </dgm:pt>
    <dgm:pt modelId="{58F7EE9A-0CD9-40F7-9C43-E9ED48D57DA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/>
            <a:t>Avoid unprofessional e-mail addresses.</a:t>
          </a:r>
          <a:endParaRPr lang="en-US" sz="2000"/>
        </a:p>
      </dgm:t>
    </dgm:pt>
    <dgm:pt modelId="{269089CB-1B34-4C90-BBB5-FF7434711210}" type="parTrans" cxnId="{41AD4843-6029-45EE-BE77-BA293C5D6BE4}">
      <dgm:prSet/>
      <dgm:spPr/>
      <dgm:t>
        <a:bodyPr/>
        <a:lstStyle/>
        <a:p>
          <a:endParaRPr lang="en-US"/>
        </a:p>
      </dgm:t>
    </dgm:pt>
    <dgm:pt modelId="{833A3C51-3F42-4D11-ADCB-AC8E11CF4AE6}" type="sibTrans" cxnId="{41AD4843-6029-45EE-BE77-BA293C5D6BE4}">
      <dgm:prSet/>
      <dgm:spPr/>
      <dgm:t>
        <a:bodyPr/>
        <a:lstStyle/>
        <a:p>
          <a:endParaRPr lang="en-US"/>
        </a:p>
      </dgm:t>
    </dgm:pt>
    <dgm:pt modelId="{3D73C22F-07DA-49A3-ABA2-99B070A0C03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/>
            <a:t>Send one e-mail at a time to one prospective employer.</a:t>
          </a:r>
          <a:endParaRPr lang="en-US" sz="2000"/>
        </a:p>
      </dgm:t>
    </dgm:pt>
    <dgm:pt modelId="{2C09C345-7DE6-4981-997B-EE5422D17CE8}" type="parTrans" cxnId="{FA4CDA5A-CE9A-4D9F-ADEB-6570C9ECAC42}">
      <dgm:prSet/>
      <dgm:spPr/>
      <dgm:t>
        <a:bodyPr/>
        <a:lstStyle/>
        <a:p>
          <a:endParaRPr lang="en-US"/>
        </a:p>
      </dgm:t>
    </dgm:pt>
    <dgm:pt modelId="{85F82C15-357F-43EA-A31D-90205C7DBB82}" type="sibTrans" cxnId="{FA4CDA5A-CE9A-4D9F-ADEB-6570C9ECAC42}">
      <dgm:prSet/>
      <dgm:spPr/>
      <dgm:t>
        <a:bodyPr/>
        <a:lstStyle/>
        <a:p>
          <a:endParaRPr lang="en-US"/>
        </a:p>
      </dgm:t>
    </dgm:pt>
    <dgm:pt modelId="{6A372646-A6EB-4B49-A177-5C202E85FB5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/>
            <a:t>Include a clear subject line.</a:t>
          </a:r>
          <a:endParaRPr lang="en-US" sz="2000"/>
        </a:p>
      </dgm:t>
    </dgm:pt>
    <dgm:pt modelId="{FDACFD74-453A-4B1E-8434-A8A8DB7BA141}" type="parTrans" cxnId="{8C13536B-869B-424C-B752-F752625AAF4A}">
      <dgm:prSet/>
      <dgm:spPr/>
      <dgm:t>
        <a:bodyPr/>
        <a:lstStyle/>
        <a:p>
          <a:endParaRPr lang="en-US"/>
        </a:p>
      </dgm:t>
    </dgm:pt>
    <dgm:pt modelId="{3541BA05-D597-4324-9C44-1C784401E62C}" type="sibTrans" cxnId="{8C13536B-869B-424C-B752-F752625AAF4A}">
      <dgm:prSet/>
      <dgm:spPr/>
      <dgm:t>
        <a:bodyPr/>
        <a:lstStyle/>
        <a:p>
          <a:endParaRPr lang="en-US"/>
        </a:p>
      </dgm:t>
    </dgm:pt>
    <dgm:pt modelId="{E91C8ED0-2F47-4A1C-9110-D8C9209914B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dirty="0"/>
            <a:t>Tell the reader how you have saved the attached resume.</a:t>
          </a:r>
          <a:endParaRPr lang="en-US" sz="2000" dirty="0"/>
        </a:p>
      </dgm:t>
    </dgm:pt>
    <dgm:pt modelId="{D5206287-5008-452B-B40F-9AAFF6B849BC}" type="parTrans" cxnId="{D090EBE2-F319-4B82-8DB8-25075F9290CC}">
      <dgm:prSet/>
      <dgm:spPr/>
      <dgm:t>
        <a:bodyPr/>
        <a:lstStyle/>
        <a:p>
          <a:endParaRPr lang="en-US"/>
        </a:p>
      </dgm:t>
    </dgm:pt>
    <dgm:pt modelId="{ECF5F16F-D21B-4288-9677-CD10B511DFA3}" type="sibTrans" cxnId="{D090EBE2-F319-4B82-8DB8-25075F9290CC}">
      <dgm:prSet/>
      <dgm:spPr/>
      <dgm:t>
        <a:bodyPr/>
        <a:lstStyle/>
        <a:p>
          <a:endParaRPr lang="en-US"/>
        </a:p>
      </dgm:t>
    </dgm:pt>
    <dgm:pt modelId="{2A3383AA-A5CA-46E4-AFF8-1255C76A0743}" type="pres">
      <dgm:prSet presAssocID="{272A3B8B-5277-45BF-91C6-458E134A5AAF}" presName="root" presStyleCnt="0">
        <dgm:presLayoutVars>
          <dgm:dir/>
          <dgm:resizeHandles val="exact"/>
        </dgm:presLayoutVars>
      </dgm:prSet>
      <dgm:spPr/>
    </dgm:pt>
    <dgm:pt modelId="{0331CAD0-8FC0-413E-8F5C-584249CC9197}" type="pres">
      <dgm:prSet presAssocID="{9B8FDB39-17C2-44CB-940E-D9200B8874E2}" presName="compNode" presStyleCnt="0"/>
      <dgm:spPr/>
    </dgm:pt>
    <dgm:pt modelId="{C9771BAF-E434-4732-8CC9-6BB60676753E}" type="pres">
      <dgm:prSet presAssocID="{9B8FDB39-17C2-44CB-940E-D9200B8874E2}" presName="iconBgRect" presStyleLbl="bgShp" presStyleIdx="0" presStyleCnt="5"/>
      <dgm:spPr/>
    </dgm:pt>
    <dgm:pt modelId="{AF5EBE80-F181-497B-B294-BA27ECD6686F}" type="pres">
      <dgm:prSet presAssocID="{9B8FDB39-17C2-44CB-940E-D9200B8874E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2D9270B6-ADD9-48EA-8179-717CAA9ADC93}" type="pres">
      <dgm:prSet presAssocID="{9B8FDB39-17C2-44CB-940E-D9200B8874E2}" presName="spaceRect" presStyleCnt="0"/>
      <dgm:spPr/>
    </dgm:pt>
    <dgm:pt modelId="{5B5C839D-E9D1-45F0-A8B0-7E6A8EA383BA}" type="pres">
      <dgm:prSet presAssocID="{9B8FDB39-17C2-44CB-940E-D9200B8874E2}" presName="textRect" presStyleLbl="revTx" presStyleIdx="0" presStyleCnt="5">
        <dgm:presLayoutVars>
          <dgm:chMax val="1"/>
          <dgm:chPref val="1"/>
        </dgm:presLayoutVars>
      </dgm:prSet>
      <dgm:spPr/>
    </dgm:pt>
    <dgm:pt modelId="{E9157C5C-C9F2-46AD-9530-909909B7E72E}" type="pres">
      <dgm:prSet presAssocID="{C4606056-9952-42AC-9625-2513EA793778}" presName="sibTrans" presStyleCnt="0"/>
      <dgm:spPr/>
    </dgm:pt>
    <dgm:pt modelId="{D92F398E-D4C5-4991-A577-954364C9EEB3}" type="pres">
      <dgm:prSet presAssocID="{58F7EE9A-0CD9-40F7-9C43-E9ED48D57DA0}" presName="compNode" presStyleCnt="0"/>
      <dgm:spPr/>
    </dgm:pt>
    <dgm:pt modelId="{B80B6E1A-17A7-4A4B-AD88-80AD2F621F37}" type="pres">
      <dgm:prSet presAssocID="{58F7EE9A-0CD9-40F7-9C43-E9ED48D57DA0}" presName="iconBgRect" presStyleLbl="bgShp" presStyleIdx="1" presStyleCnt="5"/>
      <dgm:spPr/>
    </dgm:pt>
    <dgm:pt modelId="{5A405B23-698A-43A3-97D1-0A6E34E020BC}" type="pres">
      <dgm:prSet presAssocID="{58F7EE9A-0CD9-40F7-9C43-E9ED48D57DA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6AE580A4-4BC7-4FBB-B7D7-B5C42E3F784E}" type="pres">
      <dgm:prSet presAssocID="{58F7EE9A-0CD9-40F7-9C43-E9ED48D57DA0}" presName="spaceRect" presStyleCnt="0"/>
      <dgm:spPr/>
    </dgm:pt>
    <dgm:pt modelId="{1ED5BA3B-6D3C-4743-A509-FE42980AE616}" type="pres">
      <dgm:prSet presAssocID="{58F7EE9A-0CD9-40F7-9C43-E9ED48D57DA0}" presName="textRect" presStyleLbl="revTx" presStyleIdx="1" presStyleCnt="5">
        <dgm:presLayoutVars>
          <dgm:chMax val="1"/>
          <dgm:chPref val="1"/>
        </dgm:presLayoutVars>
      </dgm:prSet>
      <dgm:spPr/>
    </dgm:pt>
    <dgm:pt modelId="{180D0F3E-D2F4-4FF2-BDB8-A9D589256318}" type="pres">
      <dgm:prSet presAssocID="{833A3C51-3F42-4D11-ADCB-AC8E11CF4AE6}" presName="sibTrans" presStyleCnt="0"/>
      <dgm:spPr/>
    </dgm:pt>
    <dgm:pt modelId="{15AA813B-0E35-4E0C-8E94-2E58BDDD28DC}" type="pres">
      <dgm:prSet presAssocID="{3D73C22F-07DA-49A3-ABA2-99B070A0C03D}" presName="compNode" presStyleCnt="0"/>
      <dgm:spPr/>
    </dgm:pt>
    <dgm:pt modelId="{11C04788-3A29-4533-A919-1B6268A909C1}" type="pres">
      <dgm:prSet presAssocID="{3D73C22F-07DA-49A3-ABA2-99B070A0C03D}" presName="iconBgRect" presStyleLbl="bgShp" presStyleIdx="2" presStyleCnt="5"/>
      <dgm:spPr/>
    </dgm:pt>
    <dgm:pt modelId="{C7881692-58EC-40BA-9EEF-308D853AE83C}" type="pres">
      <dgm:prSet presAssocID="{3D73C22F-07DA-49A3-ABA2-99B070A0C03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0EDED8C7-65E5-4212-B5A3-4E43698D8964}" type="pres">
      <dgm:prSet presAssocID="{3D73C22F-07DA-49A3-ABA2-99B070A0C03D}" presName="spaceRect" presStyleCnt="0"/>
      <dgm:spPr/>
    </dgm:pt>
    <dgm:pt modelId="{94055EB5-DECD-463D-A974-E2095EDFA852}" type="pres">
      <dgm:prSet presAssocID="{3D73C22F-07DA-49A3-ABA2-99B070A0C03D}" presName="textRect" presStyleLbl="revTx" presStyleIdx="2" presStyleCnt="5">
        <dgm:presLayoutVars>
          <dgm:chMax val="1"/>
          <dgm:chPref val="1"/>
        </dgm:presLayoutVars>
      </dgm:prSet>
      <dgm:spPr/>
    </dgm:pt>
    <dgm:pt modelId="{60069D66-9803-4528-A438-EBADC6FA9921}" type="pres">
      <dgm:prSet presAssocID="{85F82C15-357F-43EA-A31D-90205C7DBB82}" presName="sibTrans" presStyleCnt="0"/>
      <dgm:spPr/>
    </dgm:pt>
    <dgm:pt modelId="{6BFDF1C0-E55E-4CD8-97DE-87AC9668C59C}" type="pres">
      <dgm:prSet presAssocID="{6A372646-A6EB-4B49-A177-5C202E85FB51}" presName="compNode" presStyleCnt="0"/>
      <dgm:spPr/>
    </dgm:pt>
    <dgm:pt modelId="{0CC9E577-E5FB-45C3-B483-005E1513AF40}" type="pres">
      <dgm:prSet presAssocID="{6A372646-A6EB-4B49-A177-5C202E85FB51}" presName="iconBgRect" presStyleLbl="bgShp" presStyleIdx="3" presStyleCnt="5"/>
      <dgm:spPr/>
    </dgm:pt>
    <dgm:pt modelId="{3D5F7FA1-06C8-4B6F-A68C-3BA2F6EB7110}" type="pres">
      <dgm:prSet presAssocID="{6A372646-A6EB-4B49-A177-5C202E85FB5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12F21EAC-BE72-4B52-9F34-E33EB5CB7E0D}" type="pres">
      <dgm:prSet presAssocID="{6A372646-A6EB-4B49-A177-5C202E85FB51}" presName="spaceRect" presStyleCnt="0"/>
      <dgm:spPr/>
    </dgm:pt>
    <dgm:pt modelId="{10036D2D-325F-45EC-BD6A-66EAFD02EE41}" type="pres">
      <dgm:prSet presAssocID="{6A372646-A6EB-4B49-A177-5C202E85FB51}" presName="textRect" presStyleLbl="revTx" presStyleIdx="3" presStyleCnt="5">
        <dgm:presLayoutVars>
          <dgm:chMax val="1"/>
          <dgm:chPref val="1"/>
        </dgm:presLayoutVars>
      </dgm:prSet>
      <dgm:spPr/>
    </dgm:pt>
    <dgm:pt modelId="{2553D49D-6EB0-4EAE-9561-71BC6DC54994}" type="pres">
      <dgm:prSet presAssocID="{3541BA05-D597-4324-9C44-1C784401E62C}" presName="sibTrans" presStyleCnt="0"/>
      <dgm:spPr/>
    </dgm:pt>
    <dgm:pt modelId="{CE741828-EF20-4638-A21A-3284EF8B31E6}" type="pres">
      <dgm:prSet presAssocID="{E91C8ED0-2F47-4A1C-9110-D8C9209914BF}" presName="compNode" presStyleCnt="0"/>
      <dgm:spPr/>
    </dgm:pt>
    <dgm:pt modelId="{7DD38DDF-08BD-4377-8626-E83D6213C3DC}" type="pres">
      <dgm:prSet presAssocID="{E91C8ED0-2F47-4A1C-9110-D8C9209914BF}" presName="iconBgRect" presStyleLbl="bgShp" presStyleIdx="4" presStyleCnt="5"/>
      <dgm:spPr/>
    </dgm:pt>
    <dgm:pt modelId="{DA15BAAC-C54A-482B-8CEB-8C0E049530BF}" type="pres">
      <dgm:prSet presAssocID="{E91C8ED0-2F47-4A1C-9110-D8C9209914B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8070FF4-46C7-4D01-8C24-1805B1AF0F1C}" type="pres">
      <dgm:prSet presAssocID="{E91C8ED0-2F47-4A1C-9110-D8C9209914BF}" presName="spaceRect" presStyleCnt="0"/>
      <dgm:spPr/>
    </dgm:pt>
    <dgm:pt modelId="{23BF52E7-FFCA-4D85-9E18-03C139872766}" type="pres">
      <dgm:prSet presAssocID="{E91C8ED0-2F47-4A1C-9110-D8C9209914BF}" presName="textRect" presStyleLbl="revTx" presStyleIdx="4" presStyleCnt="5" custScaleX="160803">
        <dgm:presLayoutVars>
          <dgm:chMax val="1"/>
          <dgm:chPref val="1"/>
        </dgm:presLayoutVars>
      </dgm:prSet>
      <dgm:spPr/>
    </dgm:pt>
  </dgm:ptLst>
  <dgm:cxnLst>
    <dgm:cxn modelId="{6E700200-F973-4D29-8A73-6BEFAF535739}" type="presOf" srcId="{6A372646-A6EB-4B49-A177-5C202E85FB51}" destId="{10036D2D-325F-45EC-BD6A-66EAFD02EE41}" srcOrd="0" destOrd="0" presId="urn:microsoft.com/office/officeart/2018/5/layout/IconCircleLabelList"/>
    <dgm:cxn modelId="{784BC91D-FFBE-43F7-814E-BC9194A2478B}" type="presOf" srcId="{272A3B8B-5277-45BF-91C6-458E134A5AAF}" destId="{2A3383AA-A5CA-46E4-AFF8-1255C76A0743}" srcOrd="0" destOrd="0" presId="urn:microsoft.com/office/officeart/2018/5/layout/IconCircleLabelList"/>
    <dgm:cxn modelId="{6C008F36-CDDB-41A7-AFF8-11469A064439}" type="presOf" srcId="{58F7EE9A-0CD9-40F7-9C43-E9ED48D57DA0}" destId="{1ED5BA3B-6D3C-4743-A509-FE42980AE616}" srcOrd="0" destOrd="0" presId="urn:microsoft.com/office/officeart/2018/5/layout/IconCircleLabelList"/>
    <dgm:cxn modelId="{41AD4843-6029-45EE-BE77-BA293C5D6BE4}" srcId="{272A3B8B-5277-45BF-91C6-458E134A5AAF}" destId="{58F7EE9A-0CD9-40F7-9C43-E9ED48D57DA0}" srcOrd="1" destOrd="0" parTransId="{269089CB-1B34-4C90-BBB5-FF7434711210}" sibTransId="{833A3C51-3F42-4D11-ADCB-AC8E11CF4AE6}"/>
    <dgm:cxn modelId="{8C13536B-869B-424C-B752-F752625AAF4A}" srcId="{272A3B8B-5277-45BF-91C6-458E134A5AAF}" destId="{6A372646-A6EB-4B49-A177-5C202E85FB51}" srcOrd="3" destOrd="0" parTransId="{FDACFD74-453A-4B1E-8434-A8A8DB7BA141}" sibTransId="{3541BA05-D597-4324-9C44-1C784401E62C}"/>
    <dgm:cxn modelId="{0A84D976-F53B-40CE-9910-C20E8EA57787}" type="presOf" srcId="{9B8FDB39-17C2-44CB-940E-D9200B8874E2}" destId="{5B5C839D-E9D1-45F0-A8B0-7E6A8EA383BA}" srcOrd="0" destOrd="0" presId="urn:microsoft.com/office/officeart/2018/5/layout/IconCircleLabelList"/>
    <dgm:cxn modelId="{FA4CDA5A-CE9A-4D9F-ADEB-6570C9ECAC42}" srcId="{272A3B8B-5277-45BF-91C6-458E134A5AAF}" destId="{3D73C22F-07DA-49A3-ABA2-99B070A0C03D}" srcOrd="2" destOrd="0" parTransId="{2C09C345-7DE6-4981-997B-EE5422D17CE8}" sibTransId="{85F82C15-357F-43EA-A31D-90205C7DBB82}"/>
    <dgm:cxn modelId="{7377F388-DF91-4EA0-8025-CC6CD6E1D11F}" srcId="{272A3B8B-5277-45BF-91C6-458E134A5AAF}" destId="{9B8FDB39-17C2-44CB-940E-D9200B8874E2}" srcOrd="0" destOrd="0" parTransId="{EB15BC47-82F7-49CD-A9B3-4DD512A84941}" sibTransId="{C4606056-9952-42AC-9625-2513EA793778}"/>
    <dgm:cxn modelId="{C5A3CC8D-8FE0-46A0-BDAD-C8C05DF7603A}" type="presOf" srcId="{3D73C22F-07DA-49A3-ABA2-99B070A0C03D}" destId="{94055EB5-DECD-463D-A974-E2095EDFA852}" srcOrd="0" destOrd="0" presId="urn:microsoft.com/office/officeart/2018/5/layout/IconCircleLabelList"/>
    <dgm:cxn modelId="{B4BE759C-EB12-4596-9D18-4EB8B7B0FE22}" type="presOf" srcId="{E91C8ED0-2F47-4A1C-9110-D8C9209914BF}" destId="{23BF52E7-FFCA-4D85-9E18-03C139872766}" srcOrd="0" destOrd="0" presId="urn:microsoft.com/office/officeart/2018/5/layout/IconCircleLabelList"/>
    <dgm:cxn modelId="{D090EBE2-F319-4B82-8DB8-25075F9290CC}" srcId="{272A3B8B-5277-45BF-91C6-458E134A5AAF}" destId="{E91C8ED0-2F47-4A1C-9110-D8C9209914BF}" srcOrd="4" destOrd="0" parTransId="{D5206287-5008-452B-B40F-9AAFF6B849BC}" sibTransId="{ECF5F16F-D21B-4288-9677-CD10B511DFA3}"/>
    <dgm:cxn modelId="{94F83633-B8D5-47DF-9391-783E52625FDA}" type="presParOf" srcId="{2A3383AA-A5CA-46E4-AFF8-1255C76A0743}" destId="{0331CAD0-8FC0-413E-8F5C-584249CC9197}" srcOrd="0" destOrd="0" presId="urn:microsoft.com/office/officeart/2018/5/layout/IconCircleLabelList"/>
    <dgm:cxn modelId="{B96EBAC5-EEB2-49D3-A41D-6538B36A77E4}" type="presParOf" srcId="{0331CAD0-8FC0-413E-8F5C-584249CC9197}" destId="{C9771BAF-E434-4732-8CC9-6BB60676753E}" srcOrd="0" destOrd="0" presId="urn:microsoft.com/office/officeart/2018/5/layout/IconCircleLabelList"/>
    <dgm:cxn modelId="{D02583C5-1BA9-449F-9CC3-6F2D9B171A8A}" type="presParOf" srcId="{0331CAD0-8FC0-413E-8F5C-584249CC9197}" destId="{AF5EBE80-F181-497B-B294-BA27ECD6686F}" srcOrd="1" destOrd="0" presId="urn:microsoft.com/office/officeart/2018/5/layout/IconCircleLabelList"/>
    <dgm:cxn modelId="{DCBD4089-28C4-4C01-812A-E43797632FA0}" type="presParOf" srcId="{0331CAD0-8FC0-413E-8F5C-584249CC9197}" destId="{2D9270B6-ADD9-48EA-8179-717CAA9ADC93}" srcOrd="2" destOrd="0" presId="urn:microsoft.com/office/officeart/2018/5/layout/IconCircleLabelList"/>
    <dgm:cxn modelId="{0AC1D18D-7FC7-432F-BF2E-40DF807E609F}" type="presParOf" srcId="{0331CAD0-8FC0-413E-8F5C-584249CC9197}" destId="{5B5C839D-E9D1-45F0-A8B0-7E6A8EA383BA}" srcOrd="3" destOrd="0" presId="urn:microsoft.com/office/officeart/2018/5/layout/IconCircleLabelList"/>
    <dgm:cxn modelId="{2664BF2A-435A-4EC3-8791-62D3639A99FE}" type="presParOf" srcId="{2A3383AA-A5CA-46E4-AFF8-1255C76A0743}" destId="{E9157C5C-C9F2-46AD-9530-909909B7E72E}" srcOrd="1" destOrd="0" presId="urn:microsoft.com/office/officeart/2018/5/layout/IconCircleLabelList"/>
    <dgm:cxn modelId="{C730FD74-7FEE-4CBE-9392-FC5841C161C4}" type="presParOf" srcId="{2A3383AA-A5CA-46E4-AFF8-1255C76A0743}" destId="{D92F398E-D4C5-4991-A577-954364C9EEB3}" srcOrd="2" destOrd="0" presId="urn:microsoft.com/office/officeart/2018/5/layout/IconCircleLabelList"/>
    <dgm:cxn modelId="{F6C9DE3A-7830-43C3-B6BB-91BA4E3A71C0}" type="presParOf" srcId="{D92F398E-D4C5-4991-A577-954364C9EEB3}" destId="{B80B6E1A-17A7-4A4B-AD88-80AD2F621F37}" srcOrd="0" destOrd="0" presId="urn:microsoft.com/office/officeart/2018/5/layout/IconCircleLabelList"/>
    <dgm:cxn modelId="{284116EB-0652-4E64-8BC5-5B659E10587C}" type="presParOf" srcId="{D92F398E-D4C5-4991-A577-954364C9EEB3}" destId="{5A405B23-698A-43A3-97D1-0A6E34E020BC}" srcOrd="1" destOrd="0" presId="urn:microsoft.com/office/officeart/2018/5/layout/IconCircleLabelList"/>
    <dgm:cxn modelId="{5BE204B8-6323-4815-A8AD-52BAE1F14980}" type="presParOf" srcId="{D92F398E-D4C5-4991-A577-954364C9EEB3}" destId="{6AE580A4-4BC7-4FBB-B7D7-B5C42E3F784E}" srcOrd="2" destOrd="0" presId="urn:microsoft.com/office/officeart/2018/5/layout/IconCircleLabelList"/>
    <dgm:cxn modelId="{3CE968AB-2BF1-451A-B33D-B8A25E15BCD6}" type="presParOf" srcId="{D92F398E-D4C5-4991-A577-954364C9EEB3}" destId="{1ED5BA3B-6D3C-4743-A509-FE42980AE616}" srcOrd="3" destOrd="0" presId="urn:microsoft.com/office/officeart/2018/5/layout/IconCircleLabelList"/>
    <dgm:cxn modelId="{4DA214AE-403F-4EC9-A9F1-624C0CDA5879}" type="presParOf" srcId="{2A3383AA-A5CA-46E4-AFF8-1255C76A0743}" destId="{180D0F3E-D2F4-4FF2-BDB8-A9D589256318}" srcOrd="3" destOrd="0" presId="urn:microsoft.com/office/officeart/2018/5/layout/IconCircleLabelList"/>
    <dgm:cxn modelId="{974FF365-85D4-4AE6-96EA-35282576825F}" type="presParOf" srcId="{2A3383AA-A5CA-46E4-AFF8-1255C76A0743}" destId="{15AA813B-0E35-4E0C-8E94-2E58BDDD28DC}" srcOrd="4" destOrd="0" presId="urn:microsoft.com/office/officeart/2018/5/layout/IconCircleLabelList"/>
    <dgm:cxn modelId="{18FFC8CB-01BC-4342-891D-48F15790F3FA}" type="presParOf" srcId="{15AA813B-0E35-4E0C-8E94-2E58BDDD28DC}" destId="{11C04788-3A29-4533-A919-1B6268A909C1}" srcOrd="0" destOrd="0" presId="urn:microsoft.com/office/officeart/2018/5/layout/IconCircleLabelList"/>
    <dgm:cxn modelId="{4953F886-3E42-4DBB-B3A9-A9C2E4DEFCC7}" type="presParOf" srcId="{15AA813B-0E35-4E0C-8E94-2E58BDDD28DC}" destId="{C7881692-58EC-40BA-9EEF-308D853AE83C}" srcOrd="1" destOrd="0" presId="urn:microsoft.com/office/officeart/2018/5/layout/IconCircleLabelList"/>
    <dgm:cxn modelId="{94244E47-CAEA-44AB-AF92-2175077FD50B}" type="presParOf" srcId="{15AA813B-0E35-4E0C-8E94-2E58BDDD28DC}" destId="{0EDED8C7-65E5-4212-B5A3-4E43698D8964}" srcOrd="2" destOrd="0" presId="urn:microsoft.com/office/officeart/2018/5/layout/IconCircleLabelList"/>
    <dgm:cxn modelId="{D65463D4-FF2B-48C6-AA77-AE9E116E0F5C}" type="presParOf" srcId="{15AA813B-0E35-4E0C-8E94-2E58BDDD28DC}" destId="{94055EB5-DECD-463D-A974-E2095EDFA852}" srcOrd="3" destOrd="0" presId="urn:microsoft.com/office/officeart/2018/5/layout/IconCircleLabelList"/>
    <dgm:cxn modelId="{264B386D-7C20-44E5-B565-D2BEA2650044}" type="presParOf" srcId="{2A3383AA-A5CA-46E4-AFF8-1255C76A0743}" destId="{60069D66-9803-4528-A438-EBADC6FA9921}" srcOrd="5" destOrd="0" presId="urn:microsoft.com/office/officeart/2018/5/layout/IconCircleLabelList"/>
    <dgm:cxn modelId="{51F145CD-5B23-430F-A19A-F3A8F59118E9}" type="presParOf" srcId="{2A3383AA-A5CA-46E4-AFF8-1255C76A0743}" destId="{6BFDF1C0-E55E-4CD8-97DE-87AC9668C59C}" srcOrd="6" destOrd="0" presId="urn:microsoft.com/office/officeart/2018/5/layout/IconCircleLabelList"/>
    <dgm:cxn modelId="{01986309-A28B-461F-A9F3-6E5586B59425}" type="presParOf" srcId="{6BFDF1C0-E55E-4CD8-97DE-87AC9668C59C}" destId="{0CC9E577-E5FB-45C3-B483-005E1513AF40}" srcOrd="0" destOrd="0" presId="urn:microsoft.com/office/officeart/2018/5/layout/IconCircleLabelList"/>
    <dgm:cxn modelId="{70E9D6D5-FF84-4F8F-AC44-D072E27559EC}" type="presParOf" srcId="{6BFDF1C0-E55E-4CD8-97DE-87AC9668C59C}" destId="{3D5F7FA1-06C8-4B6F-A68C-3BA2F6EB7110}" srcOrd="1" destOrd="0" presId="urn:microsoft.com/office/officeart/2018/5/layout/IconCircleLabelList"/>
    <dgm:cxn modelId="{339778E6-D8D3-4D70-AB12-D29A571A5311}" type="presParOf" srcId="{6BFDF1C0-E55E-4CD8-97DE-87AC9668C59C}" destId="{12F21EAC-BE72-4B52-9F34-E33EB5CB7E0D}" srcOrd="2" destOrd="0" presId="urn:microsoft.com/office/officeart/2018/5/layout/IconCircleLabelList"/>
    <dgm:cxn modelId="{710A5947-43EC-4182-B22E-5E669F7B473A}" type="presParOf" srcId="{6BFDF1C0-E55E-4CD8-97DE-87AC9668C59C}" destId="{10036D2D-325F-45EC-BD6A-66EAFD02EE41}" srcOrd="3" destOrd="0" presId="urn:microsoft.com/office/officeart/2018/5/layout/IconCircleLabelList"/>
    <dgm:cxn modelId="{00F7EC31-A635-41A5-AA4B-B1E656C9A866}" type="presParOf" srcId="{2A3383AA-A5CA-46E4-AFF8-1255C76A0743}" destId="{2553D49D-6EB0-4EAE-9561-71BC6DC54994}" srcOrd="7" destOrd="0" presId="urn:microsoft.com/office/officeart/2018/5/layout/IconCircleLabelList"/>
    <dgm:cxn modelId="{35F7ABB6-E885-4A05-B15D-36BCEC0EA69B}" type="presParOf" srcId="{2A3383AA-A5CA-46E4-AFF8-1255C76A0743}" destId="{CE741828-EF20-4638-A21A-3284EF8B31E6}" srcOrd="8" destOrd="0" presId="urn:microsoft.com/office/officeart/2018/5/layout/IconCircleLabelList"/>
    <dgm:cxn modelId="{7B17A761-F7EB-4C3C-935A-D8B0F6693CCD}" type="presParOf" srcId="{CE741828-EF20-4638-A21A-3284EF8B31E6}" destId="{7DD38DDF-08BD-4377-8626-E83D6213C3DC}" srcOrd="0" destOrd="0" presId="urn:microsoft.com/office/officeart/2018/5/layout/IconCircleLabelList"/>
    <dgm:cxn modelId="{B1BCAC09-881A-4BCE-AF74-1F6DC6973CFE}" type="presParOf" srcId="{CE741828-EF20-4638-A21A-3284EF8B31E6}" destId="{DA15BAAC-C54A-482B-8CEB-8C0E049530BF}" srcOrd="1" destOrd="0" presId="urn:microsoft.com/office/officeart/2018/5/layout/IconCircleLabelList"/>
    <dgm:cxn modelId="{86D9A513-8856-4756-85D9-606FBDDBDA97}" type="presParOf" srcId="{CE741828-EF20-4638-A21A-3284EF8B31E6}" destId="{98070FF4-46C7-4D01-8C24-1805B1AF0F1C}" srcOrd="2" destOrd="0" presId="urn:microsoft.com/office/officeart/2018/5/layout/IconCircleLabelList"/>
    <dgm:cxn modelId="{81C890AC-C724-46A5-B850-5E728123FB61}" type="presParOf" srcId="{CE741828-EF20-4638-A21A-3284EF8B31E6}" destId="{23BF52E7-FFCA-4D85-9E18-03C13987276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BFFA0-FE9B-4F05-9C85-12AAAB433989}">
      <dsp:nvSpPr>
        <dsp:cNvPr id="0" name=""/>
        <dsp:cNvSpPr/>
      </dsp:nvSpPr>
      <dsp:spPr>
        <a:xfrm>
          <a:off x="444070" y="2635"/>
          <a:ext cx="3156199" cy="18937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Best font types are Times New Roman and Arial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readable and professional looking</a:t>
          </a:r>
        </a:p>
      </dsp:txBody>
      <dsp:txXfrm>
        <a:off x="444070" y="2635"/>
        <a:ext cx="3156199" cy="1893720"/>
      </dsp:txXfrm>
    </dsp:sp>
    <dsp:sp modelId="{BAC57DD3-67DE-4B25-9D1A-FC6DB5191904}">
      <dsp:nvSpPr>
        <dsp:cNvPr id="0" name=""/>
        <dsp:cNvSpPr/>
      </dsp:nvSpPr>
      <dsp:spPr>
        <a:xfrm>
          <a:off x="3915890" y="2635"/>
          <a:ext cx="3156199" cy="1893720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Avoid designer and cursive fonts</a:t>
          </a:r>
        </a:p>
      </dsp:txBody>
      <dsp:txXfrm>
        <a:off x="3915890" y="2635"/>
        <a:ext cx="3156199" cy="1893720"/>
      </dsp:txXfrm>
    </dsp:sp>
    <dsp:sp modelId="{8373B892-84A7-44FC-8C58-8F68975CF6D1}">
      <dsp:nvSpPr>
        <dsp:cNvPr id="0" name=""/>
        <dsp:cNvSpPr/>
      </dsp:nvSpPr>
      <dsp:spPr>
        <a:xfrm>
          <a:off x="444070" y="2211975"/>
          <a:ext cx="3156199" cy="189372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 a 10- to 12-point font for your text</a:t>
          </a:r>
        </a:p>
      </dsp:txBody>
      <dsp:txXfrm>
        <a:off x="444070" y="2211975"/>
        <a:ext cx="3156199" cy="1893720"/>
      </dsp:txXfrm>
    </dsp:sp>
    <dsp:sp modelId="{14B9CF93-54F5-490C-BB06-9FC28EFD1001}">
      <dsp:nvSpPr>
        <dsp:cNvPr id="0" name=""/>
        <dsp:cNvSpPr/>
      </dsp:nvSpPr>
      <dsp:spPr>
        <a:xfrm>
          <a:off x="3915890" y="2211975"/>
          <a:ext cx="3156199" cy="1893720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Headings can be boldface and 14- to 16-point font size. </a:t>
          </a:r>
        </a:p>
      </dsp:txBody>
      <dsp:txXfrm>
        <a:off x="3915890" y="2211975"/>
        <a:ext cx="3156199" cy="1893720"/>
      </dsp:txXfrm>
    </dsp:sp>
    <dsp:sp modelId="{6385EBF6-603D-4400-94FB-84C4E6AFF86B}">
      <dsp:nvSpPr>
        <dsp:cNvPr id="0" name=""/>
        <dsp:cNvSpPr/>
      </dsp:nvSpPr>
      <dsp:spPr>
        <a:xfrm>
          <a:off x="2179980" y="4421315"/>
          <a:ext cx="3156199" cy="189372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Limit your resume to no more than two font types: one for headings and one for text.</a:t>
          </a:r>
        </a:p>
      </dsp:txBody>
      <dsp:txXfrm>
        <a:off x="2179980" y="4421315"/>
        <a:ext cx="3156199" cy="1893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71BAF-E434-4732-8CC9-6BB60676753E}">
      <dsp:nvSpPr>
        <dsp:cNvPr id="0" name=""/>
        <dsp:cNvSpPr/>
      </dsp:nvSpPr>
      <dsp:spPr>
        <a:xfrm>
          <a:off x="316599" y="1072"/>
          <a:ext cx="959677" cy="9596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F5EBE80-F181-497B-B294-BA27ECD6686F}">
      <dsp:nvSpPr>
        <dsp:cNvPr id="0" name=""/>
        <dsp:cNvSpPr/>
      </dsp:nvSpPr>
      <dsp:spPr>
        <a:xfrm>
          <a:off x="521120" y="205593"/>
          <a:ext cx="550634" cy="550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B5C839D-E9D1-45F0-A8B0-7E6A8EA383BA}">
      <dsp:nvSpPr>
        <dsp:cNvPr id="0" name=""/>
        <dsp:cNvSpPr/>
      </dsp:nvSpPr>
      <dsp:spPr>
        <a:xfrm>
          <a:off x="9817" y="1259665"/>
          <a:ext cx="1573242" cy="1419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/>
            <a:t>Do not use your current employer’s e-mail system.</a:t>
          </a:r>
          <a:endParaRPr lang="en-US" sz="2000" kern="1200"/>
        </a:p>
      </dsp:txBody>
      <dsp:txXfrm>
        <a:off x="9817" y="1259665"/>
        <a:ext cx="1573242" cy="1419605"/>
      </dsp:txXfrm>
    </dsp:sp>
    <dsp:sp modelId="{B80B6E1A-17A7-4A4B-AD88-80AD2F621F37}">
      <dsp:nvSpPr>
        <dsp:cNvPr id="0" name=""/>
        <dsp:cNvSpPr/>
      </dsp:nvSpPr>
      <dsp:spPr>
        <a:xfrm>
          <a:off x="2165158" y="1072"/>
          <a:ext cx="959677" cy="9596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405B23-698A-43A3-97D1-0A6E34E020BC}">
      <dsp:nvSpPr>
        <dsp:cNvPr id="0" name=""/>
        <dsp:cNvSpPr/>
      </dsp:nvSpPr>
      <dsp:spPr>
        <a:xfrm>
          <a:off x="2369680" y="205593"/>
          <a:ext cx="550634" cy="5506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D5BA3B-6D3C-4743-A509-FE42980AE616}">
      <dsp:nvSpPr>
        <dsp:cNvPr id="0" name=""/>
        <dsp:cNvSpPr/>
      </dsp:nvSpPr>
      <dsp:spPr>
        <a:xfrm>
          <a:off x="1858376" y="1259665"/>
          <a:ext cx="1573242" cy="1419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/>
            <a:t>Avoid unprofessional e-mail addresses.</a:t>
          </a:r>
          <a:endParaRPr lang="en-US" sz="2000" kern="1200"/>
        </a:p>
      </dsp:txBody>
      <dsp:txXfrm>
        <a:off x="1858376" y="1259665"/>
        <a:ext cx="1573242" cy="1419605"/>
      </dsp:txXfrm>
    </dsp:sp>
    <dsp:sp modelId="{11C04788-3A29-4533-A919-1B6268A909C1}">
      <dsp:nvSpPr>
        <dsp:cNvPr id="0" name=""/>
        <dsp:cNvSpPr/>
      </dsp:nvSpPr>
      <dsp:spPr>
        <a:xfrm>
          <a:off x="4013718" y="1072"/>
          <a:ext cx="959677" cy="95967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881692-58EC-40BA-9EEF-308D853AE83C}">
      <dsp:nvSpPr>
        <dsp:cNvPr id="0" name=""/>
        <dsp:cNvSpPr/>
      </dsp:nvSpPr>
      <dsp:spPr>
        <a:xfrm>
          <a:off x="4218239" y="205593"/>
          <a:ext cx="550634" cy="5506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4055EB5-DECD-463D-A974-E2095EDFA852}">
      <dsp:nvSpPr>
        <dsp:cNvPr id="0" name=""/>
        <dsp:cNvSpPr/>
      </dsp:nvSpPr>
      <dsp:spPr>
        <a:xfrm>
          <a:off x="3706936" y="1259665"/>
          <a:ext cx="1573242" cy="1419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/>
            <a:t>Send one e-mail at a time to one prospective employer.</a:t>
          </a:r>
          <a:endParaRPr lang="en-US" sz="2000" kern="1200"/>
        </a:p>
      </dsp:txBody>
      <dsp:txXfrm>
        <a:off x="3706936" y="1259665"/>
        <a:ext cx="1573242" cy="1419605"/>
      </dsp:txXfrm>
    </dsp:sp>
    <dsp:sp modelId="{0CC9E577-E5FB-45C3-B483-005E1513AF40}">
      <dsp:nvSpPr>
        <dsp:cNvPr id="0" name=""/>
        <dsp:cNvSpPr/>
      </dsp:nvSpPr>
      <dsp:spPr>
        <a:xfrm>
          <a:off x="5862277" y="1072"/>
          <a:ext cx="959677" cy="9596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D5F7FA1-06C8-4B6F-A68C-3BA2F6EB7110}">
      <dsp:nvSpPr>
        <dsp:cNvPr id="0" name=""/>
        <dsp:cNvSpPr/>
      </dsp:nvSpPr>
      <dsp:spPr>
        <a:xfrm>
          <a:off x="6066799" y="205593"/>
          <a:ext cx="550634" cy="5506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036D2D-325F-45EC-BD6A-66EAFD02EE41}">
      <dsp:nvSpPr>
        <dsp:cNvPr id="0" name=""/>
        <dsp:cNvSpPr/>
      </dsp:nvSpPr>
      <dsp:spPr>
        <a:xfrm>
          <a:off x="5555495" y="1259665"/>
          <a:ext cx="1573242" cy="1419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/>
            <a:t>Include a clear subject line.</a:t>
          </a:r>
          <a:endParaRPr lang="en-US" sz="2000" kern="1200"/>
        </a:p>
      </dsp:txBody>
      <dsp:txXfrm>
        <a:off x="5555495" y="1259665"/>
        <a:ext cx="1573242" cy="1419605"/>
      </dsp:txXfrm>
    </dsp:sp>
    <dsp:sp modelId="{7DD38DDF-08BD-4377-8626-E83D6213C3DC}">
      <dsp:nvSpPr>
        <dsp:cNvPr id="0" name=""/>
        <dsp:cNvSpPr/>
      </dsp:nvSpPr>
      <dsp:spPr>
        <a:xfrm>
          <a:off x="3089438" y="3072581"/>
          <a:ext cx="959677" cy="95967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15BAAC-C54A-482B-8CEB-8C0E049530BF}">
      <dsp:nvSpPr>
        <dsp:cNvPr id="0" name=""/>
        <dsp:cNvSpPr/>
      </dsp:nvSpPr>
      <dsp:spPr>
        <a:xfrm>
          <a:off x="3293960" y="3277103"/>
          <a:ext cx="550634" cy="5506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3BF52E7-FFCA-4D85-9E18-03C139872766}">
      <dsp:nvSpPr>
        <dsp:cNvPr id="0" name=""/>
        <dsp:cNvSpPr/>
      </dsp:nvSpPr>
      <dsp:spPr>
        <a:xfrm>
          <a:off x="2304367" y="4331175"/>
          <a:ext cx="2529820" cy="1419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Tell the reader how you have saved the attached resume.</a:t>
          </a:r>
          <a:endParaRPr lang="en-US" sz="2000" kern="1200" dirty="0"/>
        </a:p>
      </dsp:txBody>
      <dsp:txXfrm>
        <a:off x="2304367" y="4331175"/>
        <a:ext cx="2529820" cy="1419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D9FC-6830-40E5-BBA2-BD2FB2BB5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A4658-DD94-4F33-9D29-F0A653F6F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C14F9-9E37-4E39-ACE4-AEC5627D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A7B2-0137-448A-9F33-E240EC0EDB2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E1842-8F55-47BC-8956-28D2A00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29C6D-0394-4C72-AC37-C6B73487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1563-F388-4D5D-9AD2-71B08CCB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CB57-5F69-4640-9EC9-D825445C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A77CA-5E6A-43FA-B32A-929BA8DD5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6CA1-4D5A-401D-93D1-5DF642EC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A7B2-0137-448A-9F33-E240EC0EDB2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03BAF-60A0-4332-A757-06D6CD02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311FE-9867-4EAD-B90B-D539F108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1563-F388-4D5D-9AD2-71B08CCB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8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BE5A0-769A-46C2-9327-22D4E73F5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B02EE-60EA-461A-8219-120F22BE6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A3F2-85EB-40E7-90A2-8F0AFAE2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A7B2-0137-448A-9F33-E240EC0EDB2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02B6E-44D8-48AE-ACF8-FC3B6953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CAD6C-4BD9-4088-A106-8BCB8CA4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1563-F388-4D5D-9AD2-71B08CCB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3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C370-E6EC-4202-A447-538F0BC6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B4A14-6C43-4D9C-A9D3-918AB4EBB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C169C-1FE3-4970-A493-051F3412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A7B2-0137-448A-9F33-E240EC0EDB2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B6198-C28C-483A-A1C0-8058E8A1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C1C8E-69F7-4073-B57B-33C1B0C1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1563-F388-4D5D-9AD2-71B08CCB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2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D483-28C0-4D9E-8416-7BEE327D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81C02-7B64-4C60-BAE5-46A26F9F9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124DF-9635-419F-BA98-21801C52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A7B2-0137-448A-9F33-E240EC0EDB2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79247-8339-4F9B-99CB-1B4AE493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CE26E-8748-4B0D-B59C-7FCCEA95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1563-F388-4D5D-9AD2-71B08CCB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0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03F6-8DB9-4A8C-BCCA-D354C999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A71B7-43F6-4294-A5E9-00041CE82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DE05C-CCF6-4D15-910B-41EC1BF8D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C365B-D558-47AA-83B2-12426EF6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A7B2-0137-448A-9F33-E240EC0EDB2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92CB0-A746-46E0-BC00-3A6CB566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24FFC-2B7F-40C4-99BD-FAE7E800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1563-F388-4D5D-9AD2-71B08CCB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083F-0E08-41B1-A24D-F309955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E6EE1-7E91-4931-AB78-917A01C93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71F40-7FFD-4D02-B1E9-5ACCC08F7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372AD-8EB4-4575-A91A-DBF865EBD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0302E-F0BE-4CAC-9D65-946B8711B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D0D2F-CB18-4856-ACFE-9B8E5BF3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A7B2-0137-448A-9F33-E240EC0EDB2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486D6-B1CB-473E-AABD-687E3513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870ADD-7BCF-4ED5-9037-D38758F0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1563-F388-4D5D-9AD2-71B08CCB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9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73B2-0A6E-45DF-88A3-52553B3C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3E54A-0A8D-4D53-9DF2-365174C3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A7B2-0137-448A-9F33-E240EC0EDB2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2EB62-CADA-4605-B061-B74F5614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109D2-F927-4EA7-9B00-2F9424FA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1563-F388-4D5D-9AD2-71B08CCB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7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AD8D3-B012-409A-BCAA-4E8974BF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A7B2-0137-448A-9F33-E240EC0EDB2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6B4F-E60E-4B07-8D04-5478C35B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2EFD0-861E-48E9-99F7-E969CFC0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1563-F388-4D5D-9AD2-71B08CCB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605C-E264-4322-9D46-AB08308F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83363-7251-4502-8751-BB5A1A726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D4AAC-BB07-468F-987B-DAE896347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575E8-D64E-4F15-80FF-43BEFB6B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A7B2-0137-448A-9F33-E240EC0EDB2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34FE-EE4B-44DC-A354-B628D942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AED6B-5A20-4BC3-99C0-8002FBC3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1563-F388-4D5D-9AD2-71B08CCB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4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5C21-5209-4D20-8525-2E8A9C785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DE164-AF4A-416C-A854-440FAC2A5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AD5DC-4BFD-4C65-BF9C-D945B522A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94552-6270-4041-AC4E-2F06FD81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A7B2-0137-448A-9F33-E240EC0EDB2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C37D2-B3AD-41BA-B9AA-236A5F39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A4978-3E16-4AFC-8736-F51C667C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1563-F388-4D5D-9AD2-71B08CCB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C7AFC-2034-4CEF-87C5-D938DBA34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4BAC9-234A-4CD3-AE05-8295D9616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303BE-8FD1-48D1-8D22-503899F81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1A7B2-0137-448A-9F33-E240EC0EDB2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0CE3-9B0C-4800-96E9-1CD63D3AE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95C6F-A5A4-484F-B176-4AF916634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11563-F388-4D5D-9AD2-71B08CCB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5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unlit desk">
            <a:extLst>
              <a:ext uri="{FF2B5EF4-FFF2-40B4-BE49-F238E27FC236}">
                <a16:creationId xmlns:a16="http://schemas.microsoft.com/office/drawing/2014/main" id="{EB7F8DD7-81DD-4802-A175-20F4853C8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2" b="1360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2CC8F-648E-4D15-893F-101D1F64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The Job Search</a:t>
            </a:r>
          </a:p>
        </p:txBody>
      </p:sp>
    </p:spTree>
    <p:extLst>
      <p:ext uri="{BB962C8B-B14F-4D97-AF65-F5344CB8AC3E}">
        <p14:creationId xmlns:p14="http://schemas.microsoft.com/office/powerpoint/2010/main" val="611545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CC0B9-4ECC-4659-95E4-C301DBABE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87" y="407964"/>
            <a:ext cx="5556738" cy="645003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4335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998D-9B7D-4F9E-9057-D58BDBA3A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accent5"/>
                </a:solidFill>
              </a:rPr>
              <a:t>Online Application Etiquette</a:t>
            </a:r>
            <a:endParaRPr lang="en-US" sz="600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3D79CF-5FC0-4607-BAA5-B6D858E32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419971"/>
              </p:ext>
            </p:extLst>
          </p:nvPr>
        </p:nvGraphicFramePr>
        <p:xfrm>
          <a:off x="4333008" y="676655"/>
          <a:ext cx="7138555" cy="5751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813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5EBE80-F181-497B-B294-BA27ECD66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AF5EBE80-F181-497B-B294-BA27ECD66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AF5EBE80-F181-497B-B294-BA27ECD66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771BAF-E434-4732-8CC9-6BB6067675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C9771BAF-E434-4732-8CC9-6BB6067675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C9771BAF-E434-4732-8CC9-6BB6067675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5C839D-E9D1-45F0-A8B0-7E6A8EA38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5B5C839D-E9D1-45F0-A8B0-7E6A8EA38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5B5C839D-E9D1-45F0-A8B0-7E6A8EA38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0B6E1A-17A7-4A4B-AD88-80AD2F621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B80B6E1A-17A7-4A4B-AD88-80AD2F621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B80B6E1A-17A7-4A4B-AD88-80AD2F621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405B23-698A-43A3-97D1-0A6E34E020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5A405B23-698A-43A3-97D1-0A6E34E020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5A405B23-698A-43A3-97D1-0A6E34E020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D5BA3B-6D3C-4743-A509-FE42980AE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1ED5BA3B-6D3C-4743-A509-FE42980AE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1ED5BA3B-6D3C-4743-A509-FE42980AE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C04788-3A29-4533-A919-1B6268A90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11C04788-3A29-4533-A919-1B6268A90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11C04788-3A29-4533-A919-1B6268A90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881692-58EC-40BA-9EEF-308D853AE8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graphicEl>
                                              <a:dgm id="{C7881692-58EC-40BA-9EEF-308D853AE8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graphicEl>
                                              <a:dgm id="{C7881692-58EC-40BA-9EEF-308D853AE8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055EB5-DECD-463D-A974-E2095EDFA8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94055EB5-DECD-463D-A974-E2095EDFA8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94055EB5-DECD-463D-A974-E2095EDFA8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C9E577-E5FB-45C3-B483-005E1513AF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graphicEl>
                                              <a:dgm id="{0CC9E577-E5FB-45C3-B483-005E1513AF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graphicEl>
                                              <a:dgm id="{0CC9E577-E5FB-45C3-B483-005E1513AF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D5F7FA1-06C8-4B6F-A68C-3BA2F6EB71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graphicEl>
                                              <a:dgm id="{3D5F7FA1-06C8-4B6F-A68C-3BA2F6EB71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graphicEl>
                                              <a:dgm id="{3D5F7FA1-06C8-4B6F-A68C-3BA2F6EB71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036D2D-325F-45EC-BD6A-66EAFD02E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graphicEl>
                                              <a:dgm id="{10036D2D-325F-45EC-BD6A-66EAFD02E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graphicEl>
                                              <a:dgm id="{10036D2D-325F-45EC-BD6A-66EAFD02E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15BAAC-C54A-482B-8CEB-8C0E049530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graphicEl>
                                              <a:dgm id="{DA15BAAC-C54A-482B-8CEB-8C0E049530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graphicEl>
                                              <a:dgm id="{DA15BAAC-C54A-482B-8CEB-8C0E049530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D38DDF-08BD-4377-8626-E83D6213C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graphicEl>
                                              <a:dgm id="{7DD38DDF-08BD-4377-8626-E83D6213C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graphicEl>
                                              <a:dgm id="{7DD38DDF-08BD-4377-8626-E83D6213C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BF52E7-FFCA-4D85-9E18-03C139872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graphicEl>
                                              <a:dgm id="{23BF52E7-FFCA-4D85-9E18-03C139872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graphicEl>
                                              <a:dgm id="{23BF52E7-FFCA-4D85-9E18-03C139872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58AA-4D81-4857-AF7A-76DBFAE3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5"/>
                </a:solidFill>
              </a:rPr>
              <a:t>Effective Resume Style</a:t>
            </a:r>
            <a:endParaRPr lang="en-US" sz="6000" dirty="0">
              <a:solidFill>
                <a:schemeClr val="accent5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7AED6F2-D1A0-4C17-A97B-FCB5CCA68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786420"/>
              </p:ext>
            </p:extLst>
          </p:nvPr>
        </p:nvGraphicFramePr>
        <p:xfrm>
          <a:off x="4151099" y="318655"/>
          <a:ext cx="7516160" cy="6317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538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8ECBFFA0-FE9B-4F05-9C85-12AAAB4339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graphicEl>
                                              <a:dgm id="{8ECBFFA0-FE9B-4F05-9C85-12AAAB4339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graphicEl>
                                              <a:dgm id="{8ECBFFA0-FE9B-4F05-9C85-12AAAB4339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AC57DD3-67DE-4B25-9D1A-FC6DB51919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graphicEl>
                                              <a:dgm id="{BAC57DD3-67DE-4B25-9D1A-FC6DB51919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graphicEl>
                                              <a:dgm id="{BAC57DD3-67DE-4B25-9D1A-FC6DB51919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8373B892-84A7-44FC-8C58-8F68975CF6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graphicEl>
                                              <a:dgm id="{8373B892-84A7-44FC-8C58-8F68975CF6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graphicEl>
                                              <a:dgm id="{8373B892-84A7-44FC-8C58-8F68975CF6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14B9CF93-54F5-490C-BB06-9FC28EFD10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graphicEl>
                                              <a:dgm id="{14B9CF93-54F5-490C-BB06-9FC28EFD10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graphicEl>
                                              <a:dgm id="{14B9CF93-54F5-490C-BB06-9FC28EFD10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385EBF6-603D-4400-94FB-84C4E6AFF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graphicEl>
                                              <a:dgm id="{6385EBF6-603D-4400-94FB-84C4E6AFF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graphicEl>
                                              <a:dgm id="{6385EBF6-603D-4400-94FB-84C4E6AFF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78B7C-BFF8-4C6D-8882-537E7D9B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Effective Resume Style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34B46-93B7-4D0E-9C79-26B26C3A3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253218"/>
            <a:ext cx="6555347" cy="5942309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Avoid Sentences</a:t>
            </a:r>
          </a:p>
          <a:p>
            <a:pPr lvl="1"/>
            <a:r>
              <a:rPr lang="en-US" dirty="0"/>
              <a:t>repetitious and egocentric</a:t>
            </a:r>
          </a:p>
          <a:p>
            <a:pPr lvl="1"/>
            <a:r>
              <a:rPr lang="en-US" dirty="0"/>
              <a:t>risk of committing grammatical errors</a:t>
            </a:r>
          </a:p>
          <a:p>
            <a:pPr lvl="1"/>
            <a:r>
              <a:rPr lang="en-US" dirty="0"/>
              <a:t>take up room in your resume</a:t>
            </a:r>
          </a:p>
          <a:p>
            <a:r>
              <a:rPr lang="en-US" sz="2400" b="1" dirty="0"/>
              <a:t>Format Your Resume for Reader-Friendly Ease of Access</a:t>
            </a:r>
          </a:p>
          <a:p>
            <a:r>
              <a:rPr lang="en-US" sz="2400" dirty="0"/>
              <a:t>Highlight your resume with easily accessible lists</a:t>
            </a:r>
          </a:p>
          <a:p>
            <a:r>
              <a:rPr lang="en-US" sz="2400" dirty="0"/>
              <a:t>Set apart your achievements by bulletizing your accomplishments, awards, unique skills, and so on</a:t>
            </a:r>
          </a:p>
          <a:p>
            <a:r>
              <a:rPr lang="en-US" sz="2400" dirty="0"/>
              <a:t>Highlight by boldfacing headings and indenting subheadings to create white space</a:t>
            </a:r>
          </a:p>
          <a:p>
            <a:r>
              <a:rPr lang="en-US" sz="2400" dirty="0"/>
              <a:t>Avoid underlining headings or italicizing text (hard to read)</a:t>
            </a:r>
          </a:p>
        </p:txBody>
      </p:sp>
    </p:spTree>
    <p:extLst>
      <p:ext uri="{BB962C8B-B14F-4D97-AF65-F5344CB8AC3E}">
        <p14:creationId xmlns:p14="http://schemas.microsoft.com/office/powerpoint/2010/main" val="301039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5B3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255EF-6516-475B-BB01-44BAFA65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Effective Resume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3D156-682B-48A7-B35D-E6BCBCF7C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5" y="2432305"/>
            <a:ext cx="7056668" cy="4102852"/>
          </a:xfrm>
          <a:prstGeom prst="rect">
            <a:avLst/>
          </a:prstGeom>
        </p:spPr>
      </p:pic>
      <p:sp>
        <p:nvSpPr>
          <p:cNvPr id="16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72CC-139F-4EA2-8287-4C28DA063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563" y="516804"/>
            <a:ext cx="4085181" cy="5634613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Begin Your Lists with Verbs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To convey a positive, assertive tone, use verbs when describing your achievements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Use present tense verbs for current jobs and education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Use past tense verbs for past jobs and education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Quantify Your Achievements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Make It Perfect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It is your first impression</a:t>
            </a:r>
          </a:p>
        </p:txBody>
      </p:sp>
    </p:spTree>
    <p:extLst>
      <p:ext uri="{BB962C8B-B14F-4D97-AF65-F5344CB8AC3E}">
        <p14:creationId xmlns:p14="http://schemas.microsoft.com/office/powerpoint/2010/main" val="414410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69D7AB-F00E-4C88-99F3-45B81EEF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Types of Resumes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BD9497-F9D5-4616-BB08-914E53A11F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Reverse Chronological Resume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29444-898B-4A21-B846-D7D825DA61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Are a traditional job applicant (a recent high-school or college graduate, aged 18 to 25)</a:t>
            </a:r>
          </a:p>
          <a:p>
            <a:r>
              <a:rPr lang="en-US" dirty="0"/>
              <a:t>Hope to enter the profession in which you have received college training or certification</a:t>
            </a:r>
          </a:p>
          <a:p>
            <a:r>
              <a:rPr lang="en-US" dirty="0"/>
              <a:t>Have made steady progress in one profession (promotions or salary increases)</a:t>
            </a:r>
          </a:p>
          <a:p>
            <a:r>
              <a:rPr lang="en-US" dirty="0"/>
              <a:t>Plan to stay in your present profession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026349-0E48-47C8-A4B6-8067B483C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Functional Resume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56CD34-5F7C-430B-BD99-794C07C6399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Are a nontraditional job applicant (returning to the workforce after a lengthy absence, older, or not a recent high-school or college graduate)</a:t>
            </a:r>
          </a:p>
          <a:p>
            <a:r>
              <a:rPr lang="en-US" dirty="0"/>
              <a:t>Plan to enter a profession in which you have not received formal college training or certification</a:t>
            </a:r>
          </a:p>
          <a:p>
            <a:r>
              <a:rPr lang="en-US" dirty="0"/>
              <a:t>Have changed jobs frequently</a:t>
            </a:r>
          </a:p>
          <a:p>
            <a:r>
              <a:rPr lang="en-US" dirty="0"/>
              <a:t>Plan to enter a new profession</a:t>
            </a:r>
          </a:p>
        </p:txBody>
      </p:sp>
    </p:spTree>
    <p:extLst>
      <p:ext uri="{BB962C8B-B14F-4D97-AF65-F5344CB8AC3E}">
        <p14:creationId xmlns:p14="http://schemas.microsoft.com/office/powerpoint/2010/main" val="413857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8F812D-5D28-408D-B984-75CB48B95E0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90843" y="484632"/>
            <a:ext cx="5176911" cy="6113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727863-7C75-4F84-B890-AEC6610A9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543" y="484632"/>
            <a:ext cx="4938940" cy="588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236B0-5229-44C7-A73C-E5E8A1A7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pPr algn="ctr"/>
            <a:r>
              <a:rPr lang="en-US" sz="3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Criteria for Effective E-mail Cover Messages</a:t>
            </a:r>
            <a:br>
              <a:rPr lang="en-US" sz="3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 Letters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42F6C-B54F-490F-86FE-241BBD03F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18" y="1737361"/>
            <a:ext cx="10571017" cy="4746566"/>
          </a:xfrm>
        </p:spPr>
        <p:txBody>
          <a:bodyPr anchor="ctr">
            <a:noAutofit/>
          </a:bodyPr>
          <a:lstStyle/>
          <a:p>
            <a:pPr algn="just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Mandatory components: your address, the date, your reader’s address, a salutation, the letter’s body, a complimentary close, your signed name, your typed name, and an enclosure notation if applicable.</a:t>
            </a:r>
          </a:p>
          <a:p>
            <a:pPr algn="just"/>
            <a:r>
              <a:rPr lang="en-US" sz="2400" b="1" dirty="0"/>
              <a:t>Introduction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Tell where you discovered the job opening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You might write, “In response to your advertisement in 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CareerBuilder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. .” or “Bob Ward, manager of human resources, informed me that . . . .”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State which specific job you are applying for.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Often, a company will advertise several jobs. You must clarify which of those jobs you’re interested in. For example, you could write, “Your advertisement for a computer maintenance technician is just what I have been looking for.”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Sum up your best credentials.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“My BS in chemistry and five years of experience working in a hazardous materials lab qualify me for the position.”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5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A598E-05CA-47E5-95FA-C5A5BC26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3700" b="1">
                <a:solidFill>
                  <a:schemeClr val="bg1"/>
                </a:solidFill>
              </a:rPr>
              <a:t>Criteria for Effective E-mail Cover Messages</a:t>
            </a:r>
            <a:br>
              <a:rPr lang="en-US" sz="3700" b="1">
                <a:solidFill>
                  <a:schemeClr val="bg1"/>
                </a:solidFill>
              </a:rPr>
            </a:br>
            <a:r>
              <a:rPr lang="en-US" sz="3700" b="1">
                <a:solidFill>
                  <a:schemeClr val="bg1"/>
                </a:solidFill>
              </a:rPr>
              <a:t>or Letters of Application</a:t>
            </a:r>
            <a:endParaRPr lang="en-US" sz="3700">
              <a:solidFill>
                <a:schemeClr val="bg1"/>
              </a:solidFill>
            </a:endParaRPr>
          </a:p>
        </p:txBody>
      </p:sp>
      <p:pic>
        <p:nvPicPr>
          <p:cNvPr id="7" name="Graphic 6" descr="Office Worker">
            <a:extLst>
              <a:ext uri="{FF2B5EF4-FFF2-40B4-BE49-F238E27FC236}">
                <a16:creationId xmlns:a16="http://schemas.microsoft.com/office/drawing/2014/main" id="{6A6BC94C-6227-4AFA-B1BF-E6D53EBD6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5156A-9667-49D5-BE6E-BFC0B9D18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463" y="360218"/>
            <a:ext cx="7798056" cy="6220691"/>
          </a:xfrm>
        </p:spPr>
        <p:txBody>
          <a:bodyPr anchor="ctr">
            <a:noAutofit/>
          </a:bodyPr>
          <a:lstStyle/>
          <a:p>
            <a:pPr algn="just"/>
            <a:r>
              <a:rPr lang="en-US" sz="2200" b="1" dirty="0"/>
              <a:t>Discussion. </a:t>
            </a:r>
            <a:r>
              <a:rPr lang="en-US" sz="2200" dirty="0"/>
              <a:t>In the discussion paragraph(s), sell your skills.</a:t>
            </a:r>
          </a:p>
          <a:p>
            <a:pPr algn="just"/>
            <a:r>
              <a:rPr lang="en-US" sz="2200" dirty="0">
                <a:solidFill>
                  <a:srgbClr val="FF0000"/>
                </a:solidFill>
              </a:rPr>
              <a:t>State that you’ve attached a resume for the e-mail message or enclosed a hardcopy resume with the letter.</a:t>
            </a:r>
          </a:p>
          <a:p>
            <a:pPr algn="just"/>
            <a:r>
              <a:rPr lang="en-US" sz="2200" dirty="0">
                <a:solidFill>
                  <a:srgbClr val="FF0000"/>
                </a:solidFill>
              </a:rPr>
              <a:t>Focus on your assets uniquely applicable to the advertised position.</a:t>
            </a:r>
            <a:r>
              <a:rPr lang="en-US" sz="2200" dirty="0"/>
              <a:t> Select only those skills from your resume that relate to the advertisement and will benefit the prospective employer.</a:t>
            </a:r>
          </a:p>
          <a:p>
            <a:pPr algn="just"/>
            <a:r>
              <a:rPr lang="en-US" sz="2200" dirty="0">
                <a:solidFill>
                  <a:srgbClr val="FF0000"/>
                </a:solidFill>
              </a:rPr>
              <a:t>Don’t explain how the job will make you happy:</a:t>
            </a:r>
            <a:r>
              <a:rPr lang="en-US" sz="2200" dirty="0"/>
              <a:t> “I will benefit from this job because it will teach me valuable skills.” Instead, using the pronouns </a:t>
            </a:r>
            <a:r>
              <a:rPr lang="en-US" sz="2200" i="1" dirty="0"/>
              <a:t>you </a:t>
            </a:r>
            <a:r>
              <a:rPr lang="en-US" sz="2200" dirty="0"/>
              <a:t>and </a:t>
            </a:r>
            <a:r>
              <a:rPr lang="en-US" sz="2200" i="1" dirty="0"/>
              <a:t>your, </a:t>
            </a:r>
            <a:r>
              <a:rPr lang="en-US" sz="2200" dirty="0"/>
              <a:t>show reader benefit: “My work with governmental agencies has provided me a wide variety of skills from which your company will benefit.”</a:t>
            </a:r>
          </a:p>
          <a:p>
            <a:pPr algn="just"/>
            <a:r>
              <a:rPr lang="en-US" sz="2200" dirty="0">
                <a:solidFill>
                  <a:srgbClr val="FF0000"/>
                </a:solidFill>
              </a:rPr>
              <a:t>Quantify your abilities. </a:t>
            </a:r>
            <a:r>
              <a:rPr lang="en-US" sz="2200" dirty="0"/>
              <a:t>Don’t just say you’re great (“I have outstanding customer service skills and communication abilities”). Instead, prove your assertions with quantifiable facts: “I won the 2012 Employee of the Year for providing solutions to customer concerns and working well with teammates.”</a:t>
            </a:r>
          </a:p>
        </p:txBody>
      </p:sp>
    </p:spTree>
    <p:extLst>
      <p:ext uri="{BB962C8B-B14F-4D97-AF65-F5344CB8AC3E}">
        <p14:creationId xmlns:p14="http://schemas.microsoft.com/office/powerpoint/2010/main" val="137694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5BF89-7CD7-42F2-BA23-A5C491D8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Criteria for Effective E-mail Cover Messages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b="1">
                <a:solidFill>
                  <a:schemeClr val="bg1"/>
                </a:solidFill>
              </a:rPr>
              <a:t>or Letters of Application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9D200-A471-4021-88EA-71C6AB52B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Conclusion-a call to action</a:t>
            </a:r>
          </a:p>
          <a:p>
            <a:pPr lvl="1"/>
            <a:r>
              <a:rPr lang="en-US" dirty="0"/>
              <a:t>“I am looking forward to discussing my application with you in greater detail. Then I can explain ways I could benefit your company.”</a:t>
            </a:r>
          </a:p>
        </p:txBody>
      </p:sp>
    </p:spTree>
    <p:extLst>
      <p:ext uri="{BB962C8B-B14F-4D97-AF65-F5344CB8AC3E}">
        <p14:creationId xmlns:p14="http://schemas.microsoft.com/office/powerpoint/2010/main" val="255286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739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 Job Search</vt:lpstr>
      <vt:lpstr>Effective Resume Style</vt:lpstr>
      <vt:lpstr>Effective Resume Style</vt:lpstr>
      <vt:lpstr>Effective Resume Style</vt:lpstr>
      <vt:lpstr>Types of Resumes</vt:lpstr>
      <vt:lpstr>PowerPoint Presentation</vt:lpstr>
      <vt:lpstr>Criteria for Effective E-mail Cover Messages or Letters of Application</vt:lpstr>
      <vt:lpstr>Criteria for Effective E-mail Cover Messages or Letters of Application</vt:lpstr>
      <vt:lpstr>Criteria for Effective E-mail Cover Messages or Letters of Application</vt:lpstr>
      <vt:lpstr>PowerPoint Presentation</vt:lpstr>
      <vt:lpstr>Online Application Etiquette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Job Search</dc:title>
  <dc:creator>arfan</dc:creator>
  <cp:lastModifiedBy>arfan</cp:lastModifiedBy>
  <cp:revision>2</cp:revision>
  <dcterms:created xsi:type="dcterms:W3CDTF">2021-11-25T07:59:13Z</dcterms:created>
  <dcterms:modified xsi:type="dcterms:W3CDTF">2021-11-25T09:39:39Z</dcterms:modified>
</cp:coreProperties>
</file>