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B8101-B0E5-43F3-A3F7-1C087326849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5C5A560-F31D-4EDB-B482-26EFF193B5CA}">
      <dgm:prSet/>
      <dgm:spPr/>
      <dgm:t>
        <a:bodyPr/>
        <a:lstStyle/>
        <a:p>
          <a:r>
            <a:rPr lang="en-US" dirty="0"/>
            <a:t>Proposals attempt to </a:t>
          </a:r>
          <a:r>
            <a:rPr lang="en-US" i="1" dirty="0"/>
            <a:t>persuade </a:t>
          </a:r>
          <a:r>
            <a:rPr lang="en-US" dirty="0"/>
            <a:t>an audience to take some form of action: </a:t>
          </a:r>
        </a:p>
      </dgm:t>
    </dgm:pt>
    <dgm:pt modelId="{82C1341E-60E4-4210-A877-D2EAF083817A}" type="parTrans" cxnId="{24D7C486-2B37-4B08-8A9E-4692AF3BA4EF}">
      <dgm:prSet/>
      <dgm:spPr/>
      <dgm:t>
        <a:bodyPr/>
        <a:lstStyle/>
        <a:p>
          <a:endParaRPr lang="en-US"/>
        </a:p>
      </dgm:t>
    </dgm:pt>
    <dgm:pt modelId="{833FF699-FD79-42A3-94A3-D99A12124582}" type="sibTrans" cxnId="{24D7C486-2B37-4B08-8A9E-4692AF3BA4EF}">
      <dgm:prSet/>
      <dgm:spPr/>
      <dgm:t>
        <a:bodyPr/>
        <a:lstStyle/>
        <a:p>
          <a:endParaRPr lang="en-US"/>
        </a:p>
      </dgm:t>
    </dgm:pt>
    <dgm:pt modelId="{68508EA7-5E9F-41F8-92D7-DBEDF99AA2DE}">
      <dgm:prSet/>
      <dgm:spPr/>
      <dgm:t>
        <a:bodyPr/>
        <a:lstStyle/>
        <a:p>
          <a:r>
            <a:rPr lang="en-US"/>
            <a:t>to authorize a project</a:t>
          </a:r>
        </a:p>
      </dgm:t>
    </dgm:pt>
    <dgm:pt modelId="{42734B12-A61B-4020-BC03-B9A739CEBEA1}" type="parTrans" cxnId="{9A25C234-EFE8-4AFA-A5D3-B8C0ABF71ED1}">
      <dgm:prSet/>
      <dgm:spPr/>
      <dgm:t>
        <a:bodyPr/>
        <a:lstStyle/>
        <a:p>
          <a:endParaRPr lang="en-US"/>
        </a:p>
      </dgm:t>
    </dgm:pt>
    <dgm:pt modelId="{DC1C1A4E-4887-4144-96AC-427F309014CF}" type="sibTrans" cxnId="{9A25C234-EFE8-4AFA-A5D3-B8C0ABF71ED1}">
      <dgm:prSet/>
      <dgm:spPr/>
      <dgm:t>
        <a:bodyPr/>
        <a:lstStyle/>
        <a:p>
          <a:endParaRPr lang="en-US"/>
        </a:p>
      </dgm:t>
    </dgm:pt>
    <dgm:pt modelId="{08B09050-0FEC-4B6B-BFF6-F69EEE9BCE9D}">
      <dgm:prSet/>
      <dgm:spPr/>
      <dgm:t>
        <a:bodyPr/>
        <a:lstStyle/>
        <a:p>
          <a:r>
            <a:rPr lang="en-US"/>
            <a:t>accept a service or product</a:t>
          </a:r>
        </a:p>
      </dgm:t>
    </dgm:pt>
    <dgm:pt modelId="{52716B93-6644-4810-8BBF-96848B25E281}" type="parTrans" cxnId="{1A25B777-9679-4AB2-82C5-2AA2E52FB550}">
      <dgm:prSet/>
      <dgm:spPr/>
      <dgm:t>
        <a:bodyPr/>
        <a:lstStyle/>
        <a:p>
          <a:endParaRPr lang="en-US"/>
        </a:p>
      </dgm:t>
    </dgm:pt>
    <dgm:pt modelId="{31F6DB3E-D551-4691-A556-15CC81A9D7D9}" type="sibTrans" cxnId="{1A25B777-9679-4AB2-82C5-2AA2E52FB550}">
      <dgm:prSet/>
      <dgm:spPr/>
      <dgm:t>
        <a:bodyPr/>
        <a:lstStyle/>
        <a:p>
          <a:endParaRPr lang="en-US"/>
        </a:p>
      </dgm:t>
    </dgm:pt>
    <dgm:pt modelId="{AB23FC0B-1438-4AE4-BA0C-6C78DF33BDF9}">
      <dgm:prSet/>
      <dgm:spPr/>
      <dgm:t>
        <a:bodyPr/>
        <a:lstStyle/>
        <a:p>
          <a:r>
            <a:rPr lang="en-US"/>
            <a:t>support a specific plan for solving a problem</a:t>
          </a:r>
        </a:p>
      </dgm:t>
    </dgm:pt>
    <dgm:pt modelId="{F4FBA2C4-114C-4855-B58E-9CD7D3F69B2D}" type="parTrans" cxnId="{62E2571F-A57B-4142-8DB8-E0CD887433D2}">
      <dgm:prSet/>
      <dgm:spPr/>
      <dgm:t>
        <a:bodyPr/>
        <a:lstStyle/>
        <a:p>
          <a:endParaRPr lang="en-US"/>
        </a:p>
      </dgm:t>
    </dgm:pt>
    <dgm:pt modelId="{A0168EED-983A-49E2-BE2B-FC6EB4706897}" type="sibTrans" cxnId="{62E2571F-A57B-4142-8DB8-E0CD887433D2}">
      <dgm:prSet/>
      <dgm:spPr/>
      <dgm:t>
        <a:bodyPr/>
        <a:lstStyle/>
        <a:p>
          <a:endParaRPr lang="en-US"/>
        </a:p>
      </dgm:t>
    </dgm:pt>
    <dgm:pt modelId="{73691923-E49E-45C9-855A-15EE4F4B7E59}">
      <dgm:prSet/>
      <dgm:spPr/>
      <dgm:t>
        <a:bodyPr/>
        <a:lstStyle/>
        <a:p>
          <a:r>
            <a:rPr lang="en-US"/>
            <a:t>improving a situation</a:t>
          </a:r>
        </a:p>
      </dgm:t>
    </dgm:pt>
    <dgm:pt modelId="{9B0C1193-1ECC-4E86-A344-54F49B4961F4}" type="parTrans" cxnId="{050C21BA-72D5-4CEA-A61D-233D940FB15A}">
      <dgm:prSet/>
      <dgm:spPr/>
      <dgm:t>
        <a:bodyPr/>
        <a:lstStyle/>
        <a:p>
          <a:endParaRPr lang="en-US"/>
        </a:p>
      </dgm:t>
    </dgm:pt>
    <dgm:pt modelId="{E83D6352-9284-4959-8779-B69E57A94C2C}" type="sibTrans" cxnId="{050C21BA-72D5-4CEA-A61D-233D940FB15A}">
      <dgm:prSet/>
      <dgm:spPr/>
      <dgm:t>
        <a:bodyPr/>
        <a:lstStyle/>
        <a:p>
          <a:endParaRPr lang="en-US"/>
        </a:p>
      </dgm:t>
    </dgm:pt>
    <dgm:pt modelId="{0A2E59E8-6B3B-4282-8DD3-6DCAD6B2739A}" type="pres">
      <dgm:prSet presAssocID="{D4CB8101-B0E5-43F3-A3F7-1C087326849F}" presName="vert0" presStyleCnt="0">
        <dgm:presLayoutVars>
          <dgm:dir/>
          <dgm:animOne val="branch"/>
          <dgm:animLvl val="lvl"/>
        </dgm:presLayoutVars>
      </dgm:prSet>
      <dgm:spPr/>
    </dgm:pt>
    <dgm:pt modelId="{F58C6DB8-6012-4BA4-82E7-5820982346C6}" type="pres">
      <dgm:prSet presAssocID="{C5C5A560-F31D-4EDB-B482-26EFF193B5CA}" presName="thickLine" presStyleLbl="alignNode1" presStyleIdx="0" presStyleCnt="5"/>
      <dgm:spPr/>
    </dgm:pt>
    <dgm:pt modelId="{98CFBE7D-9991-48BA-9A89-EDA72D1E60BA}" type="pres">
      <dgm:prSet presAssocID="{C5C5A560-F31D-4EDB-B482-26EFF193B5CA}" presName="horz1" presStyleCnt="0"/>
      <dgm:spPr/>
    </dgm:pt>
    <dgm:pt modelId="{57D20A23-61FA-4F1E-9EA1-00D1BC8A1560}" type="pres">
      <dgm:prSet presAssocID="{C5C5A560-F31D-4EDB-B482-26EFF193B5CA}" presName="tx1" presStyleLbl="revTx" presStyleIdx="0" presStyleCnt="5"/>
      <dgm:spPr/>
    </dgm:pt>
    <dgm:pt modelId="{881F892F-BC75-4894-B905-E35C84EC0D55}" type="pres">
      <dgm:prSet presAssocID="{C5C5A560-F31D-4EDB-B482-26EFF193B5CA}" presName="vert1" presStyleCnt="0"/>
      <dgm:spPr/>
    </dgm:pt>
    <dgm:pt modelId="{51687266-E3EE-4F41-BD9B-8811471E4F51}" type="pres">
      <dgm:prSet presAssocID="{68508EA7-5E9F-41F8-92D7-DBEDF99AA2DE}" presName="thickLine" presStyleLbl="alignNode1" presStyleIdx="1" presStyleCnt="5"/>
      <dgm:spPr/>
    </dgm:pt>
    <dgm:pt modelId="{0CF33FB4-413D-43FD-BB3B-324D7884B4E8}" type="pres">
      <dgm:prSet presAssocID="{68508EA7-5E9F-41F8-92D7-DBEDF99AA2DE}" presName="horz1" presStyleCnt="0"/>
      <dgm:spPr/>
    </dgm:pt>
    <dgm:pt modelId="{C2080B46-A055-40B5-B17F-494B7E945AEF}" type="pres">
      <dgm:prSet presAssocID="{68508EA7-5E9F-41F8-92D7-DBEDF99AA2DE}" presName="tx1" presStyleLbl="revTx" presStyleIdx="1" presStyleCnt="5"/>
      <dgm:spPr/>
    </dgm:pt>
    <dgm:pt modelId="{7B5BE785-2B90-4AB8-AF4A-16A672C6F67F}" type="pres">
      <dgm:prSet presAssocID="{68508EA7-5E9F-41F8-92D7-DBEDF99AA2DE}" presName="vert1" presStyleCnt="0"/>
      <dgm:spPr/>
    </dgm:pt>
    <dgm:pt modelId="{7DAB43AE-BC67-4347-B01E-ABDA58CA52B9}" type="pres">
      <dgm:prSet presAssocID="{08B09050-0FEC-4B6B-BFF6-F69EEE9BCE9D}" presName="thickLine" presStyleLbl="alignNode1" presStyleIdx="2" presStyleCnt="5"/>
      <dgm:spPr/>
    </dgm:pt>
    <dgm:pt modelId="{99944F43-29C9-4F68-B752-800C2287390E}" type="pres">
      <dgm:prSet presAssocID="{08B09050-0FEC-4B6B-BFF6-F69EEE9BCE9D}" presName="horz1" presStyleCnt="0"/>
      <dgm:spPr/>
    </dgm:pt>
    <dgm:pt modelId="{84B1A158-30AA-4D5C-847B-D202EA625095}" type="pres">
      <dgm:prSet presAssocID="{08B09050-0FEC-4B6B-BFF6-F69EEE9BCE9D}" presName="tx1" presStyleLbl="revTx" presStyleIdx="2" presStyleCnt="5"/>
      <dgm:spPr/>
    </dgm:pt>
    <dgm:pt modelId="{1AA9CF58-8C7D-4B8F-A497-31E734C8F005}" type="pres">
      <dgm:prSet presAssocID="{08B09050-0FEC-4B6B-BFF6-F69EEE9BCE9D}" presName="vert1" presStyleCnt="0"/>
      <dgm:spPr/>
    </dgm:pt>
    <dgm:pt modelId="{B7654D5F-E616-4CF2-A59D-626DDF6DA0C0}" type="pres">
      <dgm:prSet presAssocID="{AB23FC0B-1438-4AE4-BA0C-6C78DF33BDF9}" presName="thickLine" presStyleLbl="alignNode1" presStyleIdx="3" presStyleCnt="5"/>
      <dgm:spPr/>
    </dgm:pt>
    <dgm:pt modelId="{34826D36-F29A-4F0C-87F0-42D73EE0A5EF}" type="pres">
      <dgm:prSet presAssocID="{AB23FC0B-1438-4AE4-BA0C-6C78DF33BDF9}" presName="horz1" presStyleCnt="0"/>
      <dgm:spPr/>
    </dgm:pt>
    <dgm:pt modelId="{75E00D90-4DB8-46C5-BBBB-18379E549D1C}" type="pres">
      <dgm:prSet presAssocID="{AB23FC0B-1438-4AE4-BA0C-6C78DF33BDF9}" presName="tx1" presStyleLbl="revTx" presStyleIdx="3" presStyleCnt="5"/>
      <dgm:spPr/>
    </dgm:pt>
    <dgm:pt modelId="{E9F39B0C-EF23-4D6D-A92E-634D4A303B00}" type="pres">
      <dgm:prSet presAssocID="{AB23FC0B-1438-4AE4-BA0C-6C78DF33BDF9}" presName="vert1" presStyleCnt="0"/>
      <dgm:spPr/>
    </dgm:pt>
    <dgm:pt modelId="{5BC5947F-283D-4961-887F-54C928843CA2}" type="pres">
      <dgm:prSet presAssocID="{73691923-E49E-45C9-855A-15EE4F4B7E59}" presName="thickLine" presStyleLbl="alignNode1" presStyleIdx="4" presStyleCnt="5"/>
      <dgm:spPr/>
    </dgm:pt>
    <dgm:pt modelId="{4497D87D-16DA-4A9F-B5F8-BB1E42F9C3E2}" type="pres">
      <dgm:prSet presAssocID="{73691923-E49E-45C9-855A-15EE4F4B7E59}" presName="horz1" presStyleCnt="0"/>
      <dgm:spPr/>
    </dgm:pt>
    <dgm:pt modelId="{F4CA1F28-C92D-4658-890C-B28DE964659B}" type="pres">
      <dgm:prSet presAssocID="{73691923-E49E-45C9-855A-15EE4F4B7E59}" presName="tx1" presStyleLbl="revTx" presStyleIdx="4" presStyleCnt="5"/>
      <dgm:spPr/>
    </dgm:pt>
    <dgm:pt modelId="{FD20DF9C-00AF-4901-9B69-8CB7DB2A4BC7}" type="pres">
      <dgm:prSet presAssocID="{73691923-E49E-45C9-855A-15EE4F4B7E59}" presName="vert1" presStyleCnt="0"/>
      <dgm:spPr/>
    </dgm:pt>
  </dgm:ptLst>
  <dgm:cxnLst>
    <dgm:cxn modelId="{EECD490A-5B78-4A28-BB73-544BB6F520AA}" type="presOf" srcId="{68508EA7-5E9F-41F8-92D7-DBEDF99AA2DE}" destId="{C2080B46-A055-40B5-B17F-494B7E945AEF}" srcOrd="0" destOrd="0" presId="urn:microsoft.com/office/officeart/2008/layout/LinedList"/>
    <dgm:cxn modelId="{B7434714-65C7-4F66-93BF-9849AB18AF23}" type="presOf" srcId="{73691923-E49E-45C9-855A-15EE4F4B7E59}" destId="{F4CA1F28-C92D-4658-890C-B28DE964659B}" srcOrd="0" destOrd="0" presId="urn:microsoft.com/office/officeart/2008/layout/LinedList"/>
    <dgm:cxn modelId="{62E2571F-A57B-4142-8DB8-E0CD887433D2}" srcId="{D4CB8101-B0E5-43F3-A3F7-1C087326849F}" destId="{AB23FC0B-1438-4AE4-BA0C-6C78DF33BDF9}" srcOrd="3" destOrd="0" parTransId="{F4FBA2C4-114C-4855-B58E-9CD7D3F69B2D}" sibTransId="{A0168EED-983A-49E2-BE2B-FC6EB4706897}"/>
    <dgm:cxn modelId="{9A25C234-EFE8-4AFA-A5D3-B8C0ABF71ED1}" srcId="{D4CB8101-B0E5-43F3-A3F7-1C087326849F}" destId="{68508EA7-5E9F-41F8-92D7-DBEDF99AA2DE}" srcOrd="1" destOrd="0" parTransId="{42734B12-A61B-4020-BC03-B9A739CEBEA1}" sibTransId="{DC1C1A4E-4887-4144-96AC-427F309014CF}"/>
    <dgm:cxn modelId="{1A25B777-9679-4AB2-82C5-2AA2E52FB550}" srcId="{D4CB8101-B0E5-43F3-A3F7-1C087326849F}" destId="{08B09050-0FEC-4B6B-BFF6-F69EEE9BCE9D}" srcOrd="2" destOrd="0" parTransId="{52716B93-6644-4810-8BBF-96848B25E281}" sibTransId="{31F6DB3E-D551-4691-A556-15CC81A9D7D9}"/>
    <dgm:cxn modelId="{808FBF79-B00C-48D1-B932-0739378B8FD7}" type="presOf" srcId="{C5C5A560-F31D-4EDB-B482-26EFF193B5CA}" destId="{57D20A23-61FA-4F1E-9EA1-00D1BC8A1560}" srcOrd="0" destOrd="0" presId="urn:microsoft.com/office/officeart/2008/layout/LinedList"/>
    <dgm:cxn modelId="{24D7C486-2B37-4B08-8A9E-4692AF3BA4EF}" srcId="{D4CB8101-B0E5-43F3-A3F7-1C087326849F}" destId="{C5C5A560-F31D-4EDB-B482-26EFF193B5CA}" srcOrd="0" destOrd="0" parTransId="{82C1341E-60E4-4210-A877-D2EAF083817A}" sibTransId="{833FF699-FD79-42A3-94A3-D99A12124582}"/>
    <dgm:cxn modelId="{1B143096-F4FC-4B42-8496-8DB68206A3F9}" type="presOf" srcId="{D4CB8101-B0E5-43F3-A3F7-1C087326849F}" destId="{0A2E59E8-6B3B-4282-8DD3-6DCAD6B2739A}" srcOrd="0" destOrd="0" presId="urn:microsoft.com/office/officeart/2008/layout/LinedList"/>
    <dgm:cxn modelId="{050C21BA-72D5-4CEA-A61D-233D940FB15A}" srcId="{D4CB8101-B0E5-43F3-A3F7-1C087326849F}" destId="{73691923-E49E-45C9-855A-15EE4F4B7E59}" srcOrd="4" destOrd="0" parTransId="{9B0C1193-1ECC-4E86-A344-54F49B4961F4}" sibTransId="{E83D6352-9284-4959-8779-B69E57A94C2C}"/>
    <dgm:cxn modelId="{767C0BD7-3802-48B2-907D-5325B9566099}" type="presOf" srcId="{AB23FC0B-1438-4AE4-BA0C-6C78DF33BDF9}" destId="{75E00D90-4DB8-46C5-BBBB-18379E549D1C}" srcOrd="0" destOrd="0" presId="urn:microsoft.com/office/officeart/2008/layout/LinedList"/>
    <dgm:cxn modelId="{013F13DB-0CD1-4774-AE49-05DA3FA0084B}" type="presOf" srcId="{08B09050-0FEC-4B6B-BFF6-F69EEE9BCE9D}" destId="{84B1A158-30AA-4D5C-847B-D202EA625095}" srcOrd="0" destOrd="0" presId="urn:microsoft.com/office/officeart/2008/layout/LinedList"/>
    <dgm:cxn modelId="{22C10C2D-29FB-41E5-B633-D74B2BE35BDE}" type="presParOf" srcId="{0A2E59E8-6B3B-4282-8DD3-6DCAD6B2739A}" destId="{F58C6DB8-6012-4BA4-82E7-5820982346C6}" srcOrd="0" destOrd="0" presId="urn:microsoft.com/office/officeart/2008/layout/LinedList"/>
    <dgm:cxn modelId="{2A1DCBDD-A8EF-47A5-84E9-560F167B0C3F}" type="presParOf" srcId="{0A2E59E8-6B3B-4282-8DD3-6DCAD6B2739A}" destId="{98CFBE7D-9991-48BA-9A89-EDA72D1E60BA}" srcOrd="1" destOrd="0" presId="urn:microsoft.com/office/officeart/2008/layout/LinedList"/>
    <dgm:cxn modelId="{7F2D33FF-DEF3-47A1-BEB3-E0F834698DBC}" type="presParOf" srcId="{98CFBE7D-9991-48BA-9A89-EDA72D1E60BA}" destId="{57D20A23-61FA-4F1E-9EA1-00D1BC8A1560}" srcOrd="0" destOrd="0" presId="urn:microsoft.com/office/officeart/2008/layout/LinedList"/>
    <dgm:cxn modelId="{10D71947-CE30-4E20-A8DD-CA95C7285624}" type="presParOf" srcId="{98CFBE7D-9991-48BA-9A89-EDA72D1E60BA}" destId="{881F892F-BC75-4894-B905-E35C84EC0D55}" srcOrd="1" destOrd="0" presId="urn:microsoft.com/office/officeart/2008/layout/LinedList"/>
    <dgm:cxn modelId="{FC6F2B6B-EC4D-48A5-A24E-FE006FB70097}" type="presParOf" srcId="{0A2E59E8-6B3B-4282-8DD3-6DCAD6B2739A}" destId="{51687266-E3EE-4F41-BD9B-8811471E4F51}" srcOrd="2" destOrd="0" presId="urn:microsoft.com/office/officeart/2008/layout/LinedList"/>
    <dgm:cxn modelId="{6C08CBC5-2237-459E-AB9B-C73D751C9B16}" type="presParOf" srcId="{0A2E59E8-6B3B-4282-8DD3-6DCAD6B2739A}" destId="{0CF33FB4-413D-43FD-BB3B-324D7884B4E8}" srcOrd="3" destOrd="0" presId="urn:microsoft.com/office/officeart/2008/layout/LinedList"/>
    <dgm:cxn modelId="{7FCDFDF6-F1D2-48D8-9909-68C2B9C11434}" type="presParOf" srcId="{0CF33FB4-413D-43FD-BB3B-324D7884B4E8}" destId="{C2080B46-A055-40B5-B17F-494B7E945AEF}" srcOrd="0" destOrd="0" presId="urn:microsoft.com/office/officeart/2008/layout/LinedList"/>
    <dgm:cxn modelId="{F5E3412A-C4CE-4B7B-98C9-4591D0629CB1}" type="presParOf" srcId="{0CF33FB4-413D-43FD-BB3B-324D7884B4E8}" destId="{7B5BE785-2B90-4AB8-AF4A-16A672C6F67F}" srcOrd="1" destOrd="0" presId="urn:microsoft.com/office/officeart/2008/layout/LinedList"/>
    <dgm:cxn modelId="{B824BD3F-EAD1-445F-A80D-AD34AECA6DE3}" type="presParOf" srcId="{0A2E59E8-6B3B-4282-8DD3-6DCAD6B2739A}" destId="{7DAB43AE-BC67-4347-B01E-ABDA58CA52B9}" srcOrd="4" destOrd="0" presId="urn:microsoft.com/office/officeart/2008/layout/LinedList"/>
    <dgm:cxn modelId="{244AA220-0CE6-42E1-AAB6-20164F44DB57}" type="presParOf" srcId="{0A2E59E8-6B3B-4282-8DD3-6DCAD6B2739A}" destId="{99944F43-29C9-4F68-B752-800C2287390E}" srcOrd="5" destOrd="0" presId="urn:microsoft.com/office/officeart/2008/layout/LinedList"/>
    <dgm:cxn modelId="{06B055EC-0BDC-487D-A171-479312DC4F9F}" type="presParOf" srcId="{99944F43-29C9-4F68-B752-800C2287390E}" destId="{84B1A158-30AA-4D5C-847B-D202EA625095}" srcOrd="0" destOrd="0" presId="urn:microsoft.com/office/officeart/2008/layout/LinedList"/>
    <dgm:cxn modelId="{154CC247-994F-43A9-9778-3D2C4B16086A}" type="presParOf" srcId="{99944F43-29C9-4F68-B752-800C2287390E}" destId="{1AA9CF58-8C7D-4B8F-A497-31E734C8F005}" srcOrd="1" destOrd="0" presId="urn:microsoft.com/office/officeart/2008/layout/LinedList"/>
    <dgm:cxn modelId="{738429AE-060C-47F2-93BA-6D0228B49863}" type="presParOf" srcId="{0A2E59E8-6B3B-4282-8DD3-6DCAD6B2739A}" destId="{B7654D5F-E616-4CF2-A59D-626DDF6DA0C0}" srcOrd="6" destOrd="0" presId="urn:microsoft.com/office/officeart/2008/layout/LinedList"/>
    <dgm:cxn modelId="{14432344-740D-4AB6-BEA2-627FACC64130}" type="presParOf" srcId="{0A2E59E8-6B3B-4282-8DD3-6DCAD6B2739A}" destId="{34826D36-F29A-4F0C-87F0-42D73EE0A5EF}" srcOrd="7" destOrd="0" presId="urn:microsoft.com/office/officeart/2008/layout/LinedList"/>
    <dgm:cxn modelId="{FF4C1461-B516-4C40-934E-F11B588FE5CD}" type="presParOf" srcId="{34826D36-F29A-4F0C-87F0-42D73EE0A5EF}" destId="{75E00D90-4DB8-46C5-BBBB-18379E549D1C}" srcOrd="0" destOrd="0" presId="urn:microsoft.com/office/officeart/2008/layout/LinedList"/>
    <dgm:cxn modelId="{B23DE9E1-F806-47A5-8BCD-D01FDBD836E8}" type="presParOf" srcId="{34826D36-F29A-4F0C-87F0-42D73EE0A5EF}" destId="{E9F39B0C-EF23-4D6D-A92E-634D4A303B00}" srcOrd="1" destOrd="0" presId="urn:microsoft.com/office/officeart/2008/layout/LinedList"/>
    <dgm:cxn modelId="{61D5D1AC-2CF3-4544-8FC7-BD6297A76C8B}" type="presParOf" srcId="{0A2E59E8-6B3B-4282-8DD3-6DCAD6B2739A}" destId="{5BC5947F-283D-4961-887F-54C928843CA2}" srcOrd="8" destOrd="0" presId="urn:microsoft.com/office/officeart/2008/layout/LinedList"/>
    <dgm:cxn modelId="{B26DB214-05CB-44F8-A541-2BEE0D06595C}" type="presParOf" srcId="{0A2E59E8-6B3B-4282-8DD3-6DCAD6B2739A}" destId="{4497D87D-16DA-4A9F-B5F8-BB1E42F9C3E2}" srcOrd="9" destOrd="0" presId="urn:microsoft.com/office/officeart/2008/layout/LinedList"/>
    <dgm:cxn modelId="{A5F8D4E7-69CA-4896-962D-66778A0F9EAA}" type="presParOf" srcId="{4497D87D-16DA-4A9F-B5F8-BB1E42F9C3E2}" destId="{F4CA1F28-C92D-4658-890C-B28DE964659B}" srcOrd="0" destOrd="0" presId="urn:microsoft.com/office/officeart/2008/layout/LinedList"/>
    <dgm:cxn modelId="{552DD39E-86CB-4638-9D1A-8EED4262207F}" type="presParOf" srcId="{4497D87D-16DA-4A9F-B5F8-BB1E42F9C3E2}" destId="{FD20DF9C-00AF-4901-9B69-8CB7DB2A4B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2FA74-6D5D-4DD6-AFAA-488D64BEED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FF4B92-C941-4422-9459-622B54D11B93}">
      <dgm:prSet/>
      <dgm:spPr/>
      <dgm:t>
        <a:bodyPr/>
        <a:lstStyle/>
        <a:p>
          <a:r>
            <a:rPr lang="en-US"/>
            <a:t>To guide your readers through a proposal, provide the following:</a:t>
          </a:r>
        </a:p>
      </dgm:t>
    </dgm:pt>
    <dgm:pt modelId="{0D14E0BF-1F6C-4E32-BC84-FF6B53D6D264}" type="parTrans" cxnId="{E0451D6C-0EDB-4155-A4E2-431C0CB57CFF}">
      <dgm:prSet/>
      <dgm:spPr/>
      <dgm:t>
        <a:bodyPr/>
        <a:lstStyle/>
        <a:p>
          <a:endParaRPr lang="en-US"/>
        </a:p>
      </dgm:t>
    </dgm:pt>
    <dgm:pt modelId="{2DEF4064-8885-4DC2-9853-86A17AA31EA5}" type="sibTrans" cxnId="{E0451D6C-0EDB-4155-A4E2-431C0CB57CFF}">
      <dgm:prSet/>
      <dgm:spPr/>
      <dgm:t>
        <a:bodyPr/>
        <a:lstStyle/>
        <a:p>
          <a:endParaRPr lang="en-US"/>
        </a:p>
      </dgm:t>
    </dgm:pt>
    <dgm:pt modelId="{862F0D53-D309-47A8-A77A-64727FBA4293}">
      <dgm:prSet/>
      <dgm:spPr/>
      <dgm:t>
        <a:bodyPr/>
        <a:lstStyle/>
        <a:p>
          <a:r>
            <a:rPr lang="en-US"/>
            <a:t>Title page</a:t>
          </a:r>
        </a:p>
      </dgm:t>
    </dgm:pt>
    <dgm:pt modelId="{8644CFB4-0C79-4B32-8D73-C1466DE2E36F}" type="parTrans" cxnId="{796DB84C-C00A-479B-A06B-062D0F472CEA}">
      <dgm:prSet/>
      <dgm:spPr/>
      <dgm:t>
        <a:bodyPr/>
        <a:lstStyle/>
        <a:p>
          <a:endParaRPr lang="en-US"/>
        </a:p>
      </dgm:t>
    </dgm:pt>
    <dgm:pt modelId="{F6D089AA-6E08-4D7E-AB46-381FCB8AE695}" type="sibTrans" cxnId="{796DB84C-C00A-479B-A06B-062D0F472CEA}">
      <dgm:prSet/>
      <dgm:spPr/>
      <dgm:t>
        <a:bodyPr/>
        <a:lstStyle/>
        <a:p>
          <a:endParaRPr lang="en-US"/>
        </a:p>
      </dgm:t>
    </dgm:pt>
    <dgm:pt modelId="{66C87DA5-B29B-44CC-BCCD-BAB1385C903D}">
      <dgm:prSet/>
      <dgm:spPr/>
      <dgm:t>
        <a:bodyPr/>
        <a:lstStyle/>
        <a:p>
          <a:r>
            <a:rPr lang="en-US"/>
            <a:t>Cover letter (or cover e‐mail message for electronic submission of proposals)</a:t>
          </a:r>
        </a:p>
      </dgm:t>
    </dgm:pt>
    <dgm:pt modelId="{CD54BF67-EDD6-45FC-8FE1-FAC90C0D01D2}" type="parTrans" cxnId="{558D8EFA-EF15-4966-8064-5C63D7330162}">
      <dgm:prSet/>
      <dgm:spPr/>
      <dgm:t>
        <a:bodyPr/>
        <a:lstStyle/>
        <a:p>
          <a:endParaRPr lang="en-US"/>
        </a:p>
      </dgm:t>
    </dgm:pt>
    <dgm:pt modelId="{ED3AA151-1EAD-425A-85AA-25CA3CC2C324}" type="sibTrans" cxnId="{558D8EFA-EF15-4966-8064-5C63D7330162}">
      <dgm:prSet/>
      <dgm:spPr/>
      <dgm:t>
        <a:bodyPr/>
        <a:lstStyle/>
        <a:p>
          <a:endParaRPr lang="en-US"/>
        </a:p>
      </dgm:t>
    </dgm:pt>
    <dgm:pt modelId="{EF6410AA-7FC8-4437-8EDA-3C8A7A3F6C07}">
      <dgm:prSet/>
      <dgm:spPr/>
      <dgm:t>
        <a:bodyPr/>
        <a:lstStyle/>
        <a:p>
          <a:r>
            <a:rPr lang="en-US"/>
            <a:t>Table of contents</a:t>
          </a:r>
        </a:p>
      </dgm:t>
    </dgm:pt>
    <dgm:pt modelId="{91E224FA-E3D8-4BA9-A29B-F5D8FE1D491F}" type="parTrans" cxnId="{D3A0A1D5-4C4A-46A0-BFDE-73581BE67242}">
      <dgm:prSet/>
      <dgm:spPr/>
      <dgm:t>
        <a:bodyPr/>
        <a:lstStyle/>
        <a:p>
          <a:endParaRPr lang="en-US"/>
        </a:p>
      </dgm:t>
    </dgm:pt>
    <dgm:pt modelId="{D6B740FD-D5A7-43F2-AD1A-120FDBC805BE}" type="sibTrans" cxnId="{D3A0A1D5-4C4A-46A0-BFDE-73581BE67242}">
      <dgm:prSet/>
      <dgm:spPr/>
      <dgm:t>
        <a:bodyPr/>
        <a:lstStyle/>
        <a:p>
          <a:endParaRPr lang="en-US"/>
        </a:p>
      </dgm:t>
    </dgm:pt>
    <dgm:pt modelId="{CE316F2B-CE80-4232-A1AB-7C84611950D3}">
      <dgm:prSet/>
      <dgm:spPr/>
      <dgm:t>
        <a:bodyPr/>
        <a:lstStyle/>
        <a:p>
          <a:r>
            <a:rPr lang="en-US"/>
            <a:t>List of illustrations</a:t>
          </a:r>
        </a:p>
      </dgm:t>
    </dgm:pt>
    <dgm:pt modelId="{30B65856-6FC3-49CE-B59C-AB1D2A6B79F4}" type="parTrans" cxnId="{44A783E3-E5C5-466E-8153-D2EEAFE808CE}">
      <dgm:prSet/>
      <dgm:spPr/>
      <dgm:t>
        <a:bodyPr/>
        <a:lstStyle/>
        <a:p>
          <a:endParaRPr lang="en-US"/>
        </a:p>
      </dgm:t>
    </dgm:pt>
    <dgm:pt modelId="{C780B9AE-BAE6-4F2F-A83B-95255589C30B}" type="sibTrans" cxnId="{44A783E3-E5C5-466E-8153-D2EEAFE808CE}">
      <dgm:prSet/>
      <dgm:spPr/>
      <dgm:t>
        <a:bodyPr/>
        <a:lstStyle/>
        <a:p>
          <a:endParaRPr lang="en-US"/>
        </a:p>
      </dgm:t>
    </dgm:pt>
    <dgm:pt modelId="{5BBF0E3C-A7BE-407F-866F-6DF902E5A9CB}">
      <dgm:prSet/>
      <dgm:spPr/>
      <dgm:t>
        <a:bodyPr/>
        <a:lstStyle/>
        <a:p>
          <a:r>
            <a:rPr lang="en-US"/>
            <a:t>Abstract</a:t>
          </a:r>
        </a:p>
      </dgm:t>
    </dgm:pt>
    <dgm:pt modelId="{95F891FA-0D1F-42F9-A3D2-89A39A0F1B5F}" type="parTrans" cxnId="{14A26E5B-F62A-417F-B24A-357533DBC5C6}">
      <dgm:prSet/>
      <dgm:spPr/>
      <dgm:t>
        <a:bodyPr/>
        <a:lstStyle/>
        <a:p>
          <a:endParaRPr lang="en-US"/>
        </a:p>
      </dgm:t>
    </dgm:pt>
    <dgm:pt modelId="{C742493D-78D9-4230-BEBD-A686201B47A5}" type="sibTrans" cxnId="{14A26E5B-F62A-417F-B24A-357533DBC5C6}">
      <dgm:prSet/>
      <dgm:spPr/>
      <dgm:t>
        <a:bodyPr/>
        <a:lstStyle/>
        <a:p>
          <a:endParaRPr lang="en-US"/>
        </a:p>
      </dgm:t>
    </dgm:pt>
    <dgm:pt modelId="{2875AE56-E6E3-4E36-83BB-352FBF4D77AE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0E92E27-B357-4773-AE16-761E714B6FB8}" type="parTrans" cxnId="{605449A1-592C-460D-BBBE-C708DA493E4D}">
      <dgm:prSet/>
      <dgm:spPr/>
      <dgm:t>
        <a:bodyPr/>
        <a:lstStyle/>
        <a:p>
          <a:endParaRPr lang="en-US"/>
        </a:p>
      </dgm:t>
    </dgm:pt>
    <dgm:pt modelId="{8EADA4B5-F7AD-4121-9E48-90B38AD318A1}" type="sibTrans" cxnId="{605449A1-592C-460D-BBBE-C708DA493E4D}">
      <dgm:prSet/>
      <dgm:spPr/>
      <dgm:t>
        <a:bodyPr/>
        <a:lstStyle/>
        <a:p>
          <a:endParaRPr lang="en-US"/>
        </a:p>
      </dgm:t>
    </dgm:pt>
    <dgm:pt modelId="{63B6498B-5549-471C-A67F-C7FF933F9984}">
      <dgm:prSet/>
      <dgm:spPr/>
      <dgm:t>
        <a:bodyPr/>
        <a:lstStyle/>
        <a:p>
          <a:r>
            <a:rPr lang="en-US"/>
            <a:t>Discussion (the body of the proposal)</a:t>
          </a:r>
        </a:p>
      </dgm:t>
    </dgm:pt>
    <dgm:pt modelId="{4E6A4188-AAFD-4BA4-B27B-02721735F759}" type="parTrans" cxnId="{01304F81-A9FD-4912-99F4-BE0AE9338DE0}">
      <dgm:prSet/>
      <dgm:spPr/>
      <dgm:t>
        <a:bodyPr/>
        <a:lstStyle/>
        <a:p>
          <a:endParaRPr lang="en-US"/>
        </a:p>
      </dgm:t>
    </dgm:pt>
    <dgm:pt modelId="{6B27BDB6-62E3-4986-A371-C5D992C116E5}" type="sibTrans" cxnId="{01304F81-A9FD-4912-99F4-BE0AE9338DE0}">
      <dgm:prSet/>
      <dgm:spPr/>
      <dgm:t>
        <a:bodyPr/>
        <a:lstStyle/>
        <a:p>
          <a:endParaRPr lang="en-US"/>
        </a:p>
      </dgm:t>
    </dgm:pt>
    <dgm:pt modelId="{903B5E8B-726A-404E-9B67-BC831EF662BE}">
      <dgm:prSet/>
      <dgm:spPr/>
      <dgm:t>
        <a:bodyPr/>
        <a:lstStyle/>
        <a:p>
          <a:r>
            <a:rPr lang="en-US"/>
            <a:t>Conclusion/recommendation</a:t>
          </a:r>
        </a:p>
      </dgm:t>
    </dgm:pt>
    <dgm:pt modelId="{863247C1-7786-4D62-A4E0-8CF7DBF8C836}" type="parTrans" cxnId="{CC96D50D-94C6-4EBA-807E-EC3BB69ABA97}">
      <dgm:prSet/>
      <dgm:spPr/>
      <dgm:t>
        <a:bodyPr/>
        <a:lstStyle/>
        <a:p>
          <a:endParaRPr lang="en-US"/>
        </a:p>
      </dgm:t>
    </dgm:pt>
    <dgm:pt modelId="{ACA90597-1384-44ED-BE8F-F5FEF3618384}" type="sibTrans" cxnId="{CC96D50D-94C6-4EBA-807E-EC3BB69ABA97}">
      <dgm:prSet/>
      <dgm:spPr/>
      <dgm:t>
        <a:bodyPr/>
        <a:lstStyle/>
        <a:p>
          <a:endParaRPr lang="en-US"/>
        </a:p>
      </dgm:t>
    </dgm:pt>
    <dgm:pt modelId="{F224B6EB-381B-424B-A5AA-1826E80C83A5}">
      <dgm:prSet/>
      <dgm:spPr/>
      <dgm:t>
        <a:bodyPr/>
        <a:lstStyle/>
        <a:p>
          <a:r>
            <a:rPr lang="en-US"/>
            <a:t>Glossary</a:t>
          </a:r>
        </a:p>
      </dgm:t>
    </dgm:pt>
    <dgm:pt modelId="{E47FA282-5D0A-4B7B-A1D1-C16678A5AB59}" type="parTrans" cxnId="{78BF2125-BD6F-4240-B46B-094D293DAAF1}">
      <dgm:prSet/>
      <dgm:spPr/>
      <dgm:t>
        <a:bodyPr/>
        <a:lstStyle/>
        <a:p>
          <a:endParaRPr lang="en-US"/>
        </a:p>
      </dgm:t>
    </dgm:pt>
    <dgm:pt modelId="{D32CA38E-5E37-4B25-A9FB-A21FCCCC8F46}" type="sibTrans" cxnId="{78BF2125-BD6F-4240-B46B-094D293DAAF1}">
      <dgm:prSet/>
      <dgm:spPr/>
      <dgm:t>
        <a:bodyPr/>
        <a:lstStyle/>
        <a:p>
          <a:endParaRPr lang="en-US"/>
        </a:p>
      </dgm:t>
    </dgm:pt>
    <dgm:pt modelId="{528AA105-703C-4271-B478-D2B1EB6FEC99}">
      <dgm:prSet/>
      <dgm:spPr/>
      <dgm:t>
        <a:bodyPr/>
        <a:lstStyle/>
        <a:p>
          <a:r>
            <a:rPr lang="en-US"/>
            <a:t>Works cited (or references) page</a:t>
          </a:r>
        </a:p>
      </dgm:t>
    </dgm:pt>
    <dgm:pt modelId="{4B2149C9-04EB-44DD-B098-CAB0167BEA36}" type="parTrans" cxnId="{7C920C70-3D1A-4CE0-BC87-8AC3D17B5BA6}">
      <dgm:prSet/>
      <dgm:spPr/>
      <dgm:t>
        <a:bodyPr/>
        <a:lstStyle/>
        <a:p>
          <a:endParaRPr lang="en-US"/>
        </a:p>
      </dgm:t>
    </dgm:pt>
    <dgm:pt modelId="{5E2EE79B-34FE-417A-A3B1-E4E598F86FB2}" type="sibTrans" cxnId="{7C920C70-3D1A-4CE0-BC87-8AC3D17B5BA6}">
      <dgm:prSet/>
      <dgm:spPr/>
      <dgm:t>
        <a:bodyPr/>
        <a:lstStyle/>
        <a:p>
          <a:endParaRPr lang="en-US"/>
        </a:p>
      </dgm:t>
    </dgm:pt>
    <dgm:pt modelId="{C22D0E0D-CDA2-48CE-A31E-E82E8F6651B9}">
      <dgm:prSet/>
      <dgm:spPr/>
      <dgm:t>
        <a:bodyPr/>
        <a:lstStyle/>
        <a:p>
          <a:r>
            <a:rPr lang="en-US"/>
            <a:t>Appendix</a:t>
          </a:r>
        </a:p>
      </dgm:t>
    </dgm:pt>
    <dgm:pt modelId="{AEB00A8F-ECD7-43BE-A86F-AF1B2F4CAA9E}" type="parTrans" cxnId="{D0810985-A8ED-4604-9886-6A9C722D83C5}">
      <dgm:prSet/>
      <dgm:spPr/>
      <dgm:t>
        <a:bodyPr/>
        <a:lstStyle/>
        <a:p>
          <a:endParaRPr lang="en-US"/>
        </a:p>
      </dgm:t>
    </dgm:pt>
    <dgm:pt modelId="{4D0AB977-5715-42F5-9057-496277FAE5E9}" type="sibTrans" cxnId="{D0810985-A8ED-4604-9886-6A9C722D83C5}">
      <dgm:prSet/>
      <dgm:spPr/>
      <dgm:t>
        <a:bodyPr/>
        <a:lstStyle/>
        <a:p>
          <a:endParaRPr lang="en-US"/>
        </a:p>
      </dgm:t>
    </dgm:pt>
    <dgm:pt modelId="{099B81C1-941D-45D7-8C5B-513A1B81B597}" type="pres">
      <dgm:prSet presAssocID="{9762FA74-6D5D-4DD6-AFAA-488D64BEED7A}" presName="vert0" presStyleCnt="0">
        <dgm:presLayoutVars>
          <dgm:dir/>
          <dgm:animOne val="branch"/>
          <dgm:animLvl val="lvl"/>
        </dgm:presLayoutVars>
      </dgm:prSet>
      <dgm:spPr/>
    </dgm:pt>
    <dgm:pt modelId="{4445FD4D-F8E0-4E0A-A63B-3059BD271C06}" type="pres">
      <dgm:prSet presAssocID="{39FF4B92-C941-4422-9459-622B54D11B93}" presName="thickLine" presStyleLbl="alignNode1" presStyleIdx="0" presStyleCnt="12"/>
      <dgm:spPr/>
    </dgm:pt>
    <dgm:pt modelId="{0B86A6D7-38DF-48AA-B146-D9C5B3E285E0}" type="pres">
      <dgm:prSet presAssocID="{39FF4B92-C941-4422-9459-622B54D11B93}" presName="horz1" presStyleCnt="0"/>
      <dgm:spPr/>
    </dgm:pt>
    <dgm:pt modelId="{BCC0581B-784E-409C-9595-A3AD144254B6}" type="pres">
      <dgm:prSet presAssocID="{39FF4B92-C941-4422-9459-622B54D11B93}" presName="tx1" presStyleLbl="revTx" presStyleIdx="0" presStyleCnt="12"/>
      <dgm:spPr/>
    </dgm:pt>
    <dgm:pt modelId="{D55088C7-1FAC-47C5-95FE-AA510A439FCA}" type="pres">
      <dgm:prSet presAssocID="{39FF4B92-C941-4422-9459-622B54D11B93}" presName="vert1" presStyleCnt="0"/>
      <dgm:spPr/>
    </dgm:pt>
    <dgm:pt modelId="{147B27A9-12B6-4C6A-9AD5-EA1B13B8A0DB}" type="pres">
      <dgm:prSet presAssocID="{862F0D53-D309-47A8-A77A-64727FBA4293}" presName="thickLine" presStyleLbl="alignNode1" presStyleIdx="1" presStyleCnt="12"/>
      <dgm:spPr/>
    </dgm:pt>
    <dgm:pt modelId="{A121F721-E918-4562-A0DD-EC04349BF160}" type="pres">
      <dgm:prSet presAssocID="{862F0D53-D309-47A8-A77A-64727FBA4293}" presName="horz1" presStyleCnt="0"/>
      <dgm:spPr/>
    </dgm:pt>
    <dgm:pt modelId="{8C17ED68-BD11-4A9F-8500-9C7160A6969F}" type="pres">
      <dgm:prSet presAssocID="{862F0D53-D309-47A8-A77A-64727FBA4293}" presName="tx1" presStyleLbl="revTx" presStyleIdx="1" presStyleCnt="12"/>
      <dgm:spPr/>
    </dgm:pt>
    <dgm:pt modelId="{C37700E9-1394-4757-A777-10DC9783629B}" type="pres">
      <dgm:prSet presAssocID="{862F0D53-D309-47A8-A77A-64727FBA4293}" presName="vert1" presStyleCnt="0"/>
      <dgm:spPr/>
    </dgm:pt>
    <dgm:pt modelId="{0F86035C-C5E3-479B-B319-45B4ED7A9B5F}" type="pres">
      <dgm:prSet presAssocID="{66C87DA5-B29B-44CC-BCCD-BAB1385C903D}" presName="thickLine" presStyleLbl="alignNode1" presStyleIdx="2" presStyleCnt="12"/>
      <dgm:spPr/>
    </dgm:pt>
    <dgm:pt modelId="{212A708C-5C12-4319-B78F-B456BA7C8362}" type="pres">
      <dgm:prSet presAssocID="{66C87DA5-B29B-44CC-BCCD-BAB1385C903D}" presName="horz1" presStyleCnt="0"/>
      <dgm:spPr/>
    </dgm:pt>
    <dgm:pt modelId="{AE3CD5DF-EDD6-431F-A97E-03039931E165}" type="pres">
      <dgm:prSet presAssocID="{66C87DA5-B29B-44CC-BCCD-BAB1385C903D}" presName="tx1" presStyleLbl="revTx" presStyleIdx="2" presStyleCnt="12"/>
      <dgm:spPr/>
    </dgm:pt>
    <dgm:pt modelId="{DFA1AE42-9A36-4BA7-8827-FD888DA81877}" type="pres">
      <dgm:prSet presAssocID="{66C87DA5-B29B-44CC-BCCD-BAB1385C903D}" presName="vert1" presStyleCnt="0"/>
      <dgm:spPr/>
    </dgm:pt>
    <dgm:pt modelId="{330BFF15-C358-4A5D-82EB-2A5220C87607}" type="pres">
      <dgm:prSet presAssocID="{EF6410AA-7FC8-4437-8EDA-3C8A7A3F6C07}" presName="thickLine" presStyleLbl="alignNode1" presStyleIdx="3" presStyleCnt="12"/>
      <dgm:spPr/>
    </dgm:pt>
    <dgm:pt modelId="{8A9252E3-4117-4956-A23B-67B2262E9BCF}" type="pres">
      <dgm:prSet presAssocID="{EF6410AA-7FC8-4437-8EDA-3C8A7A3F6C07}" presName="horz1" presStyleCnt="0"/>
      <dgm:spPr/>
    </dgm:pt>
    <dgm:pt modelId="{8DE8E536-DF70-4631-BD97-3C2EC6713E88}" type="pres">
      <dgm:prSet presAssocID="{EF6410AA-7FC8-4437-8EDA-3C8A7A3F6C07}" presName="tx1" presStyleLbl="revTx" presStyleIdx="3" presStyleCnt="12"/>
      <dgm:spPr/>
    </dgm:pt>
    <dgm:pt modelId="{A7F5F51C-4644-4A6A-B420-21086435DF56}" type="pres">
      <dgm:prSet presAssocID="{EF6410AA-7FC8-4437-8EDA-3C8A7A3F6C07}" presName="vert1" presStyleCnt="0"/>
      <dgm:spPr/>
    </dgm:pt>
    <dgm:pt modelId="{69CAADA0-41DF-46A4-B281-D6434641D7A7}" type="pres">
      <dgm:prSet presAssocID="{CE316F2B-CE80-4232-A1AB-7C84611950D3}" presName="thickLine" presStyleLbl="alignNode1" presStyleIdx="4" presStyleCnt="12"/>
      <dgm:spPr/>
    </dgm:pt>
    <dgm:pt modelId="{659CDC6A-A023-41B2-BA1E-75AB292D4408}" type="pres">
      <dgm:prSet presAssocID="{CE316F2B-CE80-4232-A1AB-7C84611950D3}" presName="horz1" presStyleCnt="0"/>
      <dgm:spPr/>
    </dgm:pt>
    <dgm:pt modelId="{9D79EDF3-5F58-4BF5-A1DC-99304565F49E}" type="pres">
      <dgm:prSet presAssocID="{CE316F2B-CE80-4232-A1AB-7C84611950D3}" presName="tx1" presStyleLbl="revTx" presStyleIdx="4" presStyleCnt="12"/>
      <dgm:spPr/>
    </dgm:pt>
    <dgm:pt modelId="{89E55AAA-A885-49EF-AFC5-99179EB0B652}" type="pres">
      <dgm:prSet presAssocID="{CE316F2B-CE80-4232-A1AB-7C84611950D3}" presName="vert1" presStyleCnt="0"/>
      <dgm:spPr/>
    </dgm:pt>
    <dgm:pt modelId="{34E5B5D7-C605-407E-ABBB-D5FBBFD4EC37}" type="pres">
      <dgm:prSet presAssocID="{5BBF0E3C-A7BE-407F-866F-6DF902E5A9CB}" presName="thickLine" presStyleLbl="alignNode1" presStyleIdx="5" presStyleCnt="12"/>
      <dgm:spPr/>
    </dgm:pt>
    <dgm:pt modelId="{CABFE8D7-5807-46AD-8EB6-DE61BC19CE98}" type="pres">
      <dgm:prSet presAssocID="{5BBF0E3C-A7BE-407F-866F-6DF902E5A9CB}" presName="horz1" presStyleCnt="0"/>
      <dgm:spPr/>
    </dgm:pt>
    <dgm:pt modelId="{686A39CF-D27F-464A-AB99-30AE7A790AD5}" type="pres">
      <dgm:prSet presAssocID="{5BBF0E3C-A7BE-407F-866F-6DF902E5A9CB}" presName="tx1" presStyleLbl="revTx" presStyleIdx="5" presStyleCnt="12"/>
      <dgm:spPr/>
    </dgm:pt>
    <dgm:pt modelId="{FD0FE255-0D98-4832-B31F-5761A22B3832}" type="pres">
      <dgm:prSet presAssocID="{5BBF0E3C-A7BE-407F-866F-6DF902E5A9CB}" presName="vert1" presStyleCnt="0"/>
      <dgm:spPr/>
    </dgm:pt>
    <dgm:pt modelId="{DBAE1D34-1AC7-4339-ADE7-828533EE37F7}" type="pres">
      <dgm:prSet presAssocID="{2875AE56-E6E3-4E36-83BB-352FBF4D77AE}" presName="thickLine" presStyleLbl="alignNode1" presStyleIdx="6" presStyleCnt="12"/>
      <dgm:spPr/>
    </dgm:pt>
    <dgm:pt modelId="{6E855E83-2CCA-4CA1-9E10-1AC634B05521}" type="pres">
      <dgm:prSet presAssocID="{2875AE56-E6E3-4E36-83BB-352FBF4D77AE}" presName="horz1" presStyleCnt="0"/>
      <dgm:spPr/>
    </dgm:pt>
    <dgm:pt modelId="{9FB880D9-E4C3-498B-803E-71B04E0FE04E}" type="pres">
      <dgm:prSet presAssocID="{2875AE56-E6E3-4E36-83BB-352FBF4D77AE}" presName="tx1" presStyleLbl="revTx" presStyleIdx="6" presStyleCnt="12"/>
      <dgm:spPr/>
    </dgm:pt>
    <dgm:pt modelId="{E9544362-37EE-4D0C-A722-F3964AA5FA37}" type="pres">
      <dgm:prSet presAssocID="{2875AE56-E6E3-4E36-83BB-352FBF4D77AE}" presName="vert1" presStyleCnt="0"/>
      <dgm:spPr/>
    </dgm:pt>
    <dgm:pt modelId="{40D76D1E-0BD0-467B-A20B-F46D2ACF636E}" type="pres">
      <dgm:prSet presAssocID="{63B6498B-5549-471C-A67F-C7FF933F9984}" presName="thickLine" presStyleLbl="alignNode1" presStyleIdx="7" presStyleCnt="12"/>
      <dgm:spPr/>
    </dgm:pt>
    <dgm:pt modelId="{E2C01D50-36F6-470B-8883-A8EE9E50D59D}" type="pres">
      <dgm:prSet presAssocID="{63B6498B-5549-471C-A67F-C7FF933F9984}" presName="horz1" presStyleCnt="0"/>
      <dgm:spPr/>
    </dgm:pt>
    <dgm:pt modelId="{48D708AE-392D-4491-A94C-71B328EC310C}" type="pres">
      <dgm:prSet presAssocID="{63B6498B-5549-471C-A67F-C7FF933F9984}" presName="tx1" presStyleLbl="revTx" presStyleIdx="7" presStyleCnt="12"/>
      <dgm:spPr/>
    </dgm:pt>
    <dgm:pt modelId="{4DAE9DE9-DFED-43C8-949C-0AE0A62CA44D}" type="pres">
      <dgm:prSet presAssocID="{63B6498B-5549-471C-A67F-C7FF933F9984}" presName="vert1" presStyleCnt="0"/>
      <dgm:spPr/>
    </dgm:pt>
    <dgm:pt modelId="{E794B645-6799-4E9E-8CEC-0ABB68252CFB}" type="pres">
      <dgm:prSet presAssocID="{903B5E8B-726A-404E-9B67-BC831EF662BE}" presName="thickLine" presStyleLbl="alignNode1" presStyleIdx="8" presStyleCnt="12"/>
      <dgm:spPr/>
    </dgm:pt>
    <dgm:pt modelId="{EC7C32B1-64B8-425C-8D34-32A19AF2E51D}" type="pres">
      <dgm:prSet presAssocID="{903B5E8B-726A-404E-9B67-BC831EF662BE}" presName="horz1" presStyleCnt="0"/>
      <dgm:spPr/>
    </dgm:pt>
    <dgm:pt modelId="{F4BF6C01-51C9-4DE3-A68B-71441E46C94E}" type="pres">
      <dgm:prSet presAssocID="{903B5E8B-726A-404E-9B67-BC831EF662BE}" presName="tx1" presStyleLbl="revTx" presStyleIdx="8" presStyleCnt="12"/>
      <dgm:spPr/>
    </dgm:pt>
    <dgm:pt modelId="{E13FB9E0-1CED-46DA-9C87-C6ECDA177A7C}" type="pres">
      <dgm:prSet presAssocID="{903B5E8B-726A-404E-9B67-BC831EF662BE}" presName="vert1" presStyleCnt="0"/>
      <dgm:spPr/>
    </dgm:pt>
    <dgm:pt modelId="{8015F056-6600-4D05-A8B9-01AE78C36141}" type="pres">
      <dgm:prSet presAssocID="{F224B6EB-381B-424B-A5AA-1826E80C83A5}" presName="thickLine" presStyleLbl="alignNode1" presStyleIdx="9" presStyleCnt="12"/>
      <dgm:spPr/>
    </dgm:pt>
    <dgm:pt modelId="{05276C15-686F-4C1A-B36E-3FDB7B1675E0}" type="pres">
      <dgm:prSet presAssocID="{F224B6EB-381B-424B-A5AA-1826E80C83A5}" presName="horz1" presStyleCnt="0"/>
      <dgm:spPr/>
    </dgm:pt>
    <dgm:pt modelId="{9B7835AD-94C3-4B1E-93F3-2D7C1412D6E0}" type="pres">
      <dgm:prSet presAssocID="{F224B6EB-381B-424B-A5AA-1826E80C83A5}" presName="tx1" presStyleLbl="revTx" presStyleIdx="9" presStyleCnt="12"/>
      <dgm:spPr/>
    </dgm:pt>
    <dgm:pt modelId="{751DD876-2310-4965-AA13-1D476386D792}" type="pres">
      <dgm:prSet presAssocID="{F224B6EB-381B-424B-A5AA-1826E80C83A5}" presName="vert1" presStyleCnt="0"/>
      <dgm:spPr/>
    </dgm:pt>
    <dgm:pt modelId="{6B585A8A-EC13-46C8-B9E9-5906EA61F0EE}" type="pres">
      <dgm:prSet presAssocID="{528AA105-703C-4271-B478-D2B1EB6FEC99}" presName="thickLine" presStyleLbl="alignNode1" presStyleIdx="10" presStyleCnt="12"/>
      <dgm:spPr/>
    </dgm:pt>
    <dgm:pt modelId="{1B896553-11E2-4339-914C-00AA6DEDA5CF}" type="pres">
      <dgm:prSet presAssocID="{528AA105-703C-4271-B478-D2B1EB6FEC99}" presName="horz1" presStyleCnt="0"/>
      <dgm:spPr/>
    </dgm:pt>
    <dgm:pt modelId="{33574F80-42AB-4B0B-966C-062550BD56E5}" type="pres">
      <dgm:prSet presAssocID="{528AA105-703C-4271-B478-D2B1EB6FEC99}" presName="tx1" presStyleLbl="revTx" presStyleIdx="10" presStyleCnt="12"/>
      <dgm:spPr/>
    </dgm:pt>
    <dgm:pt modelId="{4B4C3FD7-79F0-459E-8AD6-995F18D0B9C5}" type="pres">
      <dgm:prSet presAssocID="{528AA105-703C-4271-B478-D2B1EB6FEC99}" presName="vert1" presStyleCnt="0"/>
      <dgm:spPr/>
    </dgm:pt>
    <dgm:pt modelId="{E2077B0F-98DD-4ABA-BF42-205A14B25A24}" type="pres">
      <dgm:prSet presAssocID="{C22D0E0D-CDA2-48CE-A31E-E82E8F6651B9}" presName="thickLine" presStyleLbl="alignNode1" presStyleIdx="11" presStyleCnt="12"/>
      <dgm:spPr/>
    </dgm:pt>
    <dgm:pt modelId="{9BA88F4A-EF19-4BD8-914C-A26C701F17EE}" type="pres">
      <dgm:prSet presAssocID="{C22D0E0D-CDA2-48CE-A31E-E82E8F6651B9}" presName="horz1" presStyleCnt="0"/>
      <dgm:spPr/>
    </dgm:pt>
    <dgm:pt modelId="{4F5748EE-83DB-4099-A69F-C7DFE7E906F7}" type="pres">
      <dgm:prSet presAssocID="{C22D0E0D-CDA2-48CE-A31E-E82E8F6651B9}" presName="tx1" presStyleLbl="revTx" presStyleIdx="11" presStyleCnt="12"/>
      <dgm:spPr/>
    </dgm:pt>
    <dgm:pt modelId="{07E9E634-CD96-4CA9-9B97-CFDD70A57439}" type="pres">
      <dgm:prSet presAssocID="{C22D0E0D-CDA2-48CE-A31E-E82E8F6651B9}" presName="vert1" presStyleCnt="0"/>
      <dgm:spPr/>
    </dgm:pt>
  </dgm:ptLst>
  <dgm:cxnLst>
    <dgm:cxn modelId="{EBEDC900-8657-4DAE-99DE-4E69D73CDE67}" type="presOf" srcId="{528AA105-703C-4271-B478-D2B1EB6FEC99}" destId="{33574F80-42AB-4B0B-966C-062550BD56E5}" srcOrd="0" destOrd="0" presId="urn:microsoft.com/office/officeart/2008/layout/LinedList"/>
    <dgm:cxn modelId="{CC96D50D-94C6-4EBA-807E-EC3BB69ABA97}" srcId="{9762FA74-6D5D-4DD6-AFAA-488D64BEED7A}" destId="{903B5E8B-726A-404E-9B67-BC831EF662BE}" srcOrd="8" destOrd="0" parTransId="{863247C1-7786-4D62-A4E0-8CF7DBF8C836}" sibTransId="{ACA90597-1384-44ED-BE8F-F5FEF3618384}"/>
    <dgm:cxn modelId="{34D76711-D0FC-4DD8-9ED2-3E808D89A04F}" type="presOf" srcId="{CE316F2B-CE80-4232-A1AB-7C84611950D3}" destId="{9D79EDF3-5F58-4BF5-A1DC-99304565F49E}" srcOrd="0" destOrd="0" presId="urn:microsoft.com/office/officeart/2008/layout/LinedList"/>
    <dgm:cxn modelId="{F6863B18-1E0F-44A4-AA25-78D4C3B4DE44}" type="presOf" srcId="{EF6410AA-7FC8-4437-8EDA-3C8A7A3F6C07}" destId="{8DE8E536-DF70-4631-BD97-3C2EC6713E88}" srcOrd="0" destOrd="0" presId="urn:microsoft.com/office/officeart/2008/layout/LinedList"/>
    <dgm:cxn modelId="{78BF2125-BD6F-4240-B46B-094D293DAAF1}" srcId="{9762FA74-6D5D-4DD6-AFAA-488D64BEED7A}" destId="{F224B6EB-381B-424B-A5AA-1826E80C83A5}" srcOrd="9" destOrd="0" parTransId="{E47FA282-5D0A-4B7B-A1D1-C16678A5AB59}" sibTransId="{D32CA38E-5E37-4B25-A9FB-A21FCCCC8F46}"/>
    <dgm:cxn modelId="{0BAD8A30-B5FD-46B6-B119-DD701B83C2CC}" type="presOf" srcId="{39FF4B92-C941-4422-9459-622B54D11B93}" destId="{BCC0581B-784E-409C-9595-A3AD144254B6}" srcOrd="0" destOrd="0" presId="urn:microsoft.com/office/officeart/2008/layout/LinedList"/>
    <dgm:cxn modelId="{4D0D4F3A-AE36-4654-B666-976626F91323}" type="presOf" srcId="{862F0D53-D309-47A8-A77A-64727FBA4293}" destId="{8C17ED68-BD11-4A9F-8500-9C7160A6969F}" srcOrd="0" destOrd="0" presId="urn:microsoft.com/office/officeart/2008/layout/LinedList"/>
    <dgm:cxn modelId="{14A26E5B-F62A-417F-B24A-357533DBC5C6}" srcId="{9762FA74-6D5D-4DD6-AFAA-488D64BEED7A}" destId="{5BBF0E3C-A7BE-407F-866F-6DF902E5A9CB}" srcOrd="5" destOrd="0" parTransId="{95F891FA-0D1F-42F9-A3D2-89A39A0F1B5F}" sibTransId="{C742493D-78D9-4230-BEBD-A686201B47A5}"/>
    <dgm:cxn modelId="{4AC6734B-C7E5-4EE8-BB1A-FC729B61D16E}" type="presOf" srcId="{2875AE56-E6E3-4E36-83BB-352FBF4D77AE}" destId="{9FB880D9-E4C3-498B-803E-71B04E0FE04E}" srcOrd="0" destOrd="0" presId="urn:microsoft.com/office/officeart/2008/layout/LinedList"/>
    <dgm:cxn modelId="{E0451D6C-0EDB-4155-A4E2-431C0CB57CFF}" srcId="{9762FA74-6D5D-4DD6-AFAA-488D64BEED7A}" destId="{39FF4B92-C941-4422-9459-622B54D11B93}" srcOrd="0" destOrd="0" parTransId="{0D14E0BF-1F6C-4E32-BC84-FF6B53D6D264}" sibTransId="{2DEF4064-8885-4DC2-9853-86A17AA31EA5}"/>
    <dgm:cxn modelId="{796DB84C-C00A-479B-A06B-062D0F472CEA}" srcId="{9762FA74-6D5D-4DD6-AFAA-488D64BEED7A}" destId="{862F0D53-D309-47A8-A77A-64727FBA4293}" srcOrd="1" destOrd="0" parTransId="{8644CFB4-0C79-4B32-8D73-C1466DE2E36F}" sibTransId="{F6D089AA-6E08-4D7E-AB46-381FCB8AE695}"/>
    <dgm:cxn modelId="{08286C4F-FA95-48D5-AF5D-7A684D57C501}" type="presOf" srcId="{C22D0E0D-CDA2-48CE-A31E-E82E8F6651B9}" destId="{4F5748EE-83DB-4099-A69F-C7DFE7E906F7}" srcOrd="0" destOrd="0" presId="urn:microsoft.com/office/officeart/2008/layout/LinedList"/>
    <dgm:cxn modelId="{7C920C70-3D1A-4CE0-BC87-8AC3D17B5BA6}" srcId="{9762FA74-6D5D-4DD6-AFAA-488D64BEED7A}" destId="{528AA105-703C-4271-B478-D2B1EB6FEC99}" srcOrd="10" destOrd="0" parTransId="{4B2149C9-04EB-44DD-B098-CAB0167BEA36}" sibTransId="{5E2EE79B-34FE-417A-A3B1-E4E598F86FB2}"/>
    <dgm:cxn modelId="{E6C53478-554E-4539-92C0-F70874D28FEF}" type="presOf" srcId="{5BBF0E3C-A7BE-407F-866F-6DF902E5A9CB}" destId="{686A39CF-D27F-464A-AB99-30AE7A790AD5}" srcOrd="0" destOrd="0" presId="urn:microsoft.com/office/officeart/2008/layout/LinedList"/>
    <dgm:cxn modelId="{01304F81-A9FD-4912-99F4-BE0AE9338DE0}" srcId="{9762FA74-6D5D-4DD6-AFAA-488D64BEED7A}" destId="{63B6498B-5549-471C-A67F-C7FF933F9984}" srcOrd="7" destOrd="0" parTransId="{4E6A4188-AAFD-4BA4-B27B-02721735F759}" sibTransId="{6B27BDB6-62E3-4986-A371-C5D992C116E5}"/>
    <dgm:cxn modelId="{D0810985-A8ED-4604-9886-6A9C722D83C5}" srcId="{9762FA74-6D5D-4DD6-AFAA-488D64BEED7A}" destId="{C22D0E0D-CDA2-48CE-A31E-E82E8F6651B9}" srcOrd="11" destOrd="0" parTransId="{AEB00A8F-ECD7-43BE-A86F-AF1B2F4CAA9E}" sibTransId="{4D0AB977-5715-42F5-9057-496277FAE5E9}"/>
    <dgm:cxn modelId="{C8971789-1719-44BB-90B6-FB8F5475B3F1}" type="presOf" srcId="{903B5E8B-726A-404E-9B67-BC831EF662BE}" destId="{F4BF6C01-51C9-4DE3-A68B-71441E46C94E}" srcOrd="0" destOrd="0" presId="urn:microsoft.com/office/officeart/2008/layout/LinedList"/>
    <dgm:cxn modelId="{4EB41F9D-5BD5-4998-9587-786DF5F236BC}" type="presOf" srcId="{F224B6EB-381B-424B-A5AA-1826E80C83A5}" destId="{9B7835AD-94C3-4B1E-93F3-2D7C1412D6E0}" srcOrd="0" destOrd="0" presId="urn:microsoft.com/office/officeart/2008/layout/LinedList"/>
    <dgm:cxn modelId="{605449A1-592C-460D-BBBE-C708DA493E4D}" srcId="{9762FA74-6D5D-4DD6-AFAA-488D64BEED7A}" destId="{2875AE56-E6E3-4E36-83BB-352FBF4D77AE}" srcOrd="6" destOrd="0" parTransId="{40E92E27-B357-4773-AE16-761E714B6FB8}" sibTransId="{8EADA4B5-F7AD-4121-9E48-90B38AD318A1}"/>
    <dgm:cxn modelId="{C41C9FB5-284E-4B7D-B2FA-F3E0F5526C56}" type="presOf" srcId="{63B6498B-5549-471C-A67F-C7FF933F9984}" destId="{48D708AE-392D-4491-A94C-71B328EC310C}" srcOrd="0" destOrd="0" presId="urn:microsoft.com/office/officeart/2008/layout/LinedList"/>
    <dgm:cxn modelId="{4E7B0FC0-C45F-441D-B2B1-C2B65913EDDC}" type="presOf" srcId="{66C87DA5-B29B-44CC-BCCD-BAB1385C903D}" destId="{AE3CD5DF-EDD6-431F-A97E-03039931E165}" srcOrd="0" destOrd="0" presId="urn:microsoft.com/office/officeart/2008/layout/LinedList"/>
    <dgm:cxn modelId="{D3A0A1D5-4C4A-46A0-BFDE-73581BE67242}" srcId="{9762FA74-6D5D-4DD6-AFAA-488D64BEED7A}" destId="{EF6410AA-7FC8-4437-8EDA-3C8A7A3F6C07}" srcOrd="3" destOrd="0" parTransId="{91E224FA-E3D8-4BA9-A29B-F5D8FE1D491F}" sibTransId="{D6B740FD-D5A7-43F2-AD1A-120FDBC805BE}"/>
    <dgm:cxn modelId="{44A783E3-E5C5-466E-8153-D2EEAFE808CE}" srcId="{9762FA74-6D5D-4DD6-AFAA-488D64BEED7A}" destId="{CE316F2B-CE80-4232-A1AB-7C84611950D3}" srcOrd="4" destOrd="0" parTransId="{30B65856-6FC3-49CE-B59C-AB1D2A6B79F4}" sibTransId="{C780B9AE-BAE6-4F2F-A83B-95255589C30B}"/>
    <dgm:cxn modelId="{79FF59F9-129A-464B-B40E-5F07B28D41C2}" type="presOf" srcId="{9762FA74-6D5D-4DD6-AFAA-488D64BEED7A}" destId="{099B81C1-941D-45D7-8C5B-513A1B81B597}" srcOrd="0" destOrd="0" presId="urn:microsoft.com/office/officeart/2008/layout/LinedList"/>
    <dgm:cxn modelId="{558D8EFA-EF15-4966-8064-5C63D7330162}" srcId="{9762FA74-6D5D-4DD6-AFAA-488D64BEED7A}" destId="{66C87DA5-B29B-44CC-BCCD-BAB1385C903D}" srcOrd="2" destOrd="0" parTransId="{CD54BF67-EDD6-45FC-8FE1-FAC90C0D01D2}" sibTransId="{ED3AA151-1EAD-425A-85AA-25CA3CC2C324}"/>
    <dgm:cxn modelId="{7BCB0181-FDE1-41D8-9904-4A639259941C}" type="presParOf" srcId="{099B81C1-941D-45D7-8C5B-513A1B81B597}" destId="{4445FD4D-F8E0-4E0A-A63B-3059BD271C06}" srcOrd="0" destOrd="0" presId="urn:microsoft.com/office/officeart/2008/layout/LinedList"/>
    <dgm:cxn modelId="{4393CB91-0806-4484-BD5D-69DF9D765719}" type="presParOf" srcId="{099B81C1-941D-45D7-8C5B-513A1B81B597}" destId="{0B86A6D7-38DF-48AA-B146-D9C5B3E285E0}" srcOrd="1" destOrd="0" presId="urn:microsoft.com/office/officeart/2008/layout/LinedList"/>
    <dgm:cxn modelId="{10689ACF-3332-4F95-B358-A8A5F3821B8D}" type="presParOf" srcId="{0B86A6D7-38DF-48AA-B146-D9C5B3E285E0}" destId="{BCC0581B-784E-409C-9595-A3AD144254B6}" srcOrd="0" destOrd="0" presId="urn:microsoft.com/office/officeart/2008/layout/LinedList"/>
    <dgm:cxn modelId="{F0E13FC1-9FFF-4925-ADFE-7CF1EAC552FC}" type="presParOf" srcId="{0B86A6D7-38DF-48AA-B146-D9C5B3E285E0}" destId="{D55088C7-1FAC-47C5-95FE-AA510A439FCA}" srcOrd="1" destOrd="0" presId="urn:microsoft.com/office/officeart/2008/layout/LinedList"/>
    <dgm:cxn modelId="{E07B00A5-2A90-4563-9BDF-6841F42F1D29}" type="presParOf" srcId="{099B81C1-941D-45D7-8C5B-513A1B81B597}" destId="{147B27A9-12B6-4C6A-9AD5-EA1B13B8A0DB}" srcOrd="2" destOrd="0" presId="urn:microsoft.com/office/officeart/2008/layout/LinedList"/>
    <dgm:cxn modelId="{F654AE22-A83B-4DC7-A86F-9175762CF5C4}" type="presParOf" srcId="{099B81C1-941D-45D7-8C5B-513A1B81B597}" destId="{A121F721-E918-4562-A0DD-EC04349BF160}" srcOrd="3" destOrd="0" presId="urn:microsoft.com/office/officeart/2008/layout/LinedList"/>
    <dgm:cxn modelId="{BA9EC302-8697-4D69-A3C8-F3250E749709}" type="presParOf" srcId="{A121F721-E918-4562-A0DD-EC04349BF160}" destId="{8C17ED68-BD11-4A9F-8500-9C7160A6969F}" srcOrd="0" destOrd="0" presId="urn:microsoft.com/office/officeart/2008/layout/LinedList"/>
    <dgm:cxn modelId="{87463C2C-B5E7-4A80-813A-DCF054099AA6}" type="presParOf" srcId="{A121F721-E918-4562-A0DD-EC04349BF160}" destId="{C37700E9-1394-4757-A777-10DC9783629B}" srcOrd="1" destOrd="0" presId="urn:microsoft.com/office/officeart/2008/layout/LinedList"/>
    <dgm:cxn modelId="{7EB27B8B-C0FA-4D9C-B2A5-0582B07C5C43}" type="presParOf" srcId="{099B81C1-941D-45D7-8C5B-513A1B81B597}" destId="{0F86035C-C5E3-479B-B319-45B4ED7A9B5F}" srcOrd="4" destOrd="0" presId="urn:microsoft.com/office/officeart/2008/layout/LinedList"/>
    <dgm:cxn modelId="{2FEF7667-443A-4AE2-A49A-92A6567B7086}" type="presParOf" srcId="{099B81C1-941D-45D7-8C5B-513A1B81B597}" destId="{212A708C-5C12-4319-B78F-B456BA7C8362}" srcOrd="5" destOrd="0" presId="urn:microsoft.com/office/officeart/2008/layout/LinedList"/>
    <dgm:cxn modelId="{7CBE9418-25B3-43A0-8A3D-39251F52E7B8}" type="presParOf" srcId="{212A708C-5C12-4319-B78F-B456BA7C8362}" destId="{AE3CD5DF-EDD6-431F-A97E-03039931E165}" srcOrd="0" destOrd="0" presId="urn:microsoft.com/office/officeart/2008/layout/LinedList"/>
    <dgm:cxn modelId="{A69BB472-2274-4BCB-9BF9-A1EF44E56BBA}" type="presParOf" srcId="{212A708C-5C12-4319-B78F-B456BA7C8362}" destId="{DFA1AE42-9A36-4BA7-8827-FD888DA81877}" srcOrd="1" destOrd="0" presId="urn:microsoft.com/office/officeart/2008/layout/LinedList"/>
    <dgm:cxn modelId="{35F6F030-A572-4034-BEAB-1717AB70C403}" type="presParOf" srcId="{099B81C1-941D-45D7-8C5B-513A1B81B597}" destId="{330BFF15-C358-4A5D-82EB-2A5220C87607}" srcOrd="6" destOrd="0" presId="urn:microsoft.com/office/officeart/2008/layout/LinedList"/>
    <dgm:cxn modelId="{1C21F25D-2BEC-4D63-B8F6-74CB94F41AA2}" type="presParOf" srcId="{099B81C1-941D-45D7-8C5B-513A1B81B597}" destId="{8A9252E3-4117-4956-A23B-67B2262E9BCF}" srcOrd="7" destOrd="0" presId="urn:microsoft.com/office/officeart/2008/layout/LinedList"/>
    <dgm:cxn modelId="{EA656B47-666D-46A7-B186-351BAD4920A6}" type="presParOf" srcId="{8A9252E3-4117-4956-A23B-67B2262E9BCF}" destId="{8DE8E536-DF70-4631-BD97-3C2EC6713E88}" srcOrd="0" destOrd="0" presId="urn:microsoft.com/office/officeart/2008/layout/LinedList"/>
    <dgm:cxn modelId="{8EACFCC8-16D7-4E13-87D8-02CA448E8DDC}" type="presParOf" srcId="{8A9252E3-4117-4956-A23B-67B2262E9BCF}" destId="{A7F5F51C-4644-4A6A-B420-21086435DF56}" srcOrd="1" destOrd="0" presId="urn:microsoft.com/office/officeart/2008/layout/LinedList"/>
    <dgm:cxn modelId="{2EBBED42-AC78-4F95-A4FC-1E057388BB51}" type="presParOf" srcId="{099B81C1-941D-45D7-8C5B-513A1B81B597}" destId="{69CAADA0-41DF-46A4-B281-D6434641D7A7}" srcOrd="8" destOrd="0" presId="urn:microsoft.com/office/officeart/2008/layout/LinedList"/>
    <dgm:cxn modelId="{24E0BF0C-18DF-46A2-9EBB-8B6A09826AFF}" type="presParOf" srcId="{099B81C1-941D-45D7-8C5B-513A1B81B597}" destId="{659CDC6A-A023-41B2-BA1E-75AB292D4408}" srcOrd="9" destOrd="0" presId="urn:microsoft.com/office/officeart/2008/layout/LinedList"/>
    <dgm:cxn modelId="{73C9278A-A934-4406-A0DD-CD76B5933362}" type="presParOf" srcId="{659CDC6A-A023-41B2-BA1E-75AB292D4408}" destId="{9D79EDF3-5F58-4BF5-A1DC-99304565F49E}" srcOrd="0" destOrd="0" presId="urn:microsoft.com/office/officeart/2008/layout/LinedList"/>
    <dgm:cxn modelId="{552D5ECE-E73F-461D-B305-821705E24E9E}" type="presParOf" srcId="{659CDC6A-A023-41B2-BA1E-75AB292D4408}" destId="{89E55AAA-A885-49EF-AFC5-99179EB0B652}" srcOrd="1" destOrd="0" presId="urn:microsoft.com/office/officeart/2008/layout/LinedList"/>
    <dgm:cxn modelId="{01A29795-FAB7-47B2-8408-8D2EECE3A707}" type="presParOf" srcId="{099B81C1-941D-45D7-8C5B-513A1B81B597}" destId="{34E5B5D7-C605-407E-ABBB-D5FBBFD4EC37}" srcOrd="10" destOrd="0" presId="urn:microsoft.com/office/officeart/2008/layout/LinedList"/>
    <dgm:cxn modelId="{33A70D77-69B9-4D47-9F75-4594BD84F5C7}" type="presParOf" srcId="{099B81C1-941D-45D7-8C5B-513A1B81B597}" destId="{CABFE8D7-5807-46AD-8EB6-DE61BC19CE98}" srcOrd="11" destOrd="0" presId="urn:microsoft.com/office/officeart/2008/layout/LinedList"/>
    <dgm:cxn modelId="{192606E9-8D16-433C-99B9-0E72F7A3FA4B}" type="presParOf" srcId="{CABFE8D7-5807-46AD-8EB6-DE61BC19CE98}" destId="{686A39CF-D27F-464A-AB99-30AE7A790AD5}" srcOrd="0" destOrd="0" presId="urn:microsoft.com/office/officeart/2008/layout/LinedList"/>
    <dgm:cxn modelId="{62D29B4D-FA65-4C0D-B2F9-93057CC290D2}" type="presParOf" srcId="{CABFE8D7-5807-46AD-8EB6-DE61BC19CE98}" destId="{FD0FE255-0D98-4832-B31F-5761A22B3832}" srcOrd="1" destOrd="0" presId="urn:microsoft.com/office/officeart/2008/layout/LinedList"/>
    <dgm:cxn modelId="{F8B29C8C-928D-4D25-9FC4-5972E2594BF1}" type="presParOf" srcId="{099B81C1-941D-45D7-8C5B-513A1B81B597}" destId="{DBAE1D34-1AC7-4339-ADE7-828533EE37F7}" srcOrd="12" destOrd="0" presId="urn:microsoft.com/office/officeart/2008/layout/LinedList"/>
    <dgm:cxn modelId="{A31984DB-5D5F-457B-9DE3-D9E9C2788E35}" type="presParOf" srcId="{099B81C1-941D-45D7-8C5B-513A1B81B597}" destId="{6E855E83-2CCA-4CA1-9E10-1AC634B05521}" srcOrd="13" destOrd="0" presId="urn:microsoft.com/office/officeart/2008/layout/LinedList"/>
    <dgm:cxn modelId="{D84B54DF-05A8-4EFF-8C24-8DB1B6236C20}" type="presParOf" srcId="{6E855E83-2CCA-4CA1-9E10-1AC634B05521}" destId="{9FB880D9-E4C3-498B-803E-71B04E0FE04E}" srcOrd="0" destOrd="0" presId="urn:microsoft.com/office/officeart/2008/layout/LinedList"/>
    <dgm:cxn modelId="{8542EA4A-750E-4790-9E0B-76CAE890EAA3}" type="presParOf" srcId="{6E855E83-2CCA-4CA1-9E10-1AC634B05521}" destId="{E9544362-37EE-4D0C-A722-F3964AA5FA37}" srcOrd="1" destOrd="0" presId="urn:microsoft.com/office/officeart/2008/layout/LinedList"/>
    <dgm:cxn modelId="{F730CB32-D77B-41F4-90A9-39604BAC631F}" type="presParOf" srcId="{099B81C1-941D-45D7-8C5B-513A1B81B597}" destId="{40D76D1E-0BD0-467B-A20B-F46D2ACF636E}" srcOrd="14" destOrd="0" presId="urn:microsoft.com/office/officeart/2008/layout/LinedList"/>
    <dgm:cxn modelId="{27306826-2D12-496E-8861-A57F0AAB8FE8}" type="presParOf" srcId="{099B81C1-941D-45D7-8C5B-513A1B81B597}" destId="{E2C01D50-36F6-470B-8883-A8EE9E50D59D}" srcOrd="15" destOrd="0" presId="urn:microsoft.com/office/officeart/2008/layout/LinedList"/>
    <dgm:cxn modelId="{21C89642-3FC0-4860-ADC6-9D2EB3276360}" type="presParOf" srcId="{E2C01D50-36F6-470B-8883-A8EE9E50D59D}" destId="{48D708AE-392D-4491-A94C-71B328EC310C}" srcOrd="0" destOrd="0" presId="urn:microsoft.com/office/officeart/2008/layout/LinedList"/>
    <dgm:cxn modelId="{58B2A76A-4C77-4BB3-9E57-7F200DA23048}" type="presParOf" srcId="{E2C01D50-36F6-470B-8883-A8EE9E50D59D}" destId="{4DAE9DE9-DFED-43C8-949C-0AE0A62CA44D}" srcOrd="1" destOrd="0" presId="urn:microsoft.com/office/officeart/2008/layout/LinedList"/>
    <dgm:cxn modelId="{09390706-68D8-498F-AD62-4B28F7C6F034}" type="presParOf" srcId="{099B81C1-941D-45D7-8C5B-513A1B81B597}" destId="{E794B645-6799-4E9E-8CEC-0ABB68252CFB}" srcOrd="16" destOrd="0" presId="urn:microsoft.com/office/officeart/2008/layout/LinedList"/>
    <dgm:cxn modelId="{CBA56643-7997-44B6-A626-491C83AD6F0F}" type="presParOf" srcId="{099B81C1-941D-45D7-8C5B-513A1B81B597}" destId="{EC7C32B1-64B8-425C-8D34-32A19AF2E51D}" srcOrd="17" destOrd="0" presId="urn:microsoft.com/office/officeart/2008/layout/LinedList"/>
    <dgm:cxn modelId="{9F53105E-B1C1-4CBC-80C1-E0D24088EEE9}" type="presParOf" srcId="{EC7C32B1-64B8-425C-8D34-32A19AF2E51D}" destId="{F4BF6C01-51C9-4DE3-A68B-71441E46C94E}" srcOrd="0" destOrd="0" presId="urn:microsoft.com/office/officeart/2008/layout/LinedList"/>
    <dgm:cxn modelId="{C5A70FCA-CB68-45DF-B7B0-A52CB2DCF331}" type="presParOf" srcId="{EC7C32B1-64B8-425C-8D34-32A19AF2E51D}" destId="{E13FB9E0-1CED-46DA-9C87-C6ECDA177A7C}" srcOrd="1" destOrd="0" presId="urn:microsoft.com/office/officeart/2008/layout/LinedList"/>
    <dgm:cxn modelId="{DE8811B5-F1BA-4A13-96B3-7DBC80CF8189}" type="presParOf" srcId="{099B81C1-941D-45D7-8C5B-513A1B81B597}" destId="{8015F056-6600-4D05-A8B9-01AE78C36141}" srcOrd="18" destOrd="0" presId="urn:microsoft.com/office/officeart/2008/layout/LinedList"/>
    <dgm:cxn modelId="{B0C1B296-BFD5-487D-A469-C0104A38129E}" type="presParOf" srcId="{099B81C1-941D-45D7-8C5B-513A1B81B597}" destId="{05276C15-686F-4C1A-B36E-3FDB7B1675E0}" srcOrd="19" destOrd="0" presId="urn:microsoft.com/office/officeart/2008/layout/LinedList"/>
    <dgm:cxn modelId="{0DA79E13-EF4C-48AF-A105-661F9829211B}" type="presParOf" srcId="{05276C15-686F-4C1A-B36E-3FDB7B1675E0}" destId="{9B7835AD-94C3-4B1E-93F3-2D7C1412D6E0}" srcOrd="0" destOrd="0" presId="urn:microsoft.com/office/officeart/2008/layout/LinedList"/>
    <dgm:cxn modelId="{E72EBD26-0D07-457B-877A-D4122DF894AE}" type="presParOf" srcId="{05276C15-686F-4C1A-B36E-3FDB7B1675E0}" destId="{751DD876-2310-4965-AA13-1D476386D792}" srcOrd="1" destOrd="0" presId="urn:microsoft.com/office/officeart/2008/layout/LinedList"/>
    <dgm:cxn modelId="{E8BAFCB5-DCA7-4E7F-9D43-89D656526D53}" type="presParOf" srcId="{099B81C1-941D-45D7-8C5B-513A1B81B597}" destId="{6B585A8A-EC13-46C8-B9E9-5906EA61F0EE}" srcOrd="20" destOrd="0" presId="urn:microsoft.com/office/officeart/2008/layout/LinedList"/>
    <dgm:cxn modelId="{FDC0AF01-BCF2-48EF-AA65-18C78F375DA1}" type="presParOf" srcId="{099B81C1-941D-45D7-8C5B-513A1B81B597}" destId="{1B896553-11E2-4339-914C-00AA6DEDA5CF}" srcOrd="21" destOrd="0" presId="urn:microsoft.com/office/officeart/2008/layout/LinedList"/>
    <dgm:cxn modelId="{F427BC26-9A31-4F41-9B60-641B0CFDAFDE}" type="presParOf" srcId="{1B896553-11E2-4339-914C-00AA6DEDA5CF}" destId="{33574F80-42AB-4B0B-966C-062550BD56E5}" srcOrd="0" destOrd="0" presId="urn:microsoft.com/office/officeart/2008/layout/LinedList"/>
    <dgm:cxn modelId="{4F466353-6E17-4E8B-91E7-AAB3E6F40A36}" type="presParOf" srcId="{1B896553-11E2-4339-914C-00AA6DEDA5CF}" destId="{4B4C3FD7-79F0-459E-8AD6-995F18D0B9C5}" srcOrd="1" destOrd="0" presId="urn:microsoft.com/office/officeart/2008/layout/LinedList"/>
    <dgm:cxn modelId="{81C3FD2C-320D-48D1-8713-D3D39879BDB5}" type="presParOf" srcId="{099B81C1-941D-45D7-8C5B-513A1B81B597}" destId="{E2077B0F-98DD-4ABA-BF42-205A14B25A24}" srcOrd="22" destOrd="0" presId="urn:microsoft.com/office/officeart/2008/layout/LinedList"/>
    <dgm:cxn modelId="{41E7C6F4-E323-40FA-80B7-46376E1F753B}" type="presParOf" srcId="{099B81C1-941D-45D7-8C5B-513A1B81B597}" destId="{9BA88F4A-EF19-4BD8-914C-A26C701F17EE}" srcOrd="23" destOrd="0" presId="urn:microsoft.com/office/officeart/2008/layout/LinedList"/>
    <dgm:cxn modelId="{BB9F4FA3-F8D5-4E65-A198-107B07CC009B}" type="presParOf" srcId="{9BA88F4A-EF19-4BD8-914C-A26C701F17EE}" destId="{4F5748EE-83DB-4099-A69F-C7DFE7E906F7}" srcOrd="0" destOrd="0" presId="urn:microsoft.com/office/officeart/2008/layout/LinedList"/>
    <dgm:cxn modelId="{02802D23-9958-4E0F-A74E-4CBDDFC79256}" type="presParOf" srcId="{9BA88F4A-EF19-4BD8-914C-A26C701F17EE}" destId="{07E9E634-CD96-4CA9-9B97-CFDD70A574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925CEF-9C76-46A4-BA6F-8A66B86076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83C939-02FB-4445-9C41-B29F47B0C624}">
      <dgm:prSet/>
      <dgm:spPr/>
      <dgm:t>
        <a:bodyPr/>
        <a:lstStyle/>
        <a:p>
          <a:r>
            <a:rPr lang="en-US" dirty="0"/>
            <a:t>Audience _ multiple</a:t>
          </a:r>
        </a:p>
      </dgm:t>
    </dgm:pt>
    <dgm:pt modelId="{E2CB42C2-7E4F-4166-B072-41BEE53266E3}" type="parTrans" cxnId="{A186A14D-D64D-4C19-9F53-270C9D7BB91E}">
      <dgm:prSet/>
      <dgm:spPr/>
      <dgm:t>
        <a:bodyPr/>
        <a:lstStyle/>
        <a:p>
          <a:endParaRPr lang="en-US"/>
        </a:p>
      </dgm:t>
    </dgm:pt>
    <dgm:pt modelId="{E1C0CAED-7BC8-46E8-840A-9D1583DC509F}" type="sibTrans" cxnId="{A186A14D-D64D-4C19-9F53-270C9D7BB91E}">
      <dgm:prSet/>
      <dgm:spPr/>
      <dgm:t>
        <a:bodyPr/>
        <a:lstStyle/>
        <a:p>
          <a:endParaRPr lang="en-US"/>
        </a:p>
      </dgm:t>
    </dgm:pt>
    <dgm:pt modelId="{B825873C-BE8A-474F-A192-A7380EE0735A}">
      <dgm:prSet/>
      <dgm:spPr/>
      <dgm:t>
        <a:bodyPr/>
        <a:lstStyle/>
        <a:p>
          <a:r>
            <a:rPr lang="en-US"/>
            <a:t>They need information quickly</a:t>
          </a:r>
        </a:p>
      </dgm:t>
    </dgm:pt>
    <dgm:pt modelId="{A69D460D-5644-461D-A856-98845471CC69}" type="parTrans" cxnId="{91138CA0-CE0D-4B0C-AB55-7DD0E66203C9}">
      <dgm:prSet/>
      <dgm:spPr/>
      <dgm:t>
        <a:bodyPr/>
        <a:lstStyle/>
        <a:p>
          <a:endParaRPr lang="en-US"/>
        </a:p>
      </dgm:t>
    </dgm:pt>
    <dgm:pt modelId="{4EDE764C-A27B-4DEA-B1AD-221F05865261}" type="sibTrans" cxnId="{91138CA0-CE0D-4B0C-AB55-7DD0E66203C9}">
      <dgm:prSet/>
      <dgm:spPr/>
      <dgm:t>
        <a:bodyPr/>
        <a:lstStyle/>
        <a:p>
          <a:endParaRPr lang="en-US"/>
        </a:p>
      </dgm:t>
    </dgm:pt>
    <dgm:pt modelId="{1A25E6A9-23CE-4137-9FFF-B6B57F69B240}">
      <dgm:prSet/>
      <dgm:spPr/>
      <dgm:t>
        <a:bodyPr/>
        <a:lstStyle/>
        <a:p>
          <a:r>
            <a:rPr lang="en-US"/>
            <a:t>They need it presented in low‐tech terminology</a:t>
          </a:r>
        </a:p>
      </dgm:t>
    </dgm:pt>
    <dgm:pt modelId="{967ED696-9644-4B70-BF59-7907A839851F}" type="parTrans" cxnId="{0CAE6AFD-1993-4F79-972E-8DCB930E80DF}">
      <dgm:prSet/>
      <dgm:spPr/>
      <dgm:t>
        <a:bodyPr/>
        <a:lstStyle/>
        <a:p>
          <a:endParaRPr lang="en-US"/>
        </a:p>
      </dgm:t>
    </dgm:pt>
    <dgm:pt modelId="{A1FF7524-0C2B-4C16-B825-3787B60F295F}" type="sibTrans" cxnId="{0CAE6AFD-1993-4F79-972E-8DCB930E80DF}">
      <dgm:prSet/>
      <dgm:spPr/>
      <dgm:t>
        <a:bodyPr/>
        <a:lstStyle/>
        <a:p>
          <a:endParaRPr lang="en-US"/>
        </a:p>
      </dgm:t>
    </dgm:pt>
    <dgm:pt modelId="{53EF4376-02BD-469B-8E4B-99607A5DE8A8}">
      <dgm:prSet/>
      <dgm:spPr/>
      <dgm:t>
        <a:bodyPr/>
        <a:lstStyle/>
        <a:p>
          <a:r>
            <a:rPr lang="en-US"/>
            <a:t>Write an abstract or executive summary</a:t>
          </a:r>
        </a:p>
      </dgm:t>
    </dgm:pt>
    <dgm:pt modelId="{5869C179-96AE-40F8-B96C-8E4A04A14FC1}" type="parTrans" cxnId="{7D457FE0-08E5-4736-8050-D4A8270D343E}">
      <dgm:prSet/>
      <dgm:spPr/>
      <dgm:t>
        <a:bodyPr/>
        <a:lstStyle/>
        <a:p>
          <a:endParaRPr lang="en-US"/>
        </a:p>
      </dgm:t>
    </dgm:pt>
    <dgm:pt modelId="{CFB93437-FD80-45D2-BD72-78CE3D83ECCB}" type="sibTrans" cxnId="{7D457FE0-08E5-4736-8050-D4A8270D343E}">
      <dgm:prSet/>
      <dgm:spPr/>
      <dgm:t>
        <a:bodyPr/>
        <a:lstStyle/>
        <a:p>
          <a:endParaRPr lang="en-US"/>
        </a:p>
      </dgm:t>
    </dgm:pt>
    <dgm:pt modelId="{E4286D06-DF8A-489E-85D6-48CF11B2EB1F}">
      <dgm:prSet/>
      <dgm:spPr/>
      <dgm:t>
        <a:bodyPr/>
        <a:lstStyle/>
        <a:p>
          <a:r>
            <a:rPr lang="en-US"/>
            <a:t>The abstract, limited to approximately three to ten sentences, presents the </a:t>
          </a:r>
          <a:r>
            <a:rPr lang="en-US" i="1"/>
            <a:t>problems </a:t>
          </a:r>
          <a:r>
            <a:rPr lang="en-US"/>
            <a:t>leading to your proposal, the suggested </a:t>
          </a:r>
          <a:r>
            <a:rPr lang="en-US" i="1"/>
            <a:t>solutions, </a:t>
          </a:r>
          <a:r>
            <a:rPr lang="en-US"/>
            <a:t>and the </a:t>
          </a:r>
          <a:r>
            <a:rPr lang="en-US" i="1"/>
            <a:t>benefits </a:t>
          </a:r>
          <a:r>
            <a:rPr lang="en-US"/>
            <a:t>your audience will derive.</a:t>
          </a:r>
        </a:p>
      </dgm:t>
    </dgm:pt>
    <dgm:pt modelId="{52184C82-274E-4B5E-941B-AFAD48F0D2F6}" type="parTrans" cxnId="{C23AD10C-6ADE-492C-9A33-B258CA8D0643}">
      <dgm:prSet/>
      <dgm:spPr/>
      <dgm:t>
        <a:bodyPr/>
        <a:lstStyle/>
        <a:p>
          <a:endParaRPr lang="en-US"/>
        </a:p>
      </dgm:t>
    </dgm:pt>
    <dgm:pt modelId="{2B1F818B-D87E-4C84-9626-DD76F8FDFDA5}" type="sibTrans" cxnId="{C23AD10C-6ADE-492C-9A33-B258CA8D0643}">
      <dgm:prSet/>
      <dgm:spPr/>
      <dgm:t>
        <a:bodyPr/>
        <a:lstStyle/>
        <a:p>
          <a:endParaRPr lang="en-US"/>
        </a:p>
      </dgm:t>
    </dgm:pt>
    <dgm:pt modelId="{C5FF58A9-61DD-4EF2-9E5F-87DA4591C150}" type="pres">
      <dgm:prSet presAssocID="{1F925CEF-9C76-46A4-BA6F-8A66B86076B6}" presName="vert0" presStyleCnt="0">
        <dgm:presLayoutVars>
          <dgm:dir/>
          <dgm:animOne val="branch"/>
          <dgm:animLvl val="lvl"/>
        </dgm:presLayoutVars>
      </dgm:prSet>
      <dgm:spPr/>
    </dgm:pt>
    <dgm:pt modelId="{91C04679-DB2B-47FC-B5B0-4F993B0AA5DB}" type="pres">
      <dgm:prSet presAssocID="{8783C939-02FB-4445-9C41-B29F47B0C624}" presName="thickLine" presStyleLbl="alignNode1" presStyleIdx="0" presStyleCnt="5"/>
      <dgm:spPr/>
    </dgm:pt>
    <dgm:pt modelId="{1FD8C9FB-DE80-46E8-815E-6558C95956B0}" type="pres">
      <dgm:prSet presAssocID="{8783C939-02FB-4445-9C41-B29F47B0C624}" presName="horz1" presStyleCnt="0"/>
      <dgm:spPr/>
    </dgm:pt>
    <dgm:pt modelId="{DD87F69D-D583-4EE8-9391-76576BF892C4}" type="pres">
      <dgm:prSet presAssocID="{8783C939-02FB-4445-9C41-B29F47B0C624}" presName="tx1" presStyleLbl="revTx" presStyleIdx="0" presStyleCnt="5"/>
      <dgm:spPr/>
    </dgm:pt>
    <dgm:pt modelId="{27DA9684-EDEC-4E7B-BA18-298E961BE58D}" type="pres">
      <dgm:prSet presAssocID="{8783C939-02FB-4445-9C41-B29F47B0C624}" presName="vert1" presStyleCnt="0"/>
      <dgm:spPr/>
    </dgm:pt>
    <dgm:pt modelId="{A141E33F-B179-4C50-802B-663AC1CA59E6}" type="pres">
      <dgm:prSet presAssocID="{B825873C-BE8A-474F-A192-A7380EE0735A}" presName="thickLine" presStyleLbl="alignNode1" presStyleIdx="1" presStyleCnt="5"/>
      <dgm:spPr/>
    </dgm:pt>
    <dgm:pt modelId="{D894CBCF-52D7-4962-80CC-2A8E7EFAC2BD}" type="pres">
      <dgm:prSet presAssocID="{B825873C-BE8A-474F-A192-A7380EE0735A}" presName="horz1" presStyleCnt="0"/>
      <dgm:spPr/>
    </dgm:pt>
    <dgm:pt modelId="{93C68BDC-9FEE-4C47-BFF3-CA518ED751AD}" type="pres">
      <dgm:prSet presAssocID="{B825873C-BE8A-474F-A192-A7380EE0735A}" presName="tx1" presStyleLbl="revTx" presStyleIdx="1" presStyleCnt="5"/>
      <dgm:spPr/>
    </dgm:pt>
    <dgm:pt modelId="{C5C69056-7A96-426D-A45C-8C5FAA881D1A}" type="pres">
      <dgm:prSet presAssocID="{B825873C-BE8A-474F-A192-A7380EE0735A}" presName="vert1" presStyleCnt="0"/>
      <dgm:spPr/>
    </dgm:pt>
    <dgm:pt modelId="{855307D9-31EE-4D83-8233-FE53BCCCA34F}" type="pres">
      <dgm:prSet presAssocID="{1A25E6A9-23CE-4137-9FFF-B6B57F69B240}" presName="thickLine" presStyleLbl="alignNode1" presStyleIdx="2" presStyleCnt="5"/>
      <dgm:spPr/>
    </dgm:pt>
    <dgm:pt modelId="{46C69BC2-0865-4925-9BE6-3FFE18E93882}" type="pres">
      <dgm:prSet presAssocID="{1A25E6A9-23CE-4137-9FFF-B6B57F69B240}" presName="horz1" presStyleCnt="0"/>
      <dgm:spPr/>
    </dgm:pt>
    <dgm:pt modelId="{349FBD45-882C-413A-8BA7-62CF98A4CE53}" type="pres">
      <dgm:prSet presAssocID="{1A25E6A9-23CE-4137-9FFF-B6B57F69B240}" presName="tx1" presStyleLbl="revTx" presStyleIdx="2" presStyleCnt="5"/>
      <dgm:spPr/>
    </dgm:pt>
    <dgm:pt modelId="{F05DC7E2-75C9-46BA-9D70-5CB0E669CC08}" type="pres">
      <dgm:prSet presAssocID="{1A25E6A9-23CE-4137-9FFF-B6B57F69B240}" presName="vert1" presStyleCnt="0"/>
      <dgm:spPr/>
    </dgm:pt>
    <dgm:pt modelId="{6747AD4F-FC2D-4087-82A9-136ED0435C07}" type="pres">
      <dgm:prSet presAssocID="{53EF4376-02BD-469B-8E4B-99607A5DE8A8}" presName="thickLine" presStyleLbl="alignNode1" presStyleIdx="3" presStyleCnt="5"/>
      <dgm:spPr/>
    </dgm:pt>
    <dgm:pt modelId="{2270336B-4E18-42C4-A27C-85C0B3A01705}" type="pres">
      <dgm:prSet presAssocID="{53EF4376-02BD-469B-8E4B-99607A5DE8A8}" presName="horz1" presStyleCnt="0"/>
      <dgm:spPr/>
    </dgm:pt>
    <dgm:pt modelId="{50CE4B14-C984-4D07-A3B0-1B25F18ECB0C}" type="pres">
      <dgm:prSet presAssocID="{53EF4376-02BD-469B-8E4B-99607A5DE8A8}" presName="tx1" presStyleLbl="revTx" presStyleIdx="3" presStyleCnt="5"/>
      <dgm:spPr/>
    </dgm:pt>
    <dgm:pt modelId="{9CE70AEF-B9E3-41D5-BF0F-A1F233729A55}" type="pres">
      <dgm:prSet presAssocID="{53EF4376-02BD-469B-8E4B-99607A5DE8A8}" presName="vert1" presStyleCnt="0"/>
      <dgm:spPr/>
    </dgm:pt>
    <dgm:pt modelId="{1E62E458-68FA-44B4-AE4E-F1C8519F2380}" type="pres">
      <dgm:prSet presAssocID="{E4286D06-DF8A-489E-85D6-48CF11B2EB1F}" presName="thickLine" presStyleLbl="alignNode1" presStyleIdx="4" presStyleCnt="5"/>
      <dgm:spPr/>
    </dgm:pt>
    <dgm:pt modelId="{C083F661-3202-4926-B9A1-3C952BA4869E}" type="pres">
      <dgm:prSet presAssocID="{E4286D06-DF8A-489E-85D6-48CF11B2EB1F}" presName="horz1" presStyleCnt="0"/>
      <dgm:spPr/>
    </dgm:pt>
    <dgm:pt modelId="{12741E66-72BA-48B8-80F1-14C6DFB7D4F2}" type="pres">
      <dgm:prSet presAssocID="{E4286D06-DF8A-489E-85D6-48CF11B2EB1F}" presName="tx1" presStyleLbl="revTx" presStyleIdx="4" presStyleCnt="5"/>
      <dgm:spPr/>
    </dgm:pt>
    <dgm:pt modelId="{678373EC-54EA-4E2C-9C93-D83CAF7486CD}" type="pres">
      <dgm:prSet presAssocID="{E4286D06-DF8A-489E-85D6-48CF11B2EB1F}" presName="vert1" presStyleCnt="0"/>
      <dgm:spPr/>
    </dgm:pt>
  </dgm:ptLst>
  <dgm:cxnLst>
    <dgm:cxn modelId="{C23AD10C-6ADE-492C-9A33-B258CA8D0643}" srcId="{1F925CEF-9C76-46A4-BA6F-8A66B86076B6}" destId="{E4286D06-DF8A-489E-85D6-48CF11B2EB1F}" srcOrd="4" destOrd="0" parTransId="{52184C82-274E-4B5E-941B-AFAD48F0D2F6}" sibTransId="{2B1F818B-D87E-4C84-9626-DD76F8FDFDA5}"/>
    <dgm:cxn modelId="{C6149F1F-BB84-42BA-84C0-60471A1026AB}" type="presOf" srcId="{E4286D06-DF8A-489E-85D6-48CF11B2EB1F}" destId="{12741E66-72BA-48B8-80F1-14C6DFB7D4F2}" srcOrd="0" destOrd="0" presId="urn:microsoft.com/office/officeart/2008/layout/LinedList"/>
    <dgm:cxn modelId="{9120E668-05FC-4DE6-9A1A-F4E1947EF039}" type="presOf" srcId="{1F925CEF-9C76-46A4-BA6F-8A66B86076B6}" destId="{C5FF58A9-61DD-4EF2-9E5F-87DA4591C150}" srcOrd="0" destOrd="0" presId="urn:microsoft.com/office/officeart/2008/layout/LinedList"/>
    <dgm:cxn modelId="{3448C84A-4055-43B4-B0DC-052BE1AD5A82}" type="presOf" srcId="{B825873C-BE8A-474F-A192-A7380EE0735A}" destId="{93C68BDC-9FEE-4C47-BFF3-CA518ED751AD}" srcOrd="0" destOrd="0" presId="urn:microsoft.com/office/officeart/2008/layout/LinedList"/>
    <dgm:cxn modelId="{A186A14D-D64D-4C19-9F53-270C9D7BB91E}" srcId="{1F925CEF-9C76-46A4-BA6F-8A66B86076B6}" destId="{8783C939-02FB-4445-9C41-B29F47B0C624}" srcOrd="0" destOrd="0" parTransId="{E2CB42C2-7E4F-4166-B072-41BEE53266E3}" sibTransId="{E1C0CAED-7BC8-46E8-840A-9D1583DC509F}"/>
    <dgm:cxn modelId="{81A39C9E-DE9F-476C-81A0-252C66C4DAC6}" type="presOf" srcId="{53EF4376-02BD-469B-8E4B-99607A5DE8A8}" destId="{50CE4B14-C984-4D07-A3B0-1B25F18ECB0C}" srcOrd="0" destOrd="0" presId="urn:microsoft.com/office/officeart/2008/layout/LinedList"/>
    <dgm:cxn modelId="{91138CA0-CE0D-4B0C-AB55-7DD0E66203C9}" srcId="{1F925CEF-9C76-46A4-BA6F-8A66B86076B6}" destId="{B825873C-BE8A-474F-A192-A7380EE0735A}" srcOrd="1" destOrd="0" parTransId="{A69D460D-5644-461D-A856-98845471CC69}" sibTransId="{4EDE764C-A27B-4DEA-B1AD-221F05865261}"/>
    <dgm:cxn modelId="{6FB682BB-326B-4F73-9518-FFBB1C351AA7}" type="presOf" srcId="{8783C939-02FB-4445-9C41-B29F47B0C624}" destId="{DD87F69D-D583-4EE8-9391-76576BF892C4}" srcOrd="0" destOrd="0" presId="urn:microsoft.com/office/officeart/2008/layout/LinedList"/>
    <dgm:cxn modelId="{7D457FE0-08E5-4736-8050-D4A8270D343E}" srcId="{1F925CEF-9C76-46A4-BA6F-8A66B86076B6}" destId="{53EF4376-02BD-469B-8E4B-99607A5DE8A8}" srcOrd="3" destOrd="0" parTransId="{5869C179-96AE-40F8-B96C-8E4A04A14FC1}" sibTransId="{CFB93437-FD80-45D2-BD72-78CE3D83ECCB}"/>
    <dgm:cxn modelId="{A53063F7-B2D8-4D36-A19A-A7AB28CCD9E0}" type="presOf" srcId="{1A25E6A9-23CE-4137-9FFF-B6B57F69B240}" destId="{349FBD45-882C-413A-8BA7-62CF98A4CE53}" srcOrd="0" destOrd="0" presId="urn:microsoft.com/office/officeart/2008/layout/LinedList"/>
    <dgm:cxn modelId="{0CAE6AFD-1993-4F79-972E-8DCB930E80DF}" srcId="{1F925CEF-9C76-46A4-BA6F-8A66B86076B6}" destId="{1A25E6A9-23CE-4137-9FFF-B6B57F69B240}" srcOrd="2" destOrd="0" parTransId="{967ED696-9644-4B70-BF59-7907A839851F}" sibTransId="{A1FF7524-0C2B-4C16-B825-3787B60F295F}"/>
    <dgm:cxn modelId="{D65708E1-EFA8-471B-885A-1E9318CF6E26}" type="presParOf" srcId="{C5FF58A9-61DD-4EF2-9E5F-87DA4591C150}" destId="{91C04679-DB2B-47FC-B5B0-4F993B0AA5DB}" srcOrd="0" destOrd="0" presId="urn:microsoft.com/office/officeart/2008/layout/LinedList"/>
    <dgm:cxn modelId="{8F5A5F85-7446-485E-B87E-C77723B6EF56}" type="presParOf" srcId="{C5FF58A9-61DD-4EF2-9E5F-87DA4591C150}" destId="{1FD8C9FB-DE80-46E8-815E-6558C95956B0}" srcOrd="1" destOrd="0" presId="urn:microsoft.com/office/officeart/2008/layout/LinedList"/>
    <dgm:cxn modelId="{7AF35691-9743-4CC1-899C-FB1A04B5D38E}" type="presParOf" srcId="{1FD8C9FB-DE80-46E8-815E-6558C95956B0}" destId="{DD87F69D-D583-4EE8-9391-76576BF892C4}" srcOrd="0" destOrd="0" presId="urn:microsoft.com/office/officeart/2008/layout/LinedList"/>
    <dgm:cxn modelId="{D355F753-0B92-419F-ABE2-0062484572AC}" type="presParOf" srcId="{1FD8C9FB-DE80-46E8-815E-6558C95956B0}" destId="{27DA9684-EDEC-4E7B-BA18-298E961BE58D}" srcOrd="1" destOrd="0" presId="urn:microsoft.com/office/officeart/2008/layout/LinedList"/>
    <dgm:cxn modelId="{D3C46A36-F6D7-44B4-B72A-A9BD8015D62C}" type="presParOf" srcId="{C5FF58A9-61DD-4EF2-9E5F-87DA4591C150}" destId="{A141E33F-B179-4C50-802B-663AC1CA59E6}" srcOrd="2" destOrd="0" presId="urn:microsoft.com/office/officeart/2008/layout/LinedList"/>
    <dgm:cxn modelId="{17711C89-9A86-4A4C-8144-6EDF498D39A4}" type="presParOf" srcId="{C5FF58A9-61DD-4EF2-9E5F-87DA4591C150}" destId="{D894CBCF-52D7-4962-80CC-2A8E7EFAC2BD}" srcOrd="3" destOrd="0" presId="urn:microsoft.com/office/officeart/2008/layout/LinedList"/>
    <dgm:cxn modelId="{D3E4C189-5C9F-41D0-AB70-A061CFA8426B}" type="presParOf" srcId="{D894CBCF-52D7-4962-80CC-2A8E7EFAC2BD}" destId="{93C68BDC-9FEE-4C47-BFF3-CA518ED751AD}" srcOrd="0" destOrd="0" presId="urn:microsoft.com/office/officeart/2008/layout/LinedList"/>
    <dgm:cxn modelId="{EED04467-B545-4868-8948-D6E63425D66F}" type="presParOf" srcId="{D894CBCF-52D7-4962-80CC-2A8E7EFAC2BD}" destId="{C5C69056-7A96-426D-A45C-8C5FAA881D1A}" srcOrd="1" destOrd="0" presId="urn:microsoft.com/office/officeart/2008/layout/LinedList"/>
    <dgm:cxn modelId="{5AEA6250-10F4-432D-9C30-D5E601CAFA51}" type="presParOf" srcId="{C5FF58A9-61DD-4EF2-9E5F-87DA4591C150}" destId="{855307D9-31EE-4D83-8233-FE53BCCCA34F}" srcOrd="4" destOrd="0" presId="urn:microsoft.com/office/officeart/2008/layout/LinedList"/>
    <dgm:cxn modelId="{8846BFEC-676E-4062-8E68-826EC7B8EA92}" type="presParOf" srcId="{C5FF58A9-61DD-4EF2-9E5F-87DA4591C150}" destId="{46C69BC2-0865-4925-9BE6-3FFE18E93882}" srcOrd="5" destOrd="0" presId="urn:microsoft.com/office/officeart/2008/layout/LinedList"/>
    <dgm:cxn modelId="{A4D1054A-44E6-4285-B40D-FA2ADFD7DF86}" type="presParOf" srcId="{46C69BC2-0865-4925-9BE6-3FFE18E93882}" destId="{349FBD45-882C-413A-8BA7-62CF98A4CE53}" srcOrd="0" destOrd="0" presId="urn:microsoft.com/office/officeart/2008/layout/LinedList"/>
    <dgm:cxn modelId="{AEF5AD4C-3C7A-43BF-A1EB-F192F905065E}" type="presParOf" srcId="{46C69BC2-0865-4925-9BE6-3FFE18E93882}" destId="{F05DC7E2-75C9-46BA-9D70-5CB0E669CC08}" srcOrd="1" destOrd="0" presId="urn:microsoft.com/office/officeart/2008/layout/LinedList"/>
    <dgm:cxn modelId="{0452FE50-2C07-434C-9378-7D78BB09E908}" type="presParOf" srcId="{C5FF58A9-61DD-4EF2-9E5F-87DA4591C150}" destId="{6747AD4F-FC2D-4087-82A9-136ED0435C07}" srcOrd="6" destOrd="0" presId="urn:microsoft.com/office/officeart/2008/layout/LinedList"/>
    <dgm:cxn modelId="{0FEAC33C-351D-4518-A0DE-35C081391758}" type="presParOf" srcId="{C5FF58A9-61DD-4EF2-9E5F-87DA4591C150}" destId="{2270336B-4E18-42C4-A27C-85C0B3A01705}" srcOrd="7" destOrd="0" presId="urn:microsoft.com/office/officeart/2008/layout/LinedList"/>
    <dgm:cxn modelId="{B63EF95C-5800-4050-8BE5-CE2095FAF1BE}" type="presParOf" srcId="{2270336B-4E18-42C4-A27C-85C0B3A01705}" destId="{50CE4B14-C984-4D07-A3B0-1B25F18ECB0C}" srcOrd="0" destOrd="0" presId="urn:microsoft.com/office/officeart/2008/layout/LinedList"/>
    <dgm:cxn modelId="{0E0DCD23-2210-4440-AE4A-61C2D16F2BAF}" type="presParOf" srcId="{2270336B-4E18-42C4-A27C-85C0B3A01705}" destId="{9CE70AEF-B9E3-41D5-BF0F-A1F233729A55}" srcOrd="1" destOrd="0" presId="urn:microsoft.com/office/officeart/2008/layout/LinedList"/>
    <dgm:cxn modelId="{084A6B58-8C42-43EC-9D2D-C21959314ECA}" type="presParOf" srcId="{C5FF58A9-61DD-4EF2-9E5F-87DA4591C150}" destId="{1E62E458-68FA-44B4-AE4E-F1C8519F2380}" srcOrd="8" destOrd="0" presId="urn:microsoft.com/office/officeart/2008/layout/LinedList"/>
    <dgm:cxn modelId="{1F15C7DF-4619-4A81-AABF-B225F3622642}" type="presParOf" srcId="{C5FF58A9-61DD-4EF2-9E5F-87DA4591C150}" destId="{C083F661-3202-4926-B9A1-3C952BA4869E}" srcOrd="9" destOrd="0" presId="urn:microsoft.com/office/officeart/2008/layout/LinedList"/>
    <dgm:cxn modelId="{C5211A78-8CF9-4150-9768-2ADF94EDBB9F}" type="presParOf" srcId="{C083F661-3202-4926-B9A1-3C952BA4869E}" destId="{12741E66-72BA-48B8-80F1-14C6DFB7D4F2}" srcOrd="0" destOrd="0" presId="urn:microsoft.com/office/officeart/2008/layout/LinedList"/>
    <dgm:cxn modelId="{7D773EAF-D7FE-4B31-B891-4693AED68987}" type="presParOf" srcId="{C083F661-3202-4926-B9A1-3C952BA4869E}" destId="{678373EC-54EA-4E2C-9C93-D83CAF7486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FB1F8A-2B62-437A-869A-85E65B83E1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D3645C-23C1-4F47-B674-133D1A31088A}">
      <dgm:prSet/>
      <dgm:spPr/>
      <dgm:t>
        <a:bodyPr/>
        <a:lstStyle/>
        <a:p>
          <a:r>
            <a:rPr lang="en-US"/>
            <a:t>Arouse audience involvement—focus on your audience’s needs that generated this proposal.</a:t>
          </a:r>
        </a:p>
      </dgm:t>
    </dgm:pt>
    <dgm:pt modelId="{A393EED7-D05A-4F57-90EA-270EB7A7646E}" type="parTrans" cxnId="{80DF9D87-28B7-4A49-9727-79B522B6DD58}">
      <dgm:prSet/>
      <dgm:spPr/>
      <dgm:t>
        <a:bodyPr/>
        <a:lstStyle/>
        <a:p>
          <a:endParaRPr lang="en-US"/>
        </a:p>
      </dgm:t>
    </dgm:pt>
    <dgm:pt modelId="{BF308FFF-66EC-48F6-B108-F9B8FE2C6CEA}" type="sibTrans" cxnId="{80DF9D87-28B7-4A49-9727-79B522B6DD58}">
      <dgm:prSet/>
      <dgm:spPr/>
      <dgm:t>
        <a:bodyPr/>
        <a:lstStyle/>
        <a:p>
          <a:endParaRPr lang="en-US"/>
        </a:p>
      </dgm:t>
    </dgm:pt>
    <dgm:pt modelId="{38FE11A0-551D-46E3-B4B2-B2E1739AD001}">
      <dgm:prSet/>
      <dgm:spPr/>
      <dgm:t>
        <a:bodyPr/>
        <a:lstStyle/>
        <a:p>
          <a:r>
            <a:rPr lang="en-US"/>
            <a:t>Refute opposing points of view in the body of your proposal.</a:t>
          </a:r>
        </a:p>
      </dgm:t>
    </dgm:pt>
    <dgm:pt modelId="{A641F656-5802-4895-B92D-C2684AB71140}" type="parTrans" cxnId="{0DB9DED5-E2D0-4FC3-B220-FA62B5F8FDCA}">
      <dgm:prSet/>
      <dgm:spPr/>
      <dgm:t>
        <a:bodyPr/>
        <a:lstStyle/>
        <a:p>
          <a:endParaRPr lang="en-US"/>
        </a:p>
      </dgm:t>
    </dgm:pt>
    <dgm:pt modelId="{B2C4A5B9-44FB-4730-9C3C-B6E99CF5A076}" type="sibTrans" cxnId="{0DB9DED5-E2D0-4FC3-B220-FA62B5F8FDCA}">
      <dgm:prSet/>
      <dgm:spPr/>
      <dgm:t>
        <a:bodyPr/>
        <a:lstStyle/>
        <a:p>
          <a:endParaRPr lang="en-US"/>
        </a:p>
      </dgm:t>
    </dgm:pt>
    <dgm:pt modelId="{DD64DABD-D731-47E5-98D0-FDC419809A51}">
      <dgm:prSet/>
      <dgm:spPr/>
      <dgm:t>
        <a:bodyPr/>
        <a:lstStyle/>
        <a:p>
          <a:r>
            <a:rPr lang="en-US"/>
            <a:t>Give proof to develop your content, through research and proper documentation.</a:t>
          </a:r>
        </a:p>
      </dgm:t>
    </dgm:pt>
    <dgm:pt modelId="{09BAC167-7BAA-49FD-A23C-2092D734F04F}" type="parTrans" cxnId="{E9C807B7-626B-46F0-AA80-764AD364E432}">
      <dgm:prSet/>
      <dgm:spPr/>
      <dgm:t>
        <a:bodyPr/>
        <a:lstStyle/>
        <a:p>
          <a:endParaRPr lang="en-US"/>
        </a:p>
      </dgm:t>
    </dgm:pt>
    <dgm:pt modelId="{FAED0DF6-F738-4756-B967-1DCD8793F0F6}" type="sibTrans" cxnId="{E9C807B7-626B-46F0-AA80-764AD364E432}">
      <dgm:prSet/>
      <dgm:spPr/>
      <dgm:t>
        <a:bodyPr/>
        <a:lstStyle/>
        <a:p>
          <a:endParaRPr lang="en-US"/>
        </a:p>
      </dgm:t>
    </dgm:pt>
    <dgm:pt modelId="{647024AB-087D-44C5-B9CD-7746CCD71C3E}">
      <dgm:prSet/>
      <dgm:spPr/>
      <dgm:t>
        <a:bodyPr/>
        <a:lstStyle/>
        <a:p>
          <a:r>
            <a:rPr lang="en-US"/>
            <a:t>Urge action—motivate your audience to act upon your proposal by either buying the product or service or adopting your suggestions or solutions.</a:t>
          </a:r>
        </a:p>
      </dgm:t>
    </dgm:pt>
    <dgm:pt modelId="{1D45D82F-CD39-41ED-8867-EE9CDDB7077D}" type="parTrans" cxnId="{8FEAD04E-AB03-4FD5-97D8-AD9F81C3D4CC}">
      <dgm:prSet/>
      <dgm:spPr/>
      <dgm:t>
        <a:bodyPr/>
        <a:lstStyle/>
        <a:p>
          <a:endParaRPr lang="en-US"/>
        </a:p>
      </dgm:t>
    </dgm:pt>
    <dgm:pt modelId="{4FD9F3DB-0B95-4C96-8EB1-8F82E446E999}" type="sibTrans" cxnId="{8FEAD04E-AB03-4FD5-97D8-AD9F81C3D4CC}">
      <dgm:prSet/>
      <dgm:spPr/>
      <dgm:t>
        <a:bodyPr/>
        <a:lstStyle/>
        <a:p>
          <a:endParaRPr lang="en-US"/>
        </a:p>
      </dgm:t>
    </dgm:pt>
    <dgm:pt modelId="{614AA75B-C4ED-4CCB-870D-C92E4440C8A3}" type="pres">
      <dgm:prSet presAssocID="{CCFB1F8A-2B62-437A-869A-85E65B83E196}" presName="root" presStyleCnt="0">
        <dgm:presLayoutVars>
          <dgm:dir/>
          <dgm:resizeHandles val="exact"/>
        </dgm:presLayoutVars>
      </dgm:prSet>
      <dgm:spPr/>
    </dgm:pt>
    <dgm:pt modelId="{EC375B84-04AB-45AF-9386-BC5C09866AC4}" type="pres">
      <dgm:prSet presAssocID="{10D3645C-23C1-4F47-B674-133D1A31088A}" presName="compNode" presStyleCnt="0"/>
      <dgm:spPr/>
    </dgm:pt>
    <dgm:pt modelId="{D06DA1F9-B80D-4C98-BBDE-3FD3FFAF21BD}" type="pres">
      <dgm:prSet presAssocID="{10D3645C-23C1-4F47-B674-133D1A31088A}" presName="bgRect" presStyleLbl="bgShp" presStyleIdx="0" presStyleCnt="4"/>
      <dgm:spPr/>
    </dgm:pt>
    <dgm:pt modelId="{0391DDA2-C6AB-4D99-AC87-20704A92208A}" type="pres">
      <dgm:prSet presAssocID="{10D3645C-23C1-4F47-B674-133D1A3108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2C5A345E-1212-4966-9E71-512D31C19690}" type="pres">
      <dgm:prSet presAssocID="{10D3645C-23C1-4F47-B674-133D1A31088A}" presName="spaceRect" presStyleCnt="0"/>
      <dgm:spPr/>
    </dgm:pt>
    <dgm:pt modelId="{B378FE35-088A-475D-A003-F7DC6E7E9D5A}" type="pres">
      <dgm:prSet presAssocID="{10D3645C-23C1-4F47-B674-133D1A31088A}" presName="parTx" presStyleLbl="revTx" presStyleIdx="0" presStyleCnt="4">
        <dgm:presLayoutVars>
          <dgm:chMax val="0"/>
          <dgm:chPref val="0"/>
        </dgm:presLayoutVars>
      </dgm:prSet>
      <dgm:spPr/>
    </dgm:pt>
    <dgm:pt modelId="{7C6519D6-5933-4292-8FEB-F8E6226890CD}" type="pres">
      <dgm:prSet presAssocID="{BF308FFF-66EC-48F6-B108-F9B8FE2C6CEA}" presName="sibTrans" presStyleCnt="0"/>
      <dgm:spPr/>
    </dgm:pt>
    <dgm:pt modelId="{5C213FCF-DEAE-4B3D-814B-4B54946E5E2B}" type="pres">
      <dgm:prSet presAssocID="{38FE11A0-551D-46E3-B4B2-B2E1739AD001}" presName="compNode" presStyleCnt="0"/>
      <dgm:spPr/>
    </dgm:pt>
    <dgm:pt modelId="{6239F3F9-5AEF-4CC5-9196-482AA5506318}" type="pres">
      <dgm:prSet presAssocID="{38FE11A0-551D-46E3-B4B2-B2E1739AD001}" presName="bgRect" presStyleLbl="bgShp" presStyleIdx="1" presStyleCnt="4"/>
      <dgm:spPr/>
    </dgm:pt>
    <dgm:pt modelId="{4118CD4C-4F28-4169-9366-76C6D1B95455}" type="pres">
      <dgm:prSet presAssocID="{38FE11A0-551D-46E3-B4B2-B2E1739AD0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C129037-6F30-4501-8A95-3C838F23898A}" type="pres">
      <dgm:prSet presAssocID="{38FE11A0-551D-46E3-B4B2-B2E1739AD001}" presName="spaceRect" presStyleCnt="0"/>
      <dgm:spPr/>
    </dgm:pt>
    <dgm:pt modelId="{4A498368-3D96-4A4D-9754-719B04AD85F9}" type="pres">
      <dgm:prSet presAssocID="{38FE11A0-551D-46E3-B4B2-B2E1739AD001}" presName="parTx" presStyleLbl="revTx" presStyleIdx="1" presStyleCnt="4">
        <dgm:presLayoutVars>
          <dgm:chMax val="0"/>
          <dgm:chPref val="0"/>
        </dgm:presLayoutVars>
      </dgm:prSet>
      <dgm:spPr/>
    </dgm:pt>
    <dgm:pt modelId="{39B5B373-D56F-467F-A4CE-F970D5AD43FB}" type="pres">
      <dgm:prSet presAssocID="{B2C4A5B9-44FB-4730-9C3C-B6E99CF5A076}" presName="sibTrans" presStyleCnt="0"/>
      <dgm:spPr/>
    </dgm:pt>
    <dgm:pt modelId="{D282603D-63FE-44FD-A329-3F77AE22F738}" type="pres">
      <dgm:prSet presAssocID="{DD64DABD-D731-47E5-98D0-FDC419809A51}" presName="compNode" presStyleCnt="0"/>
      <dgm:spPr/>
    </dgm:pt>
    <dgm:pt modelId="{B9DD0BC0-6237-4EEB-AEC5-6EECF63FB214}" type="pres">
      <dgm:prSet presAssocID="{DD64DABD-D731-47E5-98D0-FDC419809A51}" presName="bgRect" presStyleLbl="bgShp" presStyleIdx="2" presStyleCnt="4"/>
      <dgm:spPr/>
    </dgm:pt>
    <dgm:pt modelId="{58EF06F6-C044-41FD-B4F6-D278906D03E1}" type="pres">
      <dgm:prSet presAssocID="{DD64DABD-D731-47E5-98D0-FDC419809A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6013571-D892-47DC-AB5A-2B4E7CC6EC69}" type="pres">
      <dgm:prSet presAssocID="{DD64DABD-D731-47E5-98D0-FDC419809A51}" presName="spaceRect" presStyleCnt="0"/>
      <dgm:spPr/>
    </dgm:pt>
    <dgm:pt modelId="{4AD8036A-7DD5-48C7-BE8E-2DFC055F4220}" type="pres">
      <dgm:prSet presAssocID="{DD64DABD-D731-47E5-98D0-FDC419809A51}" presName="parTx" presStyleLbl="revTx" presStyleIdx="2" presStyleCnt="4">
        <dgm:presLayoutVars>
          <dgm:chMax val="0"/>
          <dgm:chPref val="0"/>
        </dgm:presLayoutVars>
      </dgm:prSet>
      <dgm:spPr/>
    </dgm:pt>
    <dgm:pt modelId="{7450627D-BE77-4870-960A-4331047CA989}" type="pres">
      <dgm:prSet presAssocID="{FAED0DF6-F738-4756-B967-1DCD8793F0F6}" presName="sibTrans" presStyleCnt="0"/>
      <dgm:spPr/>
    </dgm:pt>
    <dgm:pt modelId="{79FA9126-7488-427D-A773-0678FB435F2C}" type="pres">
      <dgm:prSet presAssocID="{647024AB-087D-44C5-B9CD-7746CCD71C3E}" presName="compNode" presStyleCnt="0"/>
      <dgm:spPr/>
    </dgm:pt>
    <dgm:pt modelId="{5C5C0BA7-2A1B-4115-B99C-CE68527FB467}" type="pres">
      <dgm:prSet presAssocID="{647024AB-087D-44C5-B9CD-7746CCD71C3E}" presName="bgRect" presStyleLbl="bgShp" presStyleIdx="3" presStyleCnt="4"/>
      <dgm:spPr/>
    </dgm:pt>
    <dgm:pt modelId="{742939C5-E977-4FDD-85C0-A61E5946B8FD}" type="pres">
      <dgm:prSet presAssocID="{647024AB-087D-44C5-B9CD-7746CCD71C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F528437-B301-4962-8528-A9E3477FB8F7}" type="pres">
      <dgm:prSet presAssocID="{647024AB-087D-44C5-B9CD-7746CCD71C3E}" presName="spaceRect" presStyleCnt="0"/>
      <dgm:spPr/>
    </dgm:pt>
    <dgm:pt modelId="{C0192330-0447-4B5F-9702-EE08F03606CD}" type="pres">
      <dgm:prSet presAssocID="{647024AB-087D-44C5-B9CD-7746CCD71C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673A208-1AFA-4A08-8DAD-070C9B279CDB}" type="presOf" srcId="{DD64DABD-D731-47E5-98D0-FDC419809A51}" destId="{4AD8036A-7DD5-48C7-BE8E-2DFC055F4220}" srcOrd="0" destOrd="0" presId="urn:microsoft.com/office/officeart/2018/2/layout/IconVerticalSolidList"/>
    <dgm:cxn modelId="{0B453F12-983A-46FE-875D-9795BFF5B047}" type="presOf" srcId="{CCFB1F8A-2B62-437A-869A-85E65B83E196}" destId="{614AA75B-C4ED-4CCB-870D-C92E4440C8A3}" srcOrd="0" destOrd="0" presId="urn:microsoft.com/office/officeart/2018/2/layout/IconVerticalSolidList"/>
    <dgm:cxn modelId="{8FEAD04E-AB03-4FD5-97D8-AD9F81C3D4CC}" srcId="{CCFB1F8A-2B62-437A-869A-85E65B83E196}" destId="{647024AB-087D-44C5-B9CD-7746CCD71C3E}" srcOrd="3" destOrd="0" parTransId="{1D45D82F-CD39-41ED-8867-EE9CDDB7077D}" sibTransId="{4FD9F3DB-0B95-4C96-8EB1-8F82E446E999}"/>
    <dgm:cxn modelId="{80DF9D87-28B7-4A49-9727-79B522B6DD58}" srcId="{CCFB1F8A-2B62-437A-869A-85E65B83E196}" destId="{10D3645C-23C1-4F47-B674-133D1A31088A}" srcOrd="0" destOrd="0" parTransId="{A393EED7-D05A-4F57-90EA-270EB7A7646E}" sibTransId="{BF308FFF-66EC-48F6-B108-F9B8FE2C6CEA}"/>
    <dgm:cxn modelId="{E9C807B7-626B-46F0-AA80-764AD364E432}" srcId="{CCFB1F8A-2B62-437A-869A-85E65B83E196}" destId="{DD64DABD-D731-47E5-98D0-FDC419809A51}" srcOrd="2" destOrd="0" parTransId="{09BAC167-7BAA-49FD-A23C-2092D734F04F}" sibTransId="{FAED0DF6-F738-4756-B967-1DCD8793F0F6}"/>
    <dgm:cxn modelId="{8306F2D4-0369-442B-86C1-970FECF3A3F6}" type="presOf" srcId="{38FE11A0-551D-46E3-B4B2-B2E1739AD001}" destId="{4A498368-3D96-4A4D-9754-719B04AD85F9}" srcOrd="0" destOrd="0" presId="urn:microsoft.com/office/officeart/2018/2/layout/IconVerticalSolidList"/>
    <dgm:cxn modelId="{0DB9DED5-E2D0-4FC3-B220-FA62B5F8FDCA}" srcId="{CCFB1F8A-2B62-437A-869A-85E65B83E196}" destId="{38FE11A0-551D-46E3-B4B2-B2E1739AD001}" srcOrd="1" destOrd="0" parTransId="{A641F656-5802-4895-B92D-C2684AB71140}" sibTransId="{B2C4A5B9-44FB-4730-9C3C-B6E99CF5A076}"/>
    <dgm:cxn modelId="{3FC1FBF3-FA9A-4A22-A1DD-379AB03F37DF}" type="presOf" srcId="{647024AB-087D-44C5-B9CD-7746CCD71C3E}" destId="{C0192330-0447-4B5F-9702-EE08F03606CD}" srcOrd="0" destOrd="0" presId="urn:microsoft.com/office/officeart/2018/2/layout/IconVerticalSolidList"/>
    <dgm:cxn modelId="{032B8CFA-421C-4253-877B-BE9AE7E1A4C2}" type="presOf" srcId="{10D3645C-23C1-4F47-B674-133D1A31088A}" destId="{B378FE35-088A-475D-A003-F7DC6E7E9D5A}" srcOrd="0" destOrd="0" presId="urn:microsoft.com/office/officeart/2018/2/layout/IconVerticalSolidList"/>
    <dgm:cxn modelId="{EF72C2D2-FFF4-483F-AA6B-059080AD157C}" type="presParOf" srcId="{614AA75B-C4ED-4CCB-870D-C92E4440C8A3}" destId="{EC375B84-04AB-45AF-9386-BC5C09866AC4}" srcOrd="0" destOrd="0" presId="urn:microsoft.com/office/officeart/2018/2/layout/IconVerticalSolidList"/>
    <dgm:cxn modelId="{77ADBEB1-175C-44B0-9CFD-0B93C6F46E04}" type="presParOf" srcId="{EC375B84-04AB-45AF-9386-BC5C09866AC4}" destId="{D06DA1F9-B80D-4C98-BBDE-3FD3FFAF21BD}" srcOrd="0" destOrd="0" presId="urn:microsoft.com/office/officeart/2018/2/layout/IconVerticalSolidList"/>
    <dgm:cxn modelId="{F621C919-31CB-4914-BA2C-A86D773D018E}" type="presParOf" srcId="{EC375B84-04AB-45AF-9386-BC5C09866AC4}" destId="{0391DDA2-C6AB-4D99-AC87-20704A92208A}" srcOrd="1" destOrd="0" presId="urn:microsoft.com/office/officeart/2018/2/layout/IconVerticalSolidList"/>
    <dgm:cxn modelId="{8137186A-7D64-435D-9432-F61B83EA1EA5}" type="presParOf" srcId="{EC375B84-04AB-45AF-9386-BC5C09866AC4}" destId="{2C5A345E-1212-4966-9E71-512D31C19690}" srcOrd="2" destOrd="0" presId="urn:microsoft.com/office/officeart/2018/2/layout/IconVerticalSolidList"/>
    <dgm:cxn modelId="{F0141C24-BBBA-4206-BB8D-F230908E36A7}" type="presParOf" srcId="{EC375B84-04AB-45AF-9386-BC5C09866AC4}" destId="{B378FE35-088A-475D-A003-F7DC6E7E9D5A}" srcOrd="3" destOrd="0" presId="urn:microsoft.com/office/officeart/2018/2/layout/IconVerticalSolidList"/>
    <dgm:cxn modelId="{3B2581F1-A79F-4E5E-831E-15870073727E}" type="presParOf" srcId="{614AA75B-C4ED-4CCB-870D-C92E4440C8A3}" destId="{7C6519D6-5933-4292-8FEB-F8E6226890CD}" srcOrd="1" destOrd="0" presId="urn:microsoft.com/office/officeart/2018/2/layout/IconVerticalSolidList"/>
    <dgm:cxn modelId="{65795207-D664-48C7-A0E9-4391BF2504FC}" type="presParOf" srcId="{614AA75B-C4ED-4CCB-870D-C92E4440C8A3}" destId="{5C213FCF-DEAE-4B3D-814B-4B54946E5E2B}" srcOrd="2" destOrd="0" presId="urn:microsoft.com/office/officeart/2018/2/layout/IconVerticalSolidList"/>
    <dgm:cxn modelId="{37ABC306-9AB9-48C0-B9CB-BEF9B292D78C}" type="presParOf" srcId="{5C213FCF-DEAE-4B3D-814B-4B54946E5E2B}" destId="{6239F3F9-5AEF-4CC5-9196-482AA5506318}" srcOrd="0" destOrd="0" presId="urn:microsoft.com/office/officeart/2018/2/layout/IconVerticalSolidList"/>
    <dgm:cxn modelId="{E31E3AD3-9B12-4B38-9D9D-F01EFEFB9EB2}" type="presParOf" srcId="{5C213FCF-DEAE-4B3D-814B-4B54946E5E2B}" destId="{4118CD4C-4F28-4169-9366-76C6D1B95455}" srcOrd="1" destOrd="0" presId="urn:microsoft.com/office/officeart/2018/2/layout/IconVerticalSolidList"/>
    <dgm:cxn modelId="{66C7B8CD-9400-4B58-AB50-D571E92519D2}" type="presParOf" srcId="{5C213FCF-DEAE-4B3D-814B-4B54946E5E2B}" destId="{AC129037-6F30-4501-8A95-3C838F23898A}" srcOrd="2" destOrd="0" presId="urn:microsoft.com/office/officeart/2018/2/layout/IconVerticalSolidList"/>
    <dgm:cxn modelId="{B035589D-9039-499F-97BF-F2A2A79C03C3}" type="presParOf" srcId="{5C213FCF-DEAE-4B3D-814B-4B54946E5E2B}" destId="{4A498368-3D96-4A4D-9754-719B04AD85F9}" srcOrd="3" destOrd="0" presId="urn:microsoft.com/office/officeart/2018/2/layout/IconVerticalSolidList"/>
    <dgm:cxn modelId="{143E5A1E-00E7-44DB-95B4-57FE250935E4}" type="presParOf" srcId="{614AA75B-C4ED-4CCB-870D-C92E4440C8A3}" destId="{39B5B373-D56F-467F-A4CE-F970D5AD43FB}" srcOrd="3" destOrd="0" presId="urn:microsoft.com/office/officeart/2018/2/layout/IconVerticalSolidList"/>
    <dgm:cxn modelId="{B4A93C03-08BA-4E51-84EA-48645B515A9D}" type="presParOf" srcId="{614AA75B-C4ED-4CCB-870D-C92E4440C8A3}" destId="{D282603D-63FE-44FD-A329-3F77AE22F738}" srcOrd="4" destOrd="0" presId="urn:microsoft.com/office/officeart/2018/2/layout/IconVerticalSolidList"/>
    <dgm:cxn modelId="{041D084E-AD3A-401C-AF0C-5A4E600CF7E7}" type="presParOf" srcId="{D282603D-63FE-44FD-A329-3F77AE22F738}" destId="{B9DD0BC0-6237-4EEB-AEC5-6EECF63FB214}" srcOrd="0" destOrd="0" presId="urn:microsoft.com/office/officeart/2018/2/layout/IconVerticalSolidList"/>
    <dgm:cxn modelId="{407B278E-D0F7-4048-BAD2-ADCF45490A61}" type="presParOf" srcId="{D282603D-63FE-44FD-A329-3F77AE22F738}" destId="{58EF06F6-C044-41FD-B4F6-D278906D03E1}" srcOrd="1" destOrd="0" presId="urn:microsoft.com/office/officeart/2018/2/layout/IconVerticalSolidList"/>
    <dgm:cxn modelId="{858EA0D4-4029-41E0-AC11-8115513F7C28}" type="presParOf" srcId="{D282603D-63FE-44FD-A329-3F77AE22F738}" destId="{B6013571-D892-47DC-AB5A-2B4E7CC6EC69}" srcOrd="2" destOrd="0" presId="urn:microsoft.com/office/officeart/2018/2/layout/IconVerticalSolidList"/>
    <dgm:cxn modelId="{0B34A8CA-C26B-4103-8AC4-B73C43F3C102}" type="presParOf" srcId="{D282603D-63FE-44FD-A329-3F77AE22F738}" destId="{4AD8036A-7DD5-48C7-BE8E-2DFC055F4220}" srcOrd="3" destOrd="0" presId="urn:microsoft.com/office/officeart/2018/2/layout/IconVerticalSolidList"/>
    <dgm:cxn modelId="{A166E636-BEF3-45BE-A134-26668B5A2DA3}" type="presParOf" srcId="{614AA75B-C4ED-4CCB-870D-C92E4440C8A3}" destId="{7450627D-BE77-4870-960A-4331047CA989}" srcOrd="5" destOrd="0" presId="urn:microsoft.com/office/officeart/2018/2/layout/IconVerticalSolidList"/>
    <dgm:cxn modelId="{7063414F-4F62-4E2D-AD95-CEBB0BB5EDFD}" type="presParOf" srcId="{614AA75B-C4ED-4CCB-870D-C92E4440C8A3}" destId="{79FA9126-7488-427D-A773-0678FB435F2C}" srcOrd="6" destOrd="0" presId="urn:microsoft.com/office/officeart/2018/2/layout/IconVerticalSolidList"/>
    <dgm:cxn modelId="{63B919E6-1956-4599-A9BE-E0B26CB55F86}" type="presParOf" srcId="{79FA9126-7488-427D-A773-0678FB435F2C}" destId="{5C5C0BA7-2A1B-4115-B99C-CE68527FB467}" srcOrd="0" destOrd="0" presId="urn:microsoft.com/office/officeart/2018/2/layout/IconVerticalSolidList"/>
    <dgm:cxn modelId="{9D7125D1-42DC-4155-B27B-DBCBEF3E24B1}" type="presParOf" srcId="{79FA9126-7488-427D-A773-0678FB435F2C}" destId="{742939C5-E977-4FDD-85C0-A61E5946B8FD}" srcOrd="1" destOrd="0" presId="urn:microsoft.com/office/officeart/2018/2/layout/IconVerticalSolidList"/>
    <dgm:cxn modelId="{157A8735-1EA5-4C6B-A9E0-13954309B1B0}" type="presParOf" srcId="{79FA9126-7488-427D-A773-0678FB435F2C}" destId="{6F528437-B301-4962-8528-A9E3477FB8F7}" srcOrd="2" destOrd="0" presId="urn:microsoft.com/office/officeart/2018/2/layout/IconVerticalSolidList"/>
    <dgm:cxn modelId="{DD6E277B-BC3A-4526-83D1-7E7887232965}" type="presParOf" srcId="{79FA9126-7488-427D-A773-0678FB435F2C}" destId="{C0192330-0447-4B5F-9702-EE08F03606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AC1075-E0A1-4FA8-B4A5-0ADCAFB982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AFBF9-55CC-4E5F-862D-3B196C9E14DA}">
      <dgm:prSet/>
      <dgm:spPr/>
      <dgm:t>
        <a:bodyPr/>
        <a:lstStyle/>
        <a:p>
          <a:r>
            <a:rPr lang="en-US"/>
            <a:t>To write an ethical proposal, provide accurate information about</a:t>
          </a:r>
        </a:p>
      </dgm:t>
    </dgm:pt>
    <dgm:pt modelId="{B63331DF-9C47-4CD9-BE70-1A05F53C0A32}" type="parTrans" cxnId="{64A2E87F-70F9-4DE0-BC89-23ED91B482A2}">
      <dgm:prSet/>
      <dgm:spPr/>
      <dgm:t>
        <a:bodyPr/>
        <a:lstStyle/>
        <a:p>
          <a:endParaRPr lang="en-US"/>
        </a:p>
      </dgm:t>
    </dgm:pt>
    <dgm:pt modelId="{CCE447F0-B56F-41AF-96F2-98C92AD21250}" type="sibTrans" cxnId="{64A2E87F-70F9-4DE0-BC89-23ED91B482A2}">
      <dgm:prSet/>
      <dgm:spPr/>
      <dgm:t>
        <a:bodyPr/>
        <a:lstStyle/>
        <a:p>
          <a:endParaRPr lang="en-US"/>
        </a:p>
      </dgm:t>
    </dgm:pt>
    <dgm:pt modelId="{E80F2835-3628-4C9E-8120-86CE5647239B}">
      <dgm:prSet/>
      <dgm:spPr/>
      <dgm:t>
        <a:bodyPr/>
        <a:lstStyle/>
        <a:p>
          <a:r>
            <a:rPr lang="en-US"/>
            <a:t>Credentials</a:t>
          </a:r>
        </a:p>
      </dgm:t>
    </dgm:pt>
    <dgm:pt modelId="{258888E4-9112-471A-9700-3FB89D2D4BE6}" type="parTrans" cxnId="{5D7AE7A0-EED7-4060-864C-0A723BFECA3C}">
      <dgm:prSet/>
      <dgm:spPr/>
      <dgm:t>
        <a:bodyPr/>
        <a:lstStyle/>
        <a:p>
          <a:endParaRPr lang="en-US"/>
        </a:p>
      </dgm:t>
    </dgm:pt>
    <dgm:pt modelId="{9EF438EF-B8CF-4865-9D21-526C68E3D446}" type="sibTrans" cxnId="{5D7AE7A0-EED7-4060-864C-0A723BFECA3C}">
      <dgm:prSet/>
      <dgm:spPr/>
      <dgm:t>
        <a:bodyPr/>
        <a:lstStyle/>
        <a:p>
          <a:endParaRPr lang="en-US"/>
        </a:p>
      </dgm:t>
    </dgm:pt>
    <dgm:pt modelId="{22DCB618-C1D2-47D2-8510-1725C0866ACC}">
      <dgm:prSet/>
      <dgm:spPr/>
      <dgm:t>
        <a:bodyPr/>
        <a:lstStyle/>
        <a:p>
          <a:r>
            <a:rPr lang="en-US"/>
            <a:t>Pricing</a:t>
          </a:r>
        </a:p>
      </dgm:t>
    </dgm:pt>
    <dgm:pt modelId="{F9EF179E-5A51-42C8-8A91-25A73C4CC744}" type="parTrans" cxnId="{1F3DABC6-1797-4DC2-8F34-15833D9689A9}">
      <dgm:prSet/>
      <dgm:spPr/>
      <dgm:t>
        <a:bodyPr/>
        <a:lstStyle/>
        <a:p>
          <a:endParaRPr lang="en-US"/>
        </a:p>
      </dgm:t>
    </dgm:pt>
    <dgm:pt modelId="{F9F9A392-8AED-4525-ACC0-A1DF11B330AF}" type="sibTrans" cxnId="{1F3DABC6-1797-4DC2-8F34-15833D9689A9}">
      <dgm:prSet/>
      <dgm:spPr/>
      <dgm:t>
        <a:bodyPr/>
        <a:lstStyle/>
        <a:p>
          <a:endParaRPr lang="en-US"/>
        </a:p>
      </dgm:t>
    </dgm:pt>
    <dgm:pt modelId="{50326F3B-7A1C-4E0C-9096-6C5997057182}">
      <dgm:prSet/>
      <dgm:spPr/>
      <dgm:t>
        <a:bodyPr/>
        <a:lstStyle/>
        <a:p>
          <a:r>
            <a:rPr lang="en-US"/>
            <a:t>Competitors</a:t>
          </a:r>
        </a:p>
      </dgm:t>
    </dgm:pt>
    <dgm:pt modelId="{91D74322-2D0D-403A-9482-6C183A23BC78}" type="parTrans" cxnId="{A2D8AF81-2F64-444B-BE49-F104CEF88D78}">
      <dgm:prSet/>
      <dgm:spPr/>
      <dgm:t>
        <a:bodyPr/>
        <a:lstStyle/>
        <a:p>
          <a:endParaRPr lang="en-US"/>
        </a:p>
      </dgm:t>
    </dgm:pt>
    <dgm:pt modelId="{28DDDB30-9283-4403-9140-AFB36A4C5632}" type="sibTrans" cxnId="{A2D8AF81-2F64-444B-BE49-F104CEF88D78}">
      <dgm:prSet/>
      <dgm:spPr/>
      <dgm:t>
        <a:bodyPr/>
        <a:lstStyle/>
        <a:p>
          <a:endParaRPr lang="en-US"/>
        </a:p>
      </dgm:t>
    </dgm:pt>
    <dgm:pt modelId="{ECDC3C62-4CD5-4EF1-8FD0-03A3D5E78A0C}">
      <dgm:prSet/>
      <dgm:spPr/>
      <dgm:t>
        <a:bodyPr/>
        <a:lstStyle/>
        <a:p>
          <a:r>
            <a:rPr lang="en-US" dirty="0"/>
            <a:t>Needs assessment</a:t>
          </a:r>
        </a:p>
      </dgm:t>
    </dgm:pt>
    <dgm:pt modelId="{89CEA859-594C-4EA2-93C3-6C383B401331}" type="parTrans" cxnId="{64034D27-6725-4186-937C-CD4367C74E14}">
      <dgm:prSet/>
      <dgm:spPr/>
      <dgm:t>
        <a:bodyPr/>
        <a:lstStyle/>
        <a:p>
          <a:endParaRPr lang="en-US"/>
        </a:p>
      </dgm:t>
    </dgm:pt>
    <dgm:pt modelId="{40E6CD61-52EA-4C9E-8940-19A66459F0BC}" type="sibTrans" cxnId="{64034D27-6725-4186-937C-CD4367C74E14}">
      <dgm:prSet/>
      <dgm:spPr/>
      <dgm:t>
        <a:bodyPr/>
        <a:lstStyle/>
        <a:p>
          <a:endParaRPr lang="en-US"/>
        </a:p>
      </dgm:t>
    </dgm:pt>
    <dgm:pt modelId="{161E29A6-E1A0-47D7-AC02-A592D605FAFA}">
      <dgm:prSet/>
      <dgm:spPr/>
      <dgm:t>
        <a:bodyPr/>
        <a:lstStyle/>
        <a:p>
          <a:r>
            <a:rPr lang="en-US" dirty="0"/>
            <a:t>Sources of information and research</a:t>
          </a:r>
        </a:p>
      </dgm:t>
    </dgm:pt>
    <dgm:pt modelId="{EEACBF20-329B-4A93-8281-DAAD1D90857E}" type="parTrans" cxnId="{3DF89755-B31B-4F94-B10C-59F13958AEE0}">
      <dgm:prSet/>
      <dgm:spPr/>
      <dgm:t>
        <a:bodyPr/>
        <a:lstStyle/>
        <a:p>
          <a:endParaRPr lang="en-US"/>
        </a:p>
      </dgm:t>
    </dgm:pt>
    <dgm:pt modelId="{FAC86D5F-A9D5-4565-A933-FDCA92DAEEA2}" type="sibTrans" cxnId="{3DF89755-B31B-4F94-B10C-59F13958AEE0}">
      <dgm:prSet/>
      <dgm:spPr/>
      <dgm:t>
        <a:bodyPr/>
        <a:lstStyle/>
        <a:p>
          <a:endParaRPr lang="en-US"/>
        </a:p>
      </dgm:t>
    </dgm:pt>
    <dgm:pt modelId="{49CFEE47-FE78-4A17-A316-7B24A548AD9D}">
      <dgm:prSet/>
      <dgm:spPr/>
      <dgm:t>
        <a:bodyPr/>
        <a:lstStyle/>
        <a:p>
          <a:r>
            <a:rPr lang="en-US" dirty="0"/>
            <a:t>When using research, for example, cite sources accurately to avoid plagiarism</a:t>
          </a:r>
        </a:p>
      </dgm:t>
    </dgm:pt>
    <dgm:pt modelId="{F8396F38-7774-4820-AC46-22933539A682}" type="parTrans" cxnId="{D2801EE0-5367-4ED3-A38F-F75B3F4921DD}">
      <dgm:prSet/>
      <dgm:spPr/>
      <dgm:t>
        <a:bodyPr/>
        <a:lstStyle/>
        <a:p>
          <a:endParaRPr lang="en-US"/>
        </a:p>
      </dgm:t>
    </dgm:pt>
    <dgm:pt modelId="{54036A76-9BF9-4EE5-9958-DD4D8750A9F7}" type="sibTrans" cxnId="{D2801EE0-5367-4ED3-A38F-F75B3F4921DD}">
      <dgm:prSet/>
      <dgm:spPr/>
      <dgm:t>
        <a:bodyPr/>
        <a:lstStyle/>
        <a:p>
          <a:endParaRPr lang="en-US"/>
        </a:p>
      </dgm:t>
    </dgm:pt>
    <dgm:pt modelId="{5848236E-D6D9-498C-B5C5-5053E656AAE9}" type="pres">
      <dgm:prSet presAssocID="{9CAC1075-E0A1-4FA8-B4A5-0ADCAFB9827F}" presName="vert0" presStyleCnt="0">
        <dgm:presLayoutVars>
          <dgm:dir/>
          <dgm:animOne val="branch"/>
          <dgm:animLvl val="lvl"/>
        </dgm:presLayoutVars>
      </dgm:prSet>
      <dgm:spPr/>
    </dgm:pt>
    <dgm:pt modelId="{468E54A7-2FAA-4D2B-BC89-E3BB78E36E50}" type="pres">
      <dgm:prSet presAssocID="{AF7AFBF9-55CC-4E5F-862D-3B196C9E14DA}" presName="thickLine" presStyleLbl="alignNode1" presStyleIdx="0" presStyleCnt="7"/>
      <dgm:spPr/>
    </dgm:pt>
    <dgm:pt modelId="{EB41850B-5521-407A-B58D-C950429717D5}" type="pres">
      <dgm:prSet presAssocID="{AF7AFBF9-55CC-4E5F-862D-3B196C9E14DA}" presName="horz1" presStyleCnt="0"/>
      <dgm:spPr/>
    </dgm:pt>
    <dgm:pt modelId="{E0597316-1CBD-492A-93DA-6933C3FF353A}" type="pres">
      <dgm:prSet presAssocID="{AF7AFBF9-55CC-4E5F-862D-3B196C9E14DA}" presName="tx1" presStyleLbl="revTx" presStyleIdx="0" presStyleCnt="7"/>
      <dgm:spPr/>
    </dgm:pt>
    <dgm:pt modelId="{F1D865C3-FC1F-402E-8E35-F862EFB7EBDC}" type="pres">
      <dgm:prSet presAssocID="{AF7AFBF9-55CC-4E5F-862D-3B196C9E14DA}" presName="vert1" presStyleCnt="0"/>
      <dgm:spPr/>
    </dgm:pt>
    <dgm:pt modelId="{37755244-C864-498E-8053-6C08C9EBADED}" type="pres">
      <dgm:prSet presAssocID="{E80F2835-3628-4C9E-8120-86CE5647239B}" presName="thickLine" presStyleLbl="alignNode1" presStyleIdx="1" presStyleCnt="7"/>
      <dgm:spPr/>
    </dgm:pt>
    <dgm:pt modelId="{93579747-3EE9-4B03-A5F8-9BD4355CA9DC}" type="pres">
      <dgm:prSet presAssocID="{E80F2835-3628-4C9E-8120-86CE5647239B}" presName="horz1" presStyleCnt="0"/>
      <dgm:spPr/>
    </dgm:pt>
    <dgm:pt modelId="{FDB823C9-580B-4DE4-8E5F-08B079D37A7F}" type="pres">
      <dgm:prSet presAssocID="{E80F2835-3628-4C9E-8120-86CE5647239B}" presName="tx1" presStyleLbl="revTx" presStyleIdx="1" presStyleCnt="7"/>
      <dgm:spPr/>
    </dgm:pt>
    <dgm:pt modelId="{62E42F91-DDFA-4100-837D-519C6A8B113D}" type="pres">
      <dgm:prSet presAssocID="{E80F2835-3628-4C9E-8120-86CE5647239B}" presName="vert1" presStyleCnt="0"/>
      <dgm:spPr/>
    </dgm:pt>
    <dgm:pt modelId="{A311A14A-ABE7-40ED-B9F0-C395582021F2}" type="pres">
      <dgm:prSet presAssocID="{22DCB618-C1D2-47D2-8510-1725C0866ACC}" presName="thickLine" presStyleLbl="alignNode1" presStyleIdx="2" presStyleCnt="7"/>
      <dgm:spPr/>
    </dgm:pt>
    <dgm:pt modelId="{BCB04985-3D56-41B5-9724-3480631683C9}" type="pres">
      <dgm:prSet presAssocID="{22DCB618-C1D2-47D2-8510-1725C0866ACC}" presName="horz1" presStyleCnt="0"/>
      <dgm:spPr/>
    </dgm:pt>
    <dgm:pt modelId="{64B402C6-82E5-4391-AB2E-7D0D7D9AF1F6}" type="pres">
      <dgm:prSet presAssocID="{22DCB618-C1D2-47D2-8510-1725C0866ACC}" presName="tx1" presStyleLbl="revTx" presStyleIdx="2" presStyleCnt="7"/>
      <dgm:spPr/>
    </dgm:pt>
    <dgm:pt modelId="{95459723-0C2C-479C-A097-8FCCCC80006C}" type="pres">
      <dgm:prSet presAssocID="{22DCB618-C1D2-47D2-8510-1725C0866ACC}" presName="vert1" presStyleCnt="0"/>
      <dgm:spPr/>
    </dgm:pt>
    <dgm:pt modelId="{E3C90D43-884B-49A5-99D6-7E0DA52F0BED}" type="pres">
      <dgm:prSet presAssocID="{50326F3B-7A1C-4E0C-9096-6C5997057182}" presName="thickLine" presStyleLbl="alignNode1" presStyleIdx="3" presStyleCnt="7"/>
      <dgm:spPr/>
    </dgm:pt>
    <dgm:pt modelId="{CA95F63F-8355-4C39-B091-3C361989341E}" type="pres">
      <dgm:prSet presAssocID="{50326F3B-7A1C-4E0C-9096-6C5997057182}" presName="horz1" presStyleCnt="0"/>
      <dgm:spPr/>
    </dgm:pt>
    <dgm:pt modelId="{9541F8E7-4A41-4FB0-BF2C-01B2F0FA1C4E}" type="pres">
      <dgm:prSet presAssocID="{50326F3B-7A1C-4E0C-9096-6C5997057182}" presName="tx1" presStyleLbl="revTx" presStyleIdx="3" presStyleCnt="7"/>
      <dgm:spPr/>
    </dgm:pt>
    <dgm:pt modelId="{AF65E5A8-AD60-4274-99B1-5C67149C0FBA}" type="pres">
      <dgm:prSet presAssocID="{50326F3B-7A1C-4E0C-9096-6C5997057182}" presName="vert1" presStyleCnt="0"/>
      <dgm:spPr/>
    </dgm:pt>
    <dgm:pt modelId="{A6985215-85E2-4AC3-A9F3-C00C1C6EBF45}" type="pres">
      <dgm:prSet presAssocID="{ECDC3C62-4CD5-4EF1-8FD0-03A3D5E78A0C}" presName="thickLine" presStyleLbl="alignNode1" presStyleIdx="4" presStyleCnt="7"/>
      <dgm:spPr/>
    </dgm:pt>
    <dgm:pt modelId="{56E08A52-8C58-47BD-8CB1-D390BC7DB19D}" type="pres">
      <dgm:prSet presAssocID="{ECDC3C62-4CD5-4EF1-8FD0-03A3D5E78A0C}" presName="horz1" presStyleCnt="0"/>
      <dgm:spPr/>
    </dgm:pt>
    <dgm:pt modelId="{D47535B9-FB2B-4B48-AB10-9B55F0C2B406}" type="pres">
      <dgm:prSet presAssocID="{ECDC3C62-4CD5-4EF1-8FD0-03A3D5E78A0C}" presName="tx1" presStyleLbl="revTx" presStyleIdx="4" presStyleCnt="7"/>
      <dgm:spPr/>
    </dgm:pt>
    <dgm:pt modelId="{2674D276-E893-4B39-B524-925190783AF7}" type="pres">
      <dgm:prSet presAssocID="{ECDC3C62-4CD5-4EF1-8FD0-03A3D5E78A0C}" presName="vert1" presStyleCnt="0"/>
      <dgm:spPr/>
    </dgm:pt>
    <dgm:pt modelId="{5414501B-018B-4760-92E3-8D6B0E10E942}" type="pres">
      <dgm:prSet presAssocID="{161E29A6-E1A0-47D7-AC02-A592D605FAFA}" presName="thickLine" presStyleLbl="alignNode1" presStyleIdx="5" presStyleCnt="7"/>
      <dgm:spPr/>
    </dgm:pt>
    <dgm:pt modelId="{ECA533B5-D88B-4AED-9ACA-0D411FBBADF5}" type="pres">
      <dgm:prSet presAssocID="{161E29A6-E1A0-47D7-AC02-A592D605FAFA}" presName="horz1" presStyleCnt="0"/>
      <dgm:spPr/>
    </dgm:pt>
    <dgm:pt modelId="{42495CFD-1EC6-4626-A001-26E97C4BCDD2}" type="pres">
      <dgm:prSet presAssocID="{161E29A6-E1A0-47D7-AC02-A592D605FAFA}" presName="tx1" presStyleLbl="revTx" presStyleIdx="5" presStyleCnt="7"/>
      <dgm:spPr/>
    </dgm:pt>
    <dgm:pt modelId="{70A14402-52F4-461E-BE6F-8876BF22446B}" type="pres">
      <dgm:prSet presAssocID="{161E29A6-E1A0-47D7-AC02-A592D605FAFA}" presName="vert1" presStyleCnt="0"/>
      <dgm:spPr/>
    </dgm:pt>
    <dgm:pt modelId="{7507C952-5D36-49E4-8E59-D92F7F934869}" type="pres">
      <dgm:prSet presAssocID="{49CFEE47-FE78-4A17-A316-7B24A548AD9D}" presName="thickLine" presStyleLbl="alignNode1" presStyleIdx="6" presStyleCnt="7"/>
      <dgm:spPr/>
    </dgm:pt>
    <dgm:pt modelId="{4B0AAA50-431D-4761-8981-6B3A42211C04}" type="pres">
      <dgm:prSet presAssocID="{49CFEE47-FE78-4A17-A316-7B24A548AD9D}" presName="horz1" presStyleCnt="0"/>
      <dgm:spPr/>
    </dgm:pt>
    <dgm:pt modelId="{FAC58494-FCC2-4EB4-BA74-D60E565FE159}" type="pres">
      <dgm:prSet presAssocID="{49CFEE47-FE78-4A17-A316-7B24A548AD9D}" presName="tx1" presStyleLbl="revTx" presStyleIdx="6" presStyleCnt="7"/>
      <dgm:spPr/>
    </dgm:pt>
    <dgm:pt modelId="{68409ABF-34EA-4174-AF67-5BDCF0B2F36F}" type="pres">
      <dgm:prSet presAssocID="{49CFEE47-FE78-4A17-A316-7B24A548AD9D}" presName="vert1" presStyleCnt="0"/>
      <dgm:spPr/>
    </dgm:pt>
  </dgm:ptLst>
  <dgm:cxnLst>
    <dgm:cxn modelId="{B91D1B26-98E6-4948-BE3A-54DD4B7D4816}" type="presOf" srcId="{22DCB618-C1D2-47D2-8510-1725C0866ACC}" destId="{64B402C6-82E5-4391-AB2E-7D0D7D9AF1F6}" srcOrd="0" destOrd="0" presId="urn:microsoft.com/office/officeart/2008/layout/LinedList"/>
    <dgm:cxn modelId="{64034D27-6725-4186-937C-CD4367C74E14}" srcId="{9CAC1075-E0A1-4FA8-B4A5-0ADCAFB9827F}" destId="{ECDC3C62-4CD5-4EF1-8FD0-03A3D5E78A0C}" srcOrd="4" destOrd="0" parTransId="{89CEA859-594C-4EA2-93C3-6C383B401331}" sibTransId="{40E6CD61-52EA-4C9E-8940-19A66459F0BC}"/>
    <dgm:cxn modelId="{B2CE4F2B-1989-4D4E-A98B-CE21BA2DEB9E}" type="presOf" srcId="{50326F3B-7A1C-4E0C-9096-6C5997057182}" destId="{9541F8E7-4A41-4FB0-BF2C-01B2F0FA1C4E}" srcOrd="0" destOrd="0" presId="urn:microsoft.com/office/officeart/2008/layout/LinedList"/>
    <dgm:cxn modelId="{9D6E8E44-41C7-4B15-8167-CB54F7751914}" type="presOf" srcId="{E80F2835-3628-4C9E-8120-86CE5647239B}" destId="{FDB823C9-580B-4DE4-8E5F-08B079D37A7F}" srcOrd="0" destOrd="0" presId="urn:microsoft.com/office/officeart/2008/layout/LinedList"/>
    <dgm:cxn modelId="{3DF89755-B31B-4F94-B10C-59F13958AEE0}" srcId="{9CAC1075-E0A1-4FA8-B4A5-0ADCAFB9827F}" destId="{161E29A6-E1A0-47D7-AC02-A592D605FAFA}" srcOrd="5" destOrd="0" parTransId="{EEACBF20-329B-4A93-8281-DAAD1D90857E}" sibTransId="{FAC86D5F-A9D5-4565-A933-FDCA92DAEEA2}"/>
    <dgm:cxn modelId="{C1FEEC7D-FA52-48A1-8585-7086EAB7276C}" type="presOf" srcId="{49CFEE47-FE78-4A17-A316-7B24A548AD9D}" destId="{FAC58494-FCC2-4EB4-BA74-D60E565FE159}" srcOrd="0" destOrd="0" presId="urn:microsoft.com/office/officeart/2008/layout/LinedList"/>
    <dgm:cxn modelId="{64A2E87F-70F9-4DE0-BC89-23ED91B482A2}" srcId="{9CAC1075-E0A1-4FA8-B4A5-0ADCAFB9827F}" destId="{AF7AFBF9-55CC-4E5F-862D-3B196C9E14DA}" srcOrd="0" destOrd="0" parTransId="{B63331DF-9C47-4CD9-BE70-1A05F53C0A32}" sibTransId="{CCE447F0-B56F-41AF-96F2-98C92AD21250}"/>
    <dgm:cxn modelId="{A2D8AF81-2F64-444B-BE49-F104CEF88D78}" srcId="{9CAC1075-E0A1-4FA8-B4A5-0ADCAFB9827F}" destId="{50326F3B-7A1C-4E0C-9096-6C5997057182}" srcOrd="3" destOrd="0" parTransId="{91D74322-2D0D-403A-9482-6C183A23BC78}" sibTransId="{28DDDB30-9283-4403-9140-AFB36A4C5632}"/>
    <dgm:cxn modelId="{5D7AE7A0-EED7-4060-864C-0A723BFECA3C}" srcId="{9CAC1075-E0A1-4FA8-B4A5-0ADCAFB9827F}" destId="{E80F2835-3628-4C9E-8120-86CE5647239B}" srcOrd="1" destOrd="0" parTransId="{258888E4-9112-471A-9700-3FB89D2D4BE6}" sibTransId="{9EF438EF-B8CF-4865-9D21-526C68E3D446}"/>
    <dgm:cxn modelId="{A56333A4-3EEB-4AAD-B6F1-9F39430D2838}" type="presOf" srcId="{161E29A6-E1A0-47D7-AC02-A592D605FAFA}" destId="{42495CFD-1EC6-4626-A001-26E97C4BCDD2}" srcOrd="0" destOrd="0" presId="urn:microsoft.com/office/officeart/2008/layout/LinedList"/>
    <dgm:cxn modelId="{1F3DABC6-1797-4DC2-8F34-15833D9689A9}" srcId="{9CAC1075-E0A1-4FA8-B4A5-0ADCAFB9827F}" destId="{22DCB618-C1D2-47D2-8510-1725C0866ACC}" srcOrd="2" destOrd="0" parTransId="{F9EF179E-5A51-42C8-8A91-25A73C4CC744}" sibTransId="{F9F9A392-8AED-4525-ACC0-A1DF11B330AF}"/>
    <dgm:cxn modelId="{6772B1DA-B67F-4F5E-97A2-DF800FCC7C36}" type="presOf" srcId="{9CAC1075-E0A1-4FA8-B4A5-0ADCAFB9827F}" destId="{5848236E-D6D9-498C-B5C5-5053E656AAE9}" srcOrd="0" destOrd="0" presId="urn:microsoft.com/office/officeart/2008/layout/LinedList"/>
    <dgm:cxn modelId="{D2801EE0-5367-4ED3-A38F-F75B3F4921DD}" srcId="{9CAC1075-E0A1-4FA8-B4A5-0ADCAFB9827F}" destId="{49CFEE47-FE78-4A17-A316-7B24A548AD9D}" srcOrd="6" destOrd="0" parTransId="{F8396F38-7774-4820-AC46-22933539A682}" sibTransId="{54036A76-9BF9-4EE5-9958-DD4D8750A9F7}"/>
    <dgm:cxn modelId="{54D3EDE5-C038-40CC-80B6-40F6C6EA7145}" type="presOf" srcId="{ECDC3C62-4CD5-4EF1-8FD0-03A3D5E78A0C}" destId="{D47535B9-FB2B-4B48-AB10-9B55F0C2B406}" srcOrd="0" destOrd="0" presId="urn:microsoft.com/office/officeart/2008/layout/LinedList"/>
    <dgm:cxn modelId="{007B9DFE-959F-4058-9B0E-828FB32F0094}" type="presOf" srcId="{AF7AFBF9-55CC-4E5F-862D-3B196C9E14DA}" destId="{E0597316-1CBD-492A-93DA-6933C3FF353A}" srcOrd="0" destOrd="0" presId="urn:microsoft.com/office/officeart/2008/layout/LinedList"/>
    <dgm:cxn modelId="{E022E573-A8D0-47A1-87F5-54E8180EB6B8}" type="presParOf" srcId="{5848236E-D6D9-498C-B5C5-5053E656AAE9}" destId="{468E54A7-2FAA-4D2B-BC89-E3BB78E36E50}" srcOrd="0" destOrd="0" presId="urn:microsoft.com/office/officeart/2008/layout/LinedList"/>
    <dgm:cxn modelId="{B0363A9F-053D-41D6-B68E-4273EF5E89FB}" type="presParOf" srcId="{5848236E-D6D9-498C-B5C5-5053E656AAE9}" destId="{EB41850B-5521-407A-B58D-C950429717D5}" srcOrd="1" destOrd="0" presId="urn:microsoft.com/office/officeart/2008/layout/LinedList"/>
    <dgm:cxn modelId="{0C41EF02-231A-43B7-B911-2F0AA28EFF0D}" type="presParOf" srcId="{EB41850B-5521-407A-B58D-C950429717D5}" destId="{E0597316-1CBD-492A-93DA-6933C3FF353A}" srcOrd="0" destOrd="0" presId="urn:microsoft.com/office/officeart/2008/layout/LinedList"/>
    <dgm:cxn modelId="{24BA24A5-7663-48D0-BF7B-BF4F833C80BD}" type="presParOf" srcId="{EB41850B-5521-407A-B58D-C950429717D5}" destId="{F1D865C3-FC1F-402E-8E35-F862EFB7EBDC}" srcOrd="1" destOrd="0" presId="urn:microsoft.com/office/officeart/2008/layout/LinedList"/>
    <dgm:cxn modelId="{C79954C8-5844-41FC-8676-A3E048D2D395}" type="presParOf" srcId="{5848236E-D6D9-498C-B5C5-5053E656AAE9}" destId="{37755244-C864-498E-8053-6C08C9EBADED}" srcOrd="2" destOrd="0" presId="urn:microsoft.com/office/officeart/2008/layout/LinedList"/>
    <dgm:cxn modelId="{548C9B60-A031-418F-A745-B63AC2986432}" type="presParOf" srcId="{5848236E-D6D9-498C-B5C5-5053E656AAE9}" destId="{93579747-3EE9-4B03-A5F8-9BD4355CA9DC}" srcOrd="3" destOrd="0" presId="urn:microsoft.com/office/officeart/2008/layout/LinedList"/>
    <dgm:cxn modelId="{5B08DA0B-8E64-4C6E-A82E-F28317716387}" type="presParOf" srcId="{93579747-3EE9-4B03-A5F8-9BD4355CA9DC}" destId="{FDB823C9-580B-4DE4-8E5F-08B079D37A7F}" srcOrd="0" destOrd="0" presId="urn:microsoft.com/office/officeart/2008/layout/LinedList"/>
    <dgm:cxn modelId="{C44977E9-CA49-4DE3-A2F0-B028A30DB266}" type="presParOf" srcId="{93579747-3EE9-4B03-A5F8-9BD4355CA9DC}" destId="{62E42F91-DDFA-4100-837D-519C6A8B113D}" srcOrd="1" destOrd="0" presId="urn:microsoft.com/office/officeart/2008/layout/LinedList"/>
    <dgm:cxn modelId="{52C7E0D3-2EFB-4033-B7E5-8D483316FD61}" type="presParOf" srcId="{5848236E-D6D9-498C-B5C5-5053E656AAE9}" destId="{A311A14A-ABE7-40ED-B9F0-C395582021F2}" srcOrd="4" destOrd="0" presId="urn:microsoft.com/office/officeart/2008/layout/LinedList"/>
    <dgm:cxn modelId="{D2924C39-9890-4178-A190-D2A25C0142BA}" type="presParOf" srcId="{5848236E-D6D9-498C-B5C5-5053E656AAE9}" destId="{BCB04985-3D56-41B5-9724-3480631683C9}" srcOrd="5" destOrd="0" presId="urn:microsoft.com/office/officeart/2008/layout/LinedList"/>
    <dgm:cxn modelId="{FCAA355D-7EB2-4DB0-910E-23C640F3E17B}" type="presParOf" srcId="{BCB04985-3D56-41B5-9724-3480631683C9}" destId="{64B402C6-82E5-4391-AB2E-7D0D7D9AF1F6}" srcOrd="0" destOrd="0" presId="urn:microsoft.com/office/officeart/2008/layout/LinedList"/>
    <dgm:cxn modelId="{31A32473-E4F9-490F-B1E7-5131FC4B06D6}" type="presParOf" srcId="{BCB04985-3D56-41B5-9724-3480631683C9}" destId="{95459723-0C2C-479C-A097-8FCCCC80006C}" srcOrd="1" destOrd="0" presId="urn:microsoft.com/office/officeart/2008/layout/LinedList"/>
    <dgm:cxn modelId="{A485D89E-4D90-4754-82AC-59270CE12797}" type="presParOf" srcId="{5848236E-D6D9-498C-B5C5-5053E656AAE9}" destId="{E3C90D43-884B-49A5-99D6-7E0DA52F0BED}" srcOrd="6" destOrd="0" presId="urn:microsoft.com/office/officeart/2008/layout/LinedList"/>
    <dgm:cxn modelId="{3CEE81F1-54CB-46BF-B817-3803EB705D43}" type="presParOf" srcId="{5848236E-D6D9-498C-B5C5-5053E656AAE9}" destId="{CA95F63F-8355-4C39-B091-3C361989341E}" srcOrd="7" destOrd="0" presId="urn:microsoft.com/office/officeart/2008/layout/LinedList"/>
    <dgm:cxn modelId="{6533FFE4-5A13-4116-8480-49C4004FE867}" type="presParOf" srcId="{CA95F63F-8355-4C39-B091-3C361989341E}" destId="{9541F8E7-4A41-4FB0-BF2C-01B2F0FA1C4E}" srcOrd="0" destOrd="0" presId="urn:microsoft.com/office/officeart/2008/layout/LinedList"/>
    <dgm:cxn modelId="{9C481238-DDB4-4C8E-8AB7-A10242D10B1A}" type="presParOf" srcId="{CA95F63F-8355-4C39-B091-3C361989341E}" destId="{AF65E5A8-AD60-4274-99B1-5C67149C0FBA}" srcOrd="1" destOrd="0" presId="urn:microsoft.com/office/officeart/2008/layout/LinedList"/>
    <dgm:cxn modelId="{661BB100-1BE0-47B8-9BBA-C8BEB596E97D}" type="presParOf" srcId="{5848236E-D6D9-498C-B5C5-5053E656AAE9}" destId="{A6985215-85E2-4AC3-A9F3-C00C1C6EBF45}" srcOrd="8" destOrd="0" presId="urn:microsoft.com/office/officeart/2008/layout/LinedList"/>
    <dgm:cxn modelId="{018FBEE4-D2BD-4FFF-8456-5CDFDEBCA19C}" type="presParOf" srcId="{5848236E-D6D9-498C-B5C5-5053E656AAE9}" destId="{56E08A52-8C58-47BD-8CB1-D390BC7DB19D}" srcOrd="9" destOrd="0" presId="urn:microsoft.com/office/officeart/2008/layout/LinedList"/>
    <dgm:cxn modelId="{B370C437-9C37-4BBE-BACE-507F2D192ECD}" type="presParOf" srcId="{56E08A52-8C58-47BD-8CB1-D390BC7DB19D}" destId="{D47535B9-FB2B-4B48-AB10-9B55F0C2B406}" srcOrd="0" destOrd="0" presId="urn:microsoft.com/office/officeart/2008/layout/LinedList"/>
    <dgm:cxn modelId="{93A5C87E-6D85-4D43-9463-694FB7594A4E}" type="presParOf" srcId="{56E08A52-8C58-47BD-8CB1-D390BC7DB19D}" destId="{2674D276-E893-4B39-B524-925190783AF7}" srcOrd="1" destOrd="0" presId="urn:microsoft.com/office/officeart/2008/layout/LinedList"/>
    <dgm:cxn modelId="{60C55D3F-B375-4981-8D24-844E91A8D3F0}" type="presParOf" srcId="{5848236E-D6D9-498C-B5C5-5053E656AAE9}" destId="{5414501B-018B-4760-92E3-8D6B0E10E942}" srcOrd="10" destOrd="0" presId="urn:microsoft.com/office/officeart/2008/layout/LinedList"/>
    <dgm:cxn modelId="{8AC4C7DB-BE6A-4910-97E8-EA765EE7D27B}" type="presParOf" srcId="{5848236E-D6D9-498C-B5C5-5053E656AAE9}" destId="{ECA533B5-D88B-4AED-9ACA-0D411FBBADF5}" srcOrd="11" destOrd="0" presId="urn:microsoft.com/office/officeart/2008/layout/LinedList"/>
    <dgm:cxn modelId="{389B27E0-89B0-4091-8D69-FFFD1C0A52BD}" type="presParOf" srcId="{ECA533B5-D88B-4AED-9ACA-0D411FBBADF5}" destId="{42495CFD-1EC6-4626-A001-26E97C4BCDD2}" srcOrd="0" destOrd="0" presId="urn:microsoft.com/office/officeart/2008/layout/LinedList"/>
    <dgm:cxn modelId="{5C32A202-68BA-47C7-BE7D-68D5D72C7651}" type="presParOf" srcId="{ECA533B5-D88B-4AED-9ACA-0D411FBBADF5}" destId="{70A14402-52F4-461E-BE6F-8876BF22446B}" srcOrd="1" destOrd="0" presId="urn:microsoft.com/office/officeart/2008/layout/LinedList"/>
    <dgm:cxn modelId="{CB310A99-A722-43BB-8C7B-5E36091B749A}" type="presParOf" srcId="{5848236E-D6D9-498C-B5C5-5053E656AAE9}" destId="{7507C952-5D36-49E4-8E59-D92F7F934869}" srcOrd="12" destOrd="0" presId="urn:microsoft.com/office/officeart/2008/layout/LinedList"/>
    <dgm:cxn modelId="{0F06745F-5FEC-4BAE-985D-CB19152A11CE}" type="presParOf" srcId="{5848236E-D6D9-498C-B5C5-5053E656AAE9}" destId="{4B0AAA50-431D-4761-8981-6B3A42211C04}" srcOrd="13" destOrd="0" presId="urn:microsoft.com/office/officeart/2008/layout/LinedList"/>
    <dgm:cxn modelId="{8D0F9CFC-E02A-4F4C-8321-D74CF822DE0A}" type="presParOf" srcId="{4B0AAA50-431D-4761-8981-6B3A42211C04}" destId="{FAC58494-FCC2-4EB4-BA74-D60E565FE159}" srcOrd="0" destOrd="0" presId="urn:microsoft.com/office/officeart/2008/layout/LinedList"/>
    <dgm:cxn modelId="{4F537EFF-E42D-4AB7-8C1D-232514BB6FED}" type="presParOf" srcId="{4B0AAA50-431D-4761-8981-6B3A42211C04}" destId="{68409ABF-34EA-4174-AF67-5BDCF0B2F3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21DB8A-78B5-4564-A440-C47FE5706B2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A9DEED-8673-4EE6-97B1-AA7BEC83A4CA}">
      <dgm:prSet/>
      <dgm:spPr/>
      <dgm:t>
        <a:bodyPr/>
        <a:lstStyle/>
        <a:p>
          <a:r>
            <a:rPr lang="en-US" b="1" dirty="0"/>
            <a:t>Comparison/contrast. </a:t>
          </a:r>
          <a:r>
            <a:rPr lang="en-US" dirty="0"/>
            <a:t>Rely on this mode when offering options for vendors, software, equipment, facilities, and more.</a:t>
          </a:r>
        </a:p>
      </dgm:t>
    </dgm:pt>
    <dgm:pt modelId="{20471AEF-95D9-497A-96A0-060A99B0D9E1}" type="parTrans" cxnId="{62F40C2B-B446-41C6-8EE8-469CE2CA3012}">
      <dgm:prSet/>
      <dgm:spPr/>
      <dgm:t>
        <a:bodyPr/>
        <a:lstStyle/>
        <a:p>
          <a:endParaRPr lang="en-US"/>
        </a:p>
      </dgm:t>
    </dgm:pt>
    <dgm:pt modelId="{3EAC7570-2419-4FDC-A744-2A63F5914B70}" type="sibTrans" cxnId="{62F40C2B-B446-41C6-8EE8-469CE2CA3012}">
      <dgm:prSet/>
      <dgm:spPr/>
      <dgm:t>
        <a:bodyPr/>
        <a:lstStyle/>
        <a:p>
          <a:endParaRPr lang="en-US"/>
        </a:p>
      </dgm:t>
    </dgm:pt>
    <dgm:pt modelId="{3D3DF78C-4047-40A7-850F-BDEC4FDC0923}">
      <dgm:prSet/>
      <dgm:spPr/>
      <dgm:t>
        <a:bodyPr/>
        <a:lstStyle/>
        <a:p>
          <a:r>
            <a:rPr lang="en-US" b="1"/>
            <a:t>Cause/effect. </a:t>
          </a:r>
          <a:r>
            <a:rPr lang="en-US"/>
            <a:t>Use this method to show what created a problem or caused the need for your proposed solution.</a:t>
          </a:r>
        </a:p>
      </dgm:t>
    </dgm:pt>
    <dgm:pt modelId="{703D302C-F00A-4087-8ED4-8871AAB08028}" type="parTrans" cxnId="{CF0CBF01-604B-491A-9E32-C500BC0A6B7A}">
      <dgm:prSet/>
      <dgm:spPr/>
      <dgm:t>
        <a:bodyPr/>
        <a:lstStyle/>
        <a:p>
          <a:endParaRPr lang="en-US"/>
        </a:p>
      </dgm:t>
    </dgm:pt>
    <dgm:pt modelId="{B95E2D3D-11BD-4F3E-BEA7-176D843B2F96}" type="sibTrans" cxnId="{CF0CBF01-604B-491A-9E32-C500BC0A6B7A}">
      <dgm:prSet/>
      <dgm:spPr/>
      <dgm:t>
        <a:bodyPr/>
        <a:lstStyle/>
        <a:p>
          <a:endParaRPr lang="en-US"/>
        </a:p>
      </dgm:t>
    </dgm:pt>
    <dgm:pt modelId="{2970A538-7507-46EC-98C0-FADA97C409CA}">
      <dgm:prSet/>
      <dgm:spPr/>
      <dgm:t>
        <a:bodyPr/>
        <a:lstStyle/>
        <a:p>
          <a:r>
            <a:rPr lang="en-US" b="1"/>
            <a:t>Chronology. </a:t>
          </a:r>
          <a:r>
            <a:rPr lang="en-US"/>
            <a:t>Show the timeline for implementation of your proposal, reporting deadlines to meet, steps to follow, and payment schedules.</a:t>
          </a:r>
        </a:p>
      </dgm:t>
    </dgm:pt>
    <dgm:pt modelId="{AC471789-3421-4A92-9493-A48177124969}" type="parTrans" cxnId="{95FF02D7-58B9-4330-B377-58B5F08B6A98}">
      <dgm:prSet/>
      <dgm:spPr/>
      <dgm:t>
        <a:bodyPr/>
        <a:lstStyle/>
        <a:p>
          <a:endParaRPr lang="en-US"/>
        </a:p>
      </dgm:t>
    </dgm:pt>
    <dgm:pt modelId="{D20DCE6B-7FCB-4508-9513-6F7003B148CC}" type="sibTrans" cxnId="{95FF02D7-58B9-4330-B377-58B5F08B6A98}">
      <dgm:prSet/>
      <dgm:spPr/>
      <dgm:t>
        <a:bodyPr/>
        <a:lstStyle/>
        <a:p>
          <a:endParaRPr lang="en-US"/>
        </a:p>
      </dgm:t>
    </dgm:pt>
    <dgm:pt modelId="{B010B76C-8B81-40A6-8FE3-1625107E4B7B}">
      <dgm:prSet/>
      <dgm:spPr/>
      <dgm:t>
        <a:bodyPr/>
        <a:lstStyle/>
        <a:p>
          <a:r>
            <a:rPr lang="en-US" b="1"/>
            <a:t>Analysis. </a:t>
          </a:r>
          <a:r>
            <a:rPr lang="en-US"/>
            <a:t>Subdivide the topic into smaller parts to aid understanding.</a:t>
          </a:r>
        </a:p>
      </dgm:t>
    </dgm:pt>
    <dgm:pt modelId="{A071CD2A-86A0-4AE2-9301-8AD514979CEF}" type="parTrans" cxnId="{B46CA07B-9274-424F-A5E7-B6AFBB9930FF}">
      <dgm:prSet/>
      <dgm:spPr/>
      <dgm:t>
        <a:bodyPr/>
        <a:lstStyle/>
        <a:p>
          <a:endParaRPr lang="en-US"/>
        </a:p>
      </dgm:t>
    </dgm:pt>
    <dgm:pt modelId="{91901F51-4FCB-499A-9FF1-473535DDC1B9}" type="sibTrans" cxnId="{B46CA07B-9274-424F-A5E7-B6AFBB9930FF}">
      <dgm:prSet/>
      <dgm:spPr/>
      <dgm:t>
        <a:bodyPr/>
        <a:lstStyle/>
        <a:p>
          <a:endParaRPr lang="en-US"/>
        </a:p>
      </dgm:t>
    </dgm:pt>
    <dgm:pt modelId="{19E497C9-F30E-4D23-874F-BF9D636AA0AA}" type="pres">
      <dgm:prSet presAssocID="{1821DB8A-78B5-4564-A440-C47FE5706B23}" presName="vert0" presStyleCnt="0">
        <dgm:presLayoutVars>
          <dgm:dir/>
          <dgm:animOne val="branch"/>
          <dgm:animLvl val="lvl"/>
        </dgm:presLayoutVars>
      </dgm:prSet>
      <dgm:spPr/>
    </dgm:pt>
    <dgm:pt modelId="{12CD263A-04C7-4ECF-B550-1EB0C205AE3A}" type="pres">
      <dgm:prSet presAssocID="{74A9DEED-8673-4EE6-97B1-AA7BEC83A4CA}" presName="thickLine" presStyleLbl="alignNode1" presStyleIdx="0" presStyleCnt="4"/>
      <dgm:spPr/>
    </dgm:pt>
    <dgm:pt modelId="{66A00A9E-BE8C-448C-AEAD-9EC761039082}" type="pres">
      <dgm:prSet presAssocID="{74A9DEED-8673-4EE6-97B1-AA7BEC83A4CA}" presName="horz1" presStyleCnt="0"/>
      <dgm:spPr/>
    </dgm:pt>
    <dgm:pt modelId="{18869813-DF4D-4F3E-A438-7E78E8A376D9}" type="pres">
      <dgm:prSet presAssocID="{74A9DEED-8673-4EE6-97B1-AA7BEC83A4CA}" presName="tx1" presStyleLbl="revTx" presStyleIdx="0" presStyleCnt="4"/>
      <dgm:spPr/>
    </dgm:pt>
    <dgm:pt modelId="{8E05635E-AFCE-400C-9E58-854C92BFBA8A}" type="pres">
      <dgm:prSet presAssocID="{74A9DEED-8673-4EE6-97B1-AA7BEC83A4CA}" presName="vert1" presStyleCnt="0"/>
      <dgm:spPr/>
    </dgm:pt>
    <dgm:pt modelId="{799C07EA-A78A-42CB-9C38-E24A49F238C6}" type="pres">
      <dgm:prSet presAssocID="{3D3DF78C-4047-40A7-850F-BDEC4FDC0923}" presName="thickLine" presStyleLbl="alignNode1" presStyleIdx="1" presStyleCnt="4"/>
      <dgm:spPr/>
    </dgm:pt>
    <dgm:pt modelId="{B2882AA9-C4DD-48F5-8F34-7ACA03E31CE1}" type="pres">
      <dgm:prSet presAssocID="{3D3DF78C-4047-40A7-850F-BDEC4FDC0923}" presName="horz1" presStyleCnt="0"/>
      <dgm:spPr/>
    </dgm:pt>
    <dgm:pt modelId="{5502B43F-B6DB-4E63-8DCC-5E4B2FFD8F6E}" type="pres">
      <dgm:prSet presAssocID="{3D3DF78C-4047-40A7-850F-BDEC4FDC0923}" presName="tx1" presStyleLbl="revTx" presStyleIdx="1" presStyleCnt="4"/>
      <dgm:spPr/>
    </dgm:pt>
    <dgm:pt modelId="{9D8A74A1-9A22-4C62-AF4A-63951D09EDBD}" type="pres">
      <dgm:prSet presAssocID="{3D3DF78C-4047-40A7-850F-BDEC4FDC0923}" presName="vert1" presStyleCnt="0"/>
      <dgm:spPr/>
    </dgm:pt>
    <dgm:pt modelId="{1E80672F-C9F1-45A0-A8E1-75AFFE2FD869}" type="pres">
      <dgm:prSet presAssocID="{2970A538-7507-46EC-98C0-FADA97C409CA}" presName="thickLine" presStyleLbl="alignNode1" presStyleIdx="2" presStyleCnt="4"/>
      <dgm:spPr/>
    </dgm:pt>
    <dgm:pt modelId="{8DB7410C-00C4-4672-9A57-A51FD5F29FCD}" type="pres">
      <dgm:prSet presAssocID="{2970A538-7507-46EC-98C0-FADA97C409CA}" presName="horz1" presStyleCnt="0"/>
      <dgm:spPr/>
    </dgm:pt>
    <dgm:pt modelId="{D6BC9B9C-9368-4AE1-93B9-AD93D69603DE}" type="pres">
      <dgm:prSet presAssocID="{2970A538-7507-46EC-98C0-FADA97C409CA}" presName="tx1" presStyleLbl="revTx" presStyleIdx="2" presStyleCnt="4"/>
      <dgm:spPr/>
    </dgm:pt>
    <dgm:pt modelId="{91125A07-1CA4-4D5A-9D8F-BC74E6B94D8A}" type="pres">
      <dgm:prSet presAssocID="{2970A538-7507-46EC-98C0-FADA97C409CA}" presName="vert1" presStyleCnt="0"/>
      <dgm:spPr/>
    </dgm:pt>
    <dgm:pt modelId="{697E45DD-801A-42B4-A6F6-38B32F46ED13}" type="pres">
      <dgm:prSet presAssocID="{B010B76C-8B81-40A6-8FE3-1625107E4B7B}" presName="thickLine" presStyleLbl="alignNode1" presStyleIdx="3" presStyleCnt="4"/>
      <dgm:spPr/>
    </dgm:pt>
    <dgm:pt modelId="{72071128-EBD5-44C1-BBCE-4A0C4BD58D2A}" type="pres">
      <dgm:prSet presAssocID="{B010B76C-8B81-40A6-8FE3-1625107E4B7B}" presName="horz1" presStyleCnt="0"/>
      <dgm:spPr/>
    </dgm:pt>
    <dgm:pt modelId="{8EF51B6E-AA9A-4BDD-98A0-C5FCAEB252F1}" type="pres">
      <dgm:prSet presAssocID="{B010B76C-8B81-40A6-8FE3-1625107E4B7B}" presName="tx1" presStyleLbl="revTx" presStyleIdx="3" presStyleCnt="4"/>
      <dgm:spPr/>
    </dgm:pt>
    <dgm:pt modelId="{DBB3D9FF-2ED9-4FAA-BFB7-792FBF985193}" type="pres">
      <dgm:prSet presAssocID="{B010B76C-8B81-40A6-8FE3-1625107E4B7B}" presName="vert1" presStyleCnt="0"/>
      <dgm:spPr/>
    </dgm:pt>
  </dgm:ptLst>
  <dgm:cxnLst>
    <dgm:cxn modelId="{CF0CBF01-604B-491A-9E32-C500BC0A6B7A}" srcId="{1821DB8A-78B5-4564-A440-C47FE5706B23}" destId="{3D3DF78C-4047-40A7-850F-BDEC4FDC0923}" srcOrd="1" destOrd="0" parTransId="{703D302C-F00A-4087-8ED4-8871AAB08028}" sibTransId="{B95E2D3D-11BD-4F3E-BEA7-176D843B2F96}"/>
    <dgm:cxn modelId="{62F40C2B-B446-41C6-8EE8-469CE2CA3012}" srcId="{1821DB8A-78B5-4564-A440-C47FE5706B23}" destId="{74A9DEED-8673-4EE6-97B1-AA7BEC83A4CA}" srcOrd="0" destOrd="0" parTransId="{20471AEF-95D9-497A-96A0-060A99B0D9E1}" sibTransId="{3EAC7570-2419-4FDC-A744-2A63F5914B70}"/>
    <dgm:cxn modelId="{27DA512F-0344-4DEB-BE77-583B795B3C95}" type="presOf" srcId="{1821DB8A-78B5-4564-A440-C47FE5706B23}" destId="{19E497C9-F30E-4D23-874F-BF9D636AA0AA}" srcOrd="0" destOrd="0" presId="urn:microsoft.com/office/officeart/2008/layout/LinedList"/>
    <dgm:cxn modelId="{B46CA07B-9274-424F-A5E7-B6AFBB9930FF}" srcId="{1821DB8A-78B5-4564-A440-C47FE5706B23}" destId="{B010B76C-8B81-40A6-8FE3-1625107E4B7B}" srcOrd="3" destOrd="0" parTransId="{A071CD2A-86A0-4AE2-9301-8AD514979CEF}" sibTransId="{91901F51-4FCB-499A-9FF1-473535DDC1B9}"/>
    <dgm:cxn modelId="{9DEE688F-C79F-403E-B1DE-C809967A1BD2}" type="presOf" srcId="{2970A538-7507-46EC-98C0-FADA97C409CA}" destId="{D6BC9B9C-9368-4AE1-93B9-AD93D69603DE}" srcOrd="0" destOrd="0" presId="urn:microsoft.com/office/officeart/2008/layout/LinedList"/>
    <dgm:cxn modelId="{5AEA9AA1-66F3-44BF-A5F1-FC37C7AFAF07}" type="presOf" srcId="{74A9DEED-8673-4EE6-97B1-AA7BEC83A4CA}" destId="{18869813-DF4D-4F3E-A438-7E78E8A376D9}" srcOrd="0" destOrd="0" presId="urn:microsoft.com/office/officeart/2008/layout/LinedList"/>
    <dgm:cxn modelId="{D90067C2-B3F3-46BD-8261-C7E3A2D63D83}" type="presOf" srcId="{B010B76C-8B81-40A6-8FE3-1625107E4B7B}" destId="{8EF51B6E-AA9A-4BDD-98A0-C5FCAEB252F1}" srcOrd="0" destOrd="0" presId="urn:microsoft.com/office/officeart/2008/layout/LinedList"/>
    <dgm:cxn modelId="{95FF02D7-58B9-4330-B377-58B5F08B6A98}" srcId="{1821DB8A-78B5-4564-A440-C47FE5706B23}" destId="{2970A538-7507-46EC-98C0-FADA97C409CA}" srcOrd="2" destOrd="0" parTransId="{AC471789-3421-4A92-9493-A48177124969}" sibTransId="{D20DCE6B-7FCB-4508-9513-6F7003B148CC}"/>
    <dgm:cxn modelId="{D994DFD7-E1F5-4415-9AA5-3720CB0A3B3B}" type="presOf" srcId="{3D3DF78C-4047-40A7-850F-BDEC4FDC0923}" destId="{5502B43F-B6DB-4E63-8DCC-5E4B2FFD8F6E}" srcOrd="0" destOrd="0" presId="urn:microsoft.com/office/officeart/2008/layout/LinedList"/>
    <dgm:cxn modelId="{1489DA4F-877C-42AB-AE7E-4C5F0489FD15}" type="presParOf" srcId="{19E497C9-F30E-4D23-874F-BF9D636AA0AA}" destId="{12CD263A-04C7-4ECF-B550-1EB0C205AE3A}" srcOrd="0" destOrd="0" presId="urn:microsoft.com/office/officeart/2008/layout/LinedList"/>
    <dgm:cxn modelId="{8F318D26-31CA-480A-91D8-4B128B5A0D4F}" type="presParOf" srcId="{19E497C9-F30E-4D23-874F-BF9D636AA0AA}" destId="{66A00A9E-BE8C-448C-AEAD-9EC761039082}" srcOrd="1" destOrd="0" presId="urn:microsoft.com/office/officeart/2008/layout/LinedList"/>
    <dgm:cxn modelId="{5814BDC2-1ABA-4ECB-95B4-545F16A313E4}" type="presParOf" srcId="{66A00A9E-BE8C-448C-AEAD-9EC761039082}" destId="{18869813-DF4D-4F3E-A438-7E78E8A376D9}" srcOrd="0" destOrd="0" presId="urn:microsoft.com/office/officeart/2008/layout/LinedList"/>
    <dgm:cxn modelId="{835A3373-72B9-49D3-90C4-43E1F8C8A010}" type="presParOf" srcId="{66A00A9E-BE8C-448C-AEAD-9EC761039082}" destId="{8E05635E-AFCE-400C-9E58-854C92BFBA8A}" srcOrd="1" destOrd="0" presId="urn:microsoft.com/office/officeart/2008/layout/LinedList"/>
    <dgm:cxn modelId="{9515CC16-844D-41D9-A786-870DF2CE588C}" type="presParOf" srcId="{19E497C9-F30E-4D23-874F-BF9D636AA0AA}" destId="{799C07EA-A78A-42CB-9C38-E24A49F238C6}" srcOrd="2" destOrd="0" presId="urn:microsoft.com/office/officeart/2008/layout/LinedList"/>
    <dgm:cxn modelId="{7D0DB54E-BCD1-43A6-89C5-5B608FF45F2C}" type="presParOf" srcId="{19E497C9-F30E-4D23-874F-BF9D636AA0AA}" destId="{B2882AA9-C4DD-48F5-8F34-7ACA03E31CE1}" srcOrd="3" destOrd="0" presId="urn:microsoft.com/office/officeart/2008/layout/LinedList"/>
    <dgm:cxn modelId="{CCF0B8B5-446B-4AFD-BF81-586EA1665689}" type="presParOf" srcId="{B2882AA9-C4DD-48F5-8F34-7ACA03E31CE1}" destId="{5502B43F-B6DB-4E63-8DCC-5E4B2FFD8F6E}" srcOrd="0" destOrd="0" presId="urn:microsoft.com/office/officeart/2008/layout/LinedList"/>
    <dgm:cxn modelId="{652C165A-A797-4F6E-8F54-DA63FE716252}" type="presParOf" srcId="{B2882AA9-C4DD-48F5-8F34-7ACA03E31CE1}" destId="{9D8A74A1-9A22-4C62-AF4A-63951D09EDBD}" srcOrd="1" destOrd="0" presId="urn:microsoft.com/office/officeart/2008/layout/LinedList"/>
    <dgm:cxn modelId="{D790370C-E1D3-4872-A20B-CF5848C76962}" type="presParOf" srcId="{19E497C9-F30E-4D23-874F-BF9D636AA0AA}" destId="{1E80672F-C9F1-45A0-A8E1-75AFFE2FD869}" srcOrd="4" destOrd="0" presId="urn:microsoft.com/office/officeart/2008/layout/LinedList"/>
    <dgm:cxn modelId="{EFAF6AE8-62AF-4A1C-8BA9-9389C8050ACD}" type="presParOf" srcId="{19E497C9-F30E-4D23-874F-BF9D636AA0AA}" destId="{8DB7410C-00C4-4672-9A57-A51FD5F29FCD}" srcOrd="5" destOrd="0" presId="urn:microsoft.com/office/officeart/2008/layout/LinedList"/>
    <dgm:cxn modelId="{E8F4858C-9D01-4875-AB0B-4566AD3517B7}" type="presParOf" srcId="{8DB7410C-00C4-4672-9A57-A51FD5F29FCD}" destId="{D6BC9B9C-9368-4AE1-93B9-AD93D69603DE}" srcOrd="0" destOrd="0" presId="urn:microsoft.com/office/officeart/2008/layout/LinedList"/>
    <dgm:cxn modelId="{36D4BE93-5A3A-4CD1-B19F-E03768E2C0C2}" type="presParOf" srcId="{8DB7410C-00C4-4672-9A57-A51FD5F29FCD}" destId="{91125A07-1CA4-4D5A-9D8F-BC74E6B94D8A}" srcOrd="1" destOrd="0" presId="urn:microsoft.com/office/officeart/2008/layout/LinedList"/>
    <dgm:cxn modelId="{7029CF26-92F5-4779-9149-7C7994421158}" type="presParOf" srcId="{19E497C9-F30E-4D23-874F-BF9D636AA0AA}" destId="{697E45DD-801A-42B4-A6F6-38B32F46ED13}" srcOrd="6" destOrd="0" presId="urn:microsoft.com/office/officeart/2008/layout/LinedList"/>
    <dgm:cxn modelId="{AD0BC578-ECFD-4C4C-ABD9-6E8354D19125}" type="presParOf" srcId="{19E497C9-F30E-4D23-874F-BF9D636AA0AA}" destId="{72071128-EBD5-44C1-BBCE-4A0C4BD58D2A}" srcOrd="7" destOrd="0" presId="urn:microsoft.com/office/officeart/2008/layout/LinedList"/>
    <dgm:cxn modelId="{FEF058B5-EB31-414B-8D5C-77D420AE0C6F}" type="presParOf" srcId="{72071128-EBD5-44C1-BBCE-4A0C4BD58D2A}" destId="{8EF51B6E-AA9A-4BDD-98A0-C5FCAEB252F1}" srcOrd="0" destOrd="0" presId="urn:microsoft.com/office/officeart/2008/layout/LinedList"/>
    <dgm:cxn modelId="{C01CCB2D-3AA9-4BFE-892C-4C3903DE0D2B}" type="presParOf" srcId="{72071128-EBD5-44C1-BBCE-4A0C4BD58D2A}" destId="{DBB3D9FF-2ED9-4FAA-BFB7-792FBF9851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6C0AD0-C8CE-43BE-B344-812F9F2A72A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DB75CA-2C3B-4C94-855F-13DDD1BFC886}">
      <dgm:prSet/>
      <dgm:spPr/>
      <dgm:t>
        <a:bodyPr/>
        <a:lstStyle/>
        <a:p>
          <a:r>
            <a:rPr lang="en-US" b="0" dirty="0"/>
            <a:t>Prewriting</a:t>
          </a:r>
        </a:p>
      </dgm:t>
    </dgm:pt>
    <dgm:pt modelId="{12E0345C-CDDD-4C72-8109-EE3583F771DA}" type="parTrans" cxnId="{048616B6-4D48-41E0-BCDD-918F9B70E4CC}">
      <dgm:prSet/>
      <dgm:spPr/>
      <dgm:t>
        <a:bodyPr/>
        <a:lstStyle/>
        <a:p>
          <a:endParaRPr lang="en-US"/>
        </a:p>
      </dgm:t>
    </dgm:pt>
    <dgm:pt modelId="{4EC063BF-C89D-44E0-BEBD-3CE0F1D1D0AA}" type="sibTrans" cxnId="{048616B6-4D48-41E0-BCDD-918F9B70E4CC}">
      <dgm:prSet/>
      <dgm:spPr/>
      <dgm:t>
        <a:bodyPr/>
        <a:lstStyle/>
        <a:p>
          <a:endParaRPr lang="en-US"/>
        </a:p>
      </dgm:t>
    </dgm:pt>
    <dgm:pt modelId="{B00BC160-1C0B-4BBB-BC7F-026D1A02B5D4}">
      <dgm:prSet/>
      <dgm:spPr/>
      <dgm:t>
        <a:bodyPr/>
        <a:lstStyle/>
        <a:p>
          <a:r>
            <a:rPr lang="en-US" b="0" dirty="0"/>
            <a:t>Writing</a:t>
          </a:r>
        </a:p>
      </dgm:t>
    </dgm:pt>
    <dgm:pt modelId="{7D64B1C2-C586-4429-AAA8-B5AD7ADBE8E4}" type="parTrans" cxnId="{E71941D0-BB36-4964-B02E-B8B1D7572B05}">
      <dgm:prSet/>
      <dgm:spPr/>
      <dgm:t>
        <a:bodyPr/>
        <a:lstStyle/>
        <a:p>
          <a:endParaRPr lang="en-US"/>
        </a:p>
      </dgm:t>
    </dgm:pt>
    <dgm:pt modelId="{8CDBA25F-37D5-4E5F-A008-40B1BB889E44}" type="sibTrans" cxnId="{E71941D0-BB36-4964-B02E-B8B1D7572B05}">
      <dgm:prSet/>
      <dgm:spPr/>
      <dgm:t>
        <a:bodyPr/>
        <a:lstStyle/>
        <a:p>
          <a:endParaRPr lang="en-US"/>
        </a:p>
      </dgm:t>
    </dgm:pt>
    <dgm:pt modelId="{34EB9409-67D8-4C9D-85EB-C088DEC378B2}">
      <dgm:prSet/>
      <dgm:spPr/>
      <dgm:t>
        <a:bodyPr/>
        <a:lstStyle/>
        <a:p>
          <a:r>
            <a:rPr lang="en-US" b="0" dirty="0"/>
            <a:t>Rewriting</a:t>
          </a:r>
        </a:p>
      </dgm:t>
    </dgm:pt>
    <dgm:pt modelId="{DB0B3B8F-E989-46EC-8C9E-3C0560B52078}" type="parTrans" cxnId="{A8854D33-3F58-475F-9FAB-58DAD2E19899}">
      <dgm:prSet/>
      <dgm:spPr/>
      <dgm:t>
        <a:bodyPr/>
        <a:lstStyle/>
        <a:p>
          <a:endParaRPr lang="en-US"/>
        </a:p>
      </dgm:t>
    </dgm:pt>
    <dgm:pt modelId="{B5B22CBE-DBBB-4559-849B-76D8C08B8CA6}" type="sibTrans" cxnId="{A8854D33-3F58-475F-9FAB-58DAD2E19899}">
      <dgm:prSet/>
      <dgm:spPr/>
      <dgm:t>
        <a:bodyPr/>
        <a:lstStyle/>
        <a:p>
          <a:endParaRPr lang="en-US"/>
        </a:p>
      </dgm:t>
    </dgm:pt>
    <dgm:pt modelId="{40BDE9DC-CE8F-46B6-8B7C-CFBAFD0FDC78}" type="pres">
      <dgm:prSet presAssocID="{F36C0AD0-C8CE-43BE-B344-812F9F2A72A6}" presName="vert0" presStyleCnt="0">
        <dgm:presLayoutVars>
          <dgm:dir/>
          <dgm:animOne val="branch"/>
          <dgm:animLvl val="lvl"/>
        </dgm:presLayoutVars>
      </dgm:prSet>
      <dgm:spPr/>
    </dgm:pt>
    <dgm:pt modelId="{D1580F81-4815-4E79-965C-FDC1D2D68A7E}" type="pres">
      <dgm:prSet presAssocID="{CADB75CA-2C3B-4C94-855F-13DDD1BFC886}" presName="thickLine" presStyleLbl="alignNode1" presStyleIdx="0" presStyleCnt="3"/>
      <dgm:spPr/>
    </dgm:pt>
    <dgm:pt modelId="{284B6381-F28F-4934-9A27-E4BE26A02461}" type="pres">
      <dgm:prSet presAssocID="{CADB75CA-2C3B-4C94-855F-13DDD1BFC886}" presName="horz1" presStyleCnt="0"/>
      <dgm:spPr/>
    </dgm:pt>
    <dgm:pt modelId="{F22C5EC3-7E8D-463F-84F3-A12F711B7E10}" type="pres">
      <dgm:prSet presAssocID="{CADB75CA-2C3B-4C94-855F-13DDD1BFC886}" presName="tx1" presStyleLbl="revTx" presStyleIdx="0" presStyleCnt="3"/>
      <dgm:spPr/>
    </dgm:pt>
    <dgm:pt modelId="{13BF4DBF-ACB9-4CFC-AADE-BFD28C999CDC}" type="pres">
      <dgm:prSet presAssocID="{CADB75CA-2C3B-4C94-855F-13DDD1BFC886}" presName="vert1" presStyleCnt="0"/>
      <dgm:spPr/>
    </dgm:pt>
    <dgm:pt modelId="{6FF25772-CCC5-4DEE-83ED-65D52D794F55}" type="pres">
      <dgm:prSet presAssocID="{B00BC160-1C0B-4BBB-BC7F-026D1A02B5D4}" presName="thickLine" presStyleLbl="alignNode1" presStyleIdx="1" presStyleCnt="3"/>
      <dgm:spPr/>
    </dgm:pt>
    <dgm:pt modelId="{D5AE19CA-DA3D-4E62-8DE5-0D330AAB0D33}" type="pres">
      <dgm:prSet presAssocID="{B00BC160-1C0B-4BBB-BC7F-026D1A02B5D4}" presName="horz1" presStyleCnt="0"/>
      <dgm:spPr/>
    </dgm:pt>
    <dgm:pt modelId="{9EB7E3A0-FEE7-47A8-85BC-928DFB261E63}" type="pres">
      <dgm:prSet presAssocID="{B00BC160-1C0B-4BBB-BC7F-026D1A02B5D4}" presName="tx1" presStyleLbl="revTx" presStyleIdx="1" presStyleCnt="3"/>
      <dgm:spPr/>
    </dgm:pt>
    <dgm:pt modelId="{49FE7075-FD3D-4031-B923-1E779171BA41}" type="pres">
      <dgm:prSet presAssocID="{B00BC160-1C0B-4BBB-BC7F-026D1A02B5D4}" presName="vert1" presStyleCnt="0"/>
      <dgm:spPr/>
    </dgm:pt>
    <dgm:pt modelId="{592331ED-F9D4-4188-8D88-121B5FE0BA3F}" type="pres">
      <dgm:prSet presAssocID="{34EB9409-67D8-4C9D-85EB-C088DEC378B2}" presName="thickLine" presStyleLbl="alignNode1" presStyleIdx="2" presStyleCnt="3"/>
      <dgm:spPr/>
    </dgm:pt>
    <dgm:pt modelId="{0C1F553C-51BF-4214-A5F3-578A9BE8333A}" type="pres">
      <dgm:prSet presAssocID="{34EB9409-67D8-4C9D-85EB-C088DEC378B2}" presName="horz1" presStyleCnt="0"/>
      <dgm:spPr/>
    </dgm:pt>
    <dgm:pt modelId="{FB68275D-1150-48D7-A719-797ED6245F31}" type="pres">
      <dgm:prSet presAssocID="{34EB9409-67D8-4C9D-85EB-C088DEC378B2}" presName="tx1" presStyleLbl="revTx" presStyleIdx="2" presStyleCnt="3"/>
      <dgm:spPr/>
    </dgm:pt>
    <dgm:pt modelId="{A5570FE0-4B82-4C49-86AC-CAAACF2246CD}" type="pres">
      <dgm:prSet presAssocID="{34EB9409-67D8-4C9D-85EB-C088DEC378B2}" presName="vert1" presStyleCnt="0"/>
      <dgm:spPr/>
    </dgm:pt>
  </dgm:ptLst>
  <dgm:cxnLst>
    <dgm:cxn modelId="{A8854D33-3F58-475F-9FAB-58DAD2E19899}" srcId="{F36C0AD0-C8CE-43BE-B344-812F9F2A72A6}" destId="{34EB9409-67D8-4C9D-85EB-C088DEC378B2}" srcOrd="2" destOrd="0" parTransId="{DB0B3B8F-E989-46EC-8C9E-3C0560B52078}" sibTransId="{B5B22CBE-DBBB-4559-849B-76D8C08B8CA6}"/>
    <dgm:cxn modelId="{4BBB153A-EA4E-4220-886D-DA49D1323168}" type="presOf" srcId="{F36C0AD0-C8CE-43BE-B344-812F9F2A72A6}" destId="{40BDE9DC-CE8F-46B6-8B7C-CFBAFD0FDC78}" srcOrd="0" destOrd="0" presId="urn:microsoft.com/office/officeart/2008/layout/LinedList"/>
    <dgm:cxn modelId="{912F0661-B2F3-4D12-B968-831A8586EF11}" type="presOf" srcId="{CADB75CA-2C3B-4C94-855F-13DDD1BFC886}" destId="{F22C5EC3-7E8D-463F-84F3-A12F711B7E10}" srcOrd="0" destOrd="0" presId="urn:microsoft.com/office/officeart/2008/layout/LinedList"/>
    <dgm:cxn modelId="{8CF14E50-150A-44F0-A47E-48ADC7D75469}" type="presOf" srcId="{B00BC160-1C0B-4BBB-BC7F-026D1A02B5D4}" destId="{9EB7E3A0-FEE7-47A8-85BC-928DFB261E63}" srcOrd="0" destOrd="0" presId="urn:microsoft.com/office/officeart/2008/layout/LinedList"/>
    <dgm:cxn modelId="{B3FF7899-03CF-417A-8B51-5E4125DA1D82}" type="presOf" srcId="{34EB9409-67D8-4C9D-85EB-C088DEC378B2}" destId="{FB68275D-1150-48D7-A719-797ED6245F31}" srcOrd="0" destOrd="0" presId="urn:microsoft.com/office/officeart/2008/layout/LinedList"/>
    <dgm:cxn modelId="{048616B6-4D48-41E0-BCDD-918F9B70E4CC}" srcId="{F36C0AD0-C8CE-43BE-B344-812F9F2A72A6}" destId="{CADB75CA-2C3B-4C94-855F-13DDD1BFC886}" srcOrd="0" destOrd="0" parTransId="{12E0345C-CDDD-4C72-8109-EE3583F771DA}" sibTransId="{4EC063BF-C89D-44E0-BEBD-3CE0F1D1D0AA}"/>
    <dgm:cxn modelId="{E71941D0-BB36-4964-B02E-B8B1D7572B05}" srcId="{F36C0AD0-C8CE-43BE-B344-812F9F2A72A6}" destId="{B00BC160-1C0B-4BBB-BC7F-026D1A02B5D4}" srcOrd="1" destOrd="0" parTransId="{7D64B1C2-C586-4429-AAA8-B5AD7ADBE8E4}" sibTransId="{8CDBA25F-37D5-4E5F-A008-40B1BB889E44}"/>
    <dgm:cxn modelId="{2970AA65-66B3-442A-B3A8-6317459850D2}" type="presParOf" srcId="{40BDE9DC-CE8F-46B6-8B7C-CFBAFD0FDC78}" destId="{D1580F81-4815-4E79-965C-FDC1D2D68A7E}" srcOrd="0" destOrd="0" presId="urn:microsoft.com/office/officeart/2008/layout/LinedList"/>
    <dgm:cxn modelId="{25426623-0E34-489B-BE17-20505F1C4750}" type="presParOf" srcId="{40BDE9DC-CE8F-46B6-8B7C-CFBAFD0FDC78}" destId="{284B6381-F28F-4934-9A27-E4BE26A02461}" srcOrd="1" destOrd="0" presId="urn:microsoft.com/office/officeart/2008/layout/LinedList"/>
    <dgm:cxn modelId="{D89AA28B-8800-4D91-AEE9-C675C627FA37}" type="presParOf" srcId="{284B6381-F28F-4934-9A27-E4BE26A02461}" destId="{F22C5EC3-7E8D-463F-84F3-A12F711B7E10}" srcOrd="0" destOrd="0" presId="urn:microsoft.com/office/officeart/2008/layout/LinedList"/>
    <dgm:cxn modelId="{A9D2B98F-0A37-4B01-97EA-AC7FED0A9524}" type="presParOf" srcId="{284B6381-F28F-4934-9A27-E4BE26A02461}" destId="{13BF4DBF-ACB9-4CFC-AADE-BFD28C999CDC}" srcOrd="1" destOrd="0" presId="urn:microsoft.com/office/officeart/2008/layout/LinedList"/>
    <dgm:cxn modelId="{443D8F2F-437C-49E2-8ACE-DB46D58EA228}" type="presParOf" srcId="{40BDE9DC-CE8F-46B6-8B7C-CFBAFD0FDC78}" destId="{6FF25772-CCC5-4DEE-83ED-65D52D794F55}" srcOrd="2" destOrd="0" presId="urn:microsoft.com/office/officeart/2008/layout/LinedList"/>
    <dgm:cxn modelId="{DA86356C-C925-4BA3-9F59-C6408DC1F0E0}" type="presParOf" srcId="{40BDE9DC-CE8F-46B6-8B7C-CFBAFD0FDC78}" destId="{D5AE19CA-DA3D-4E62-8DE5-0D330AAB0D33}" srcOrd="3" destOrd="0" presId="urn:microsoft.com/office/officeart/2008/layout/LinedList"/>
    <dgm:cxn modelId="{AFF48CF2-31B8-4771-AF09-55CA3496ED0F}" type="presParOf" srcId="{D5AE19CA-DA3D-4E62-8DE5-0D330AAB0D33}" destId="{9EB7E3A0-FEE7-47A8-85BC-928DFB261E63}" srcOrd="0" destOrd="0" presId="urn:microsoft.com/office/officeart/2008/layout/LinedList"/>
    <dgm:cxn modelId="{B55A8368-44FF-4C6E-9D91-AD34E30E320A}" type="presParOf" srcId="{D5AE19CA-DA3D-4E62-8DE5-0D330AAB0D33}" destId="{49FE7075-FD3D-4031-B923-1E779171BA41}" srcOrd="1" destOrd="0" presId="urn:microsoft.com/office/officeart/2008/layout/LinedList"/>
    <dgm:cxn modelId="{6A0103E5-B0C6-4ACC-AE03-AC6ECD83FCF6}" type="presParOf" srcId="{40BDE9DC-CE8F-46B6-8B7C-CFBAFD0FDC78}" destId="{592331ED-F9D4-4188-8D88-121B5FE0BA3F}" srcOrd="4" destOrd="0" presId="urn:microsoft.com/office/officeart/2008/layout/LinedList"/>
    <dgm:cxn modelId="{2F798322-A429-482B-BC95-AA1AF2BFD324}" type="presParOf" srcId="{40BDE9DC-CE8F-46B6-8B7C-CFBAFD0FDC78}" destId="{0C1F553C-51BF-4214-A5F3-578A9BE8333A}" srcOrd="5" destOrd="0" presId="urn:microsoft.com/office/officeart/2008/layout/LinedList"/>
    <dgm:cxn modelId="{3741E9D4-1094-4A81-9353-1D079C4E71A3}" type="presParOf" srcId="{0C1F553C-51BF-4214-A5F3-578A9BE8333A}" destId="{FB68275D-1150-48D7-A719-797ED6245F31}" srcOrd="0" destOrd="0" presId="urn:microsoft.com/office/officeart/2008/layout/LinedList"/>
    <dgm:cxn modelId="{3F897565-6C6E-4BAB-A3A8-899C67FC5348}" type="presParOf" srcId="{0C1F553C-51BF-4214-A5F3-578A9BE8333A}" destId="{A5570FE0-4B82-4C49-86AC-CAAACF2246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C6DB8-6012-4BA4-82E7-5820982346C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20A23-61FA-4F1E-9EA1-00D1BC8A1560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Proposals attempt to </a:t>
          </a:r>
          <a:r>
            <a:rPr lang="en-US" sz="2700" i="1" kern="1200" dirty="0"/>
            <a:t>persuade </a:t>
          </a:r>
          <a:r>
            <a:rPr lang="en-US" sz="2700" kern="1200" dirty="0"/>
            <a:t>an audience to take some form of action: </a:t>
          </a:r>
        </a:p>
      </dsp:txBody>
      <dsp:txXfrm>
        <a:off x="0" y="531"/>
        <a:ext cx="10515600" cy="870055"/>
      </dsp:txXfrm>
    </dsp:sp>
    <dsp:sp modelId="{51687266-E3EE-4F41-BD9B-8811471E4F5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80B46-A055-40B5-B17F-494B7E945AEF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 authorize a project</a:t>
          </a:r>
        </a:p>
      </dsp:txBody>
      <dsp:txXfrm>
        <a:off x="0" y="870586"/>
        <a:ext cx="10515600" cy="870055"/>
      </dsp:txXfrm>
    </dsp:sp>
    <dsp:sp modelId="{7DAB43AE-BC67-4347-B01E-ABDA58CA52B9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1A158-30AA-4D5C-847B-D202EA62509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accept a service or product</a:t>
          </a:r>
        </a:p>
      </dsp:txBody>
      <dsp:txXfrm>
        <a:off x="0" y="1740641"/>
        <a:ext cx="10515600" cy="870055"/>
      </dsp:txXfrm>
    </dsp:sp>
    <dsp:sp modelId="{B7654D5F-E616-4CF2-A59D-626DDF6DA0C0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00D90-4DB8-46C5-BBBB-18379E549D1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support a specific plan for solving a problem</a:t>
          </a:r>
        </a:p>
      </dsp:txBody>
      <dsp:txXfrm>
        <a:off x="0" y="2610696"/>
        <a:ext cx="10515600" cy="870055"/>
      </dsp:txXfrm>
    </dsp:sp>
    <dsp:sp modelId="{5BC5947F-283D-4961-887F-54C928843CA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A1F28-C92D-4658-890C-B28DE964659B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improving a situation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5FD4D-F8E0-4E0A-A63B-3059BD271C0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0581B-784E-409C-9595-A3AD144254B6}">
      <dsp:nvSpPr>
        <dsp:cNvPr id="0" name=""/>
        <dsp:cNvSpPr/>
      </dsp:nvSpPr>
      <dsp:spPr>
        <a:xfrm>
          <a:off x="0" y="2124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guide your readers through a proposal, provide the following:</a:t>
          </a:r>
        </a:p>
      </dsp:txBody>
      <dsp:txXfrm>
        <a:off x="0" y="2124"/>
        <a:ext cx="10515600" cy="362257"/>
      </dsp:txXfrm>
    </dsp:sp>
    <dsp:sp modelId="{147B27A9-12B6-4C6A-9AD5-EA1B13B8A0DB}">
      <dsp:nvSpPr>
        <dsp:cNvPr id="0" name=""/>
        <dsp:cNvSpPr/>
      </dsp:nvSpPr>
      <dsp:spPr>
        <a:xfrm>
          <a:off x="0" y="3643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7ED68-BD11-4A9F-8500-9C7160A6969F}">
      <dsp:nvSpPr>
        <dsp:cNvPr id="0" name=""/>
        <dsp:cNvSpPr/>
      </dsp:nvSpPr>
      <dsp:spPr>
        <a:xfrm>
          <a:off x="0" y="364382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Title page</a:t>
          </a:r>
        </a:p>
      </dsp:txBody>
      <dsp:txXfrm>
        <a:off x="0" y="364382"/>
        <a:ext cx="10515600" cy="362257"/>
      </dsp:txXfrm>
    </dsp:sp>
    <dsp:sp modelId="{0F86035C-C5E3-479B-B319-45B4ED7A9B5F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CD5DF-EDD6-431F-A97E-03039931E165}">
      <dsp:nvSpPr>
        <dsp:cNvPr id="0" name=""/>
        <dsp:cNvSpPr/>
      </dsp:nvSpPr>
      <dsp:spPr>
        <a:xfrm>
          <a:off x="0" y="726639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Cover letter (or cover e‐mail message for electronic submission of proposals)</a:t>
          </a:r>
        </a:p>
      </dsp:txBody>
      <dsp:txXfrm>
        <a:off x="0" y="726639"/>
        <a:ext cx="10515600" cy="362257"/>
      </dsp:txXfrm>
    </dsp:sp>
    <dsp:sp modelId="{330BFF15-C358-4A5D-82EB-2A5220C87607}">
      <dsp:nvSpPr>
        <dsp:cNvPr id="0" name=""/>
        <dsp:cNvSpPr/>
      </dsp:nvSpPr>
      <dsp:spPr>
        <a:xfrm>
          <a:off x="0" y="10888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8E536-DF70-4631-BD97-3C2EC6713E88}">
      <dsp:nvSpPr>
        <dsp:cNvPr id="0" name=""/>
        <dsp:cNvSpPr/>
      </dsp:nvSpPr>
      <dsp:spPr>
        <a:xfrm>
          <a:off x="0" y="1088896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 of contents</a:t>
          </a:r>
        </a:p>
      </dsp:txBody>
      <dsp:txXfrm>
        <a:off x="0" y="1088896"/>
        <a:ext cx="10515600" cy="362257"/>
      </dsp:txXfrm>
    </dsp:sp>
    <dsp:sp modelId="{69CAADA0-41DF-46A4-B281-D6434641D7A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9EDF3-5F58-4BF5-A1DC-99304565F49E}">
      <dsp:nvSpPr>
        <dsp:cNvPr id="0" name=""/>
        <dsp:cNvSpPr/>
      </dsp:nvSpPr>
      <dsp:spPr>
        <a:xfrm>
          <a:off x="0" y="1451154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List of illustrations</a:t>
          </a:r>
        </a:p>
      </dsp:txBody>
      <dsp:txXfrm>
        <a:off x="0" y="1451154"/>
        <a:ext cx="10515600" cy="362257"/>
      </dsp:txXfrm>
    </dsp:sp>
    <dsp:sp modelId="{34E5B5D7-C605-407E-ABBB-D5FBBFD4EC37}">
      <dsp:nvSpPr>
        <dsp:cNvPr id="0" name=""/>
        <dsp:cNvSpPr/>
      </dsp:nvSpPr>
      <dsp:spPr>
        <a:xfrm>
          <a:off x="0" y="18134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A39CF-D27F-464A-AB99-30AE7A790AD5}">
      <dsp:nvSpPr>
        <dsp:cNvPr id="0" name=""/>
        <dsp:cNvSpPr/>
      </dsp:nvSpPr>
      <dsp:spPr>
        <a:xfrm>
          <a:off x="0" y="1813411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Abstract</a:t>
          </a:r>
        </a:p>
      </dsp:txBody>
      <dsp:txXfrm>
        <a:off x="0" y="1813411"/>
        <a:ext cx="10515600" cy="362257"/>
      </dsp:txXfrm>
    </dsp:sp>
    <dsp:sp modelId="{DBAE1D34-1AC7-4339-ADE7-828533EE37F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880D9-E4C3-498B-803E-71B04E0FE04E}">
      <dsp:nvSpPr>
        <dsp:cNvPr id="0" name=""/>
        <dsp:cNvSpPr/>
      </dsp:nvSpPr>
      <dsp:spPr>
        <a:xfrm>
          <a:off x="0" y="2175669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0" y="2175669"/>
        <a:ext cx="10515600" cy="362257"/>
      </dsp:txXfrm>
    </dsp:sp>
    <dsp:sp modelId="{40D76D1E-0BD0-467B-A20B-F46D2ACF636E}">
      <dsp:nvSpPr>
        <dsp:cNvPr id="0" name=""/>
        <dsp:cNvSpPr/>
      </dsp:nvSpPr>
      <dsp:spPr>
        <a:xfrm>
          <a:off x="0" y="25379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708AE-392D-4491-A94C-71B328EC310C}">
      <dsp:nvSpPr>
        <dsp:cNvPr id="0" name=""/>
        <dsp:cNvSpPr/>
      </dsp:nvSpPr>
      <dsp:spPr>
        <a:xfrm>
          <a:off x="0" y="2537926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Discussion (the body of the proposal)</a:t>
          </a:r>
        </a:p>
      </dsp:txBody>
      <dsp:txXfrm>
        <a:off x="0" y="2537926"/>
        <a:ext cx="10515600" cy="362257"/>
      </dsp:txXfrm>
    </dsp:sp>
    <dsp:sp modelId="{E794B645-6799-4E9E-8CEC-0ABB68252CF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6C01-51C9-4DE3-A68B-71441E46C94E}">
      <dsp:nvSpPr>
        <dsp:cNvPr id="0" name=""/>
        <dsp:cNvSpPr/>
      </dsp:nvSpPr>
      <dsp:spPr>
        <a:xfrm>
          <a:off x="0" y="2900183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Conclusion/recommendation</a:t>
          </a:r>
        </a:p>
      </dsp:txBody>
      <dsp:txXfrm>
        <a:off x="0" y="2900183"/>
        <a:ext cx="10515600" cy="362257"/>
      </dsp:txXfrm>
    </dsp:sp>
    <dsp:sp modelId="{8015F056-6600-4D05-A8B9-01AE78C36141}">
      <dsp:nvSpPr>
        <dsp:cNvPr id="0" name=""/>
        <dsp:cNvSpPr/>
      </dsp:nvSpPr>
      <dsp:spPr>
        <a:xfrm>
          <a:off x="0" y="32624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835AD-94C3-4B1E-93F3-2D7C1412D6E0}">
      <dsp:nvSpPr>
        <dsp:cNvPr id="0" name=""/>
        <dsp:cNvSpPr/>
      </dsp:nvSpPr>
      <dsp:spPr>
        <a:xfrm>
          <a:off x="0" y="3262441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Glossary</a:t>
          </a:r>
        </a:p>
      </dsp:txBody>
      <dsp:txXfrm>
        <a:off x="0" y="3262441"/>
        <a:ext cx="10515600" cy="362257"/>
      </dsp:txXfrm>
    </dsp:sp>
    <dsp:sp modelId="{6B585A8A-EC13-46C8-B9E9-5906EA61F0EE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74F80-42AB-4B0B-966C-062550BD56E5}">
      <dsp:nvSpPr>
        <dsp:cNvPr id="0" name=""/>
        <dsp:cNvSpPr/>
      </dsp:nvSpPr>
      <dsp:spPr>
        <a:xfrm>
          <a:off x="0" y="3624698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Works cited (or references) page</a:t>
          </a:r>
        </a:p>
      </dsp:txBody>
      <dsp:txXfrm>
        <a:off x="0" y="3624698"/>
        <a:ext cx="10515600" cy="362257"/>
      </dsp:txXfrm>
    </dsp:sp>
    <dsp:sp modelId="{E2077B0F-98DD-4ABA-BF42-205A14B25A24}">
      <dsp:nvSpPr>
        <dsp:cNvPr id="0" name=""/>
        <dsp:cNvSpPr/>
      </dsp:nvSpPr>
      <dsp:spPr>
        <a:xfrm>
          <a:off x="0" y="398695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48EE-83DB-4099-A69F-C7DFE7E906F7}">
      <dsp:nvSpPr>
        <dsp:cNvPr id="0" name=""/>
        <dsp:cNvSpPr/>
      </dsp:nvSpPr>
      <dsp:spPr>
        <a:xfrm>
          <a:off x="0" y="3986955"/>
          <a:ext cx="10515600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Appendix</a:t>
          </a:r>
        </a:p>
      </dsp:txBody>
      <dsp:txXfrm>
        <a:off x="0" y="3986955"/>
        <a:ext cx="10515600" cy="362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04679-DB2B-47FC-B5B0-4F993B0AA5D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7F69D-D583-4EE8-9391-76576BF892C4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Audience _ multiple</a:t>
          </a:r>
        </a:p>
      </dsp:txBody>
      <dsp:txXfrm>
        <a:off x="0" y="531"/>
        <a:ext cx="10515600" cy="870055"/>
      </dsp:txXfrm>
    </dsp:sp>
    <dsp:sp modelId="{A141E33F-B179-4C50-802B-663AC1CA59E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68BDC-9FEE-4C47-BFF3-CA518ED751AD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need information quickly</a:t>
          </a:r>
        </a:p>
      </dsp:txBody>
      <dsp:txXfrm>
        <a:off x="0" y="870586"/>
        <a:ext cx="10515600" cy="870055"/>
      </dsp:txXfrm>
    </dsp:sp>
    <dsp:sp modelId="{855307D9-31EE-4D83-8233-FE53BCCCA34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FBD45-882C-413A-8BA7-62CF98A4CE53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need it presented in low‐tech terminology</a:t>
          </a:r>
        </a:p>
      </dsp:txBody>
      <dsp:txXfrm>
        <a:off x="0" y="1740641"/>
        <a:ext cx="10515600" cy="870055"/>
      </dsp:txXfrm>
    </dsp:sp>
    <dsp:sp modelId="{6747AD4F-FC2D-4087-82A9-136ED0435C0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E4B14-C984-4D07-A3B0-1B25F18ECB0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Write an abstract or executive summary</a:t>
          </a:r>
        </a:p>
      </dsp:txBody>
      <dsp:txXfrm>
        <a:off x="0" y="2610696"/>
        <a:ext cx="10515600" cy="870055"/>
      </dsp:txXfrm>
    </dsp:sp>
    <dsp:sp modelId="{1E62E458-68FA-44B4-AE4E-F1C8519F2380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41E66-72BA-48B8-80F1-14C6DFB7D4F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abstract, limited to approximately three to ten sentences, presents the </a:t>
          </a:r>
          <a:r>
            <a:rPr lang="en-US" sz="2100" i="1" kern="1200"/>
            <a:t>problems </a:t>
          </a:r>
          <a:r>
            <a:rPr lang="en-US" sz="2100" kern="1200"/>
            <a:t>leading to your proposal, the suggested </a:t>
          </a:r>
          <a:r>
            <a:rPr lang="en-US" sz="2100" i="1" kern="1200"/>
            <a:t>solutions, </a:t>
          </a:r>
          <a:r>
            <a:rPr lang="en-US" sz="2100" kern="1200"/>
            <a:t>and the </a:t>
          </a:r>
          <a:r>
            <a:rPr lang="en-US" sz="2100" i="1" kern="1200"/>
            <a:t>benefits </a:t>
          </a:r>
          <a:r>
            <a:rPr lang="en-US" sz="2100" kern="1200"/>
            <a:t>your audience will derive.</a:t>
          </a:r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DA1F9-B80D-4C98-BBDE-3FD3FFAF21BD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1DDA2-C6AB-4D99-AC87-20704A92208A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8FE35-088A-475D-A003-F7DC6E7E9D5A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Arouse audience involvement—focus on your audience’s needs that generated this proposal.</a:t>
          </a:r>
        </a:p>
      </dsp:txBody>
      <dsp:txXfrm>
        <a:off x="1058686" y="1808"/>
        <a:ext cx="9456913" cy="916611"/>
      </dsp:txXfrm>
    </dsp:sp>
    <dsp:sp modelId="{6239F3F9-5AEF-4CC5-9196-482AA5506318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8CD4C-4F28-4169-9366-76C6D1B95455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98368-3D96-4A4D-9754-719B04AD85F9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Refute opposing points of view in the body of your proposal.</a:t>
          </a:r>
        </a:p>
      </dsp:txBody>
      <dsp:txXfrm>
        <a:off x="1058686" y="1147573"/>
        <a:ext cx="9456913" cy="916611"/>
      </dsp:txXfrm>
    </dsp:sp>
    <dsp:sp modelId="{B9DD0BC0-6237-4EEB-AEC5-6EECF63FB214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06F6-C044-41FD-B4F6-D278906D03E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036A-7DD5-48C7-BE8E-2DFC055F422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Give proof to develop your content, through research and proper documentation.</a:t>
          </a:r>
        </a:p>
      </dsp:txBody>
      <dsp:txXfrm>
        <a:off x="1058686" y="2293338"/>
        <a:ext cx="9456913" cy="916611"/>
      </dsp:txXfrm>
    </dsp:sp>
    <dsp:sp modelId="{5C5C0BA7-2A1B-4115-B99C-CE68527FB46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939C5-E977-4FDD-85C0-A61E5946B8F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92330-0447-4B5F-9702-EE08F03606C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Urge action—motivate your audience to act upon your proposal by either buying the product or service or adopting your suggestions or solutions.</a:t>
          </a:r>
        </a:p>
      </dsp:txBody>
      <dsp:txXfrm>
        <a:off x="1058686" y="3439103"/>
        <a:ext cx="945691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54A7-2FAA-4D2B-BC89-E3BB78E36E5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7316-1CBD-492A-93DA-6933C3FF353A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write an ethical proposal, provide accurate information about</a:t>
          </a:r>
        </a:p>
      </dsp:txBody>
      <dsp:txXfrm>
        <a:off x="0" y="531"/>
        <a:ext cx="10515600" cy="621467"/>
      </dsp:txXfrm>
    </dsp:sp>
    <dsp:sp modelId="{37755244-C864-498E-8053-6C08C9EBADED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823C9-580B-4DE4-8E5F-08B079D37A7F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Credentials</a:t>
          </a:r>
        </a:p>
      </dsp:txBody>
      <dsp:txXfrm>
        <a:off x="0" y="621999"/>
        <a:ext cx="10515600" cy="621467"/>
      </dsp:txXfrm>
    </dsp:sp>
    <dsp:sp modelId="{A311A14A-ABE7-40ED-B9F0-C395582021F2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402C6-82E5-4391-AB2E-7D0D7D9AF1F6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Pricing</a:t>
          </a:r>
        </a:p>
      </dsp:txBody>
      <dsp:txXfrm>
        <a:off x="0" y="1243467"/>
        <a:ext cx="10515600" cy="621467"/>
      </dsp:txXfrm>
    </dsp:sp>
    <dsp:sp modelId="{E3C90D43-884B-49A5-99D6-7E0DA52F0BE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1F8E7-4A41-4FB0-BF2C-01B2F0FA1C4E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Competitors</a:t>
          </a:r>
        </a:p>
      </dsp:txBody>
      <dsp:txXfrm>
        <a:off x="0" y="1864935"/>
        <a:ext cx="10515600" cy="621467"/>
      </dsp:txXfrm>
    </dsp:sp>
    <dsp:sp modelId="{A6985215-85E2-4AC3-A9F3-C00C1C6EBF45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535B9-FB2B-4B48-AB10-9B55F0C2B406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Needs assessment</a:t>
          </a:r>
        </a:p>
      </dsp:txBody>
      <dsp:txXfrm>
        <a:off x="0" y="2486402"/>
        <a:ext cx="10515600" cy="621467"/>
      </dsp:txXfrm>
    </dsp:sp>
    <dsp:sp modelId="{5414501B-018B-4760-92E3-8D6B0E10E942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95CFD-1EC6-4626-A001-26E97C4BCDD2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Sources of information and research</a:t>
          </a:r>
        </a:p>
      </dsp:txBody>
      <dsp:txXfrm>
        <a:off x="0" y="3107870"/>
        <a:ext cx="10515600" cy="621467"/>
      </dsp:txXfrm>
    </dsp:sp>
    <dsp:sp modelId="{7507C952-5D36-49E4-8E59-D92F7F934869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58494-FCC2-4EB4-BA74-D60E565FE159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using research, for example, cite sources accurately to avoid plagiarism</a:t>
          </a:r>
        </a:p>
      </dsp:txBody>
      <dsp:txXfrm>
        <a:off x="0" y="3729338"/>
        <a:ext cx="10515600" cy="621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263A-04C7-4ECF-B550-1EB0C205AE3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69813-DF4D-4F3E-A438-7E78E8A376D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Comparison/contrast. </a:t>
          </a:r>
          <a:r>
            <a:rPr lang="en-US" sz="2500" kern="1200" dirty="0"/>
            <a:t>Rely on this mode when offering options for vendors, software, equipment, facilities, and more.</a:t>
          </a:r>
        </a:p>
      </dsp:txBody>
      <dsp:txXfrm>
        <a:off x="0" y="0"/>
        <a:ext cx="6900512" cy="1384035"/>
      </dsp:txXfrm>
    </dsp:sp>
    <dsp:sp modelId="{799C07EA-A78A-42CB-9C38-E24A49F238C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2B43F-B6DB-4E63-8DCC-5E4B2FFD8F6E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Cause/effect. </a:t>
          </a:r>
          <a:r>
            <a:rPr lang="en-US" sz="2500" kern="1200"/>
            <a:t>Use this method to show what created a problem or caused the need for your proposed solution.</a:t>
          </a:r>
        </a:p>
      </dsp:txBody>
      <dsp:txXfrm>
        <a:off x="0" y="1384035"/>
        <a:ext cx="6900512" cy="1384035"/>
      </dsp:txXfrm>
    </dsp:sp>
    <dsp:sp modelId="{1E80672F-C9F1-45A0-A8E1-75AFFE2FD86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C9B9C-9368-4AE1-93B9-AD93D69603D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Chronology. </a:t>
          </a:r>
          <a:r>
            <a:rPr lang="en-US" sz="2500" kern="1200"/>
            <a:t>Show the timeline for implementation of your proposal, reporting deadlines to meet, steps to follow, and payment schedules.</a:t>
          </a:r>
        </a:p>
      </dsp:txBody>
      <dsp:txXfrm>
        <a:off x="0" y="2768070"/>
        <a:ext cx="6900512" cy="1384035"/>
      </dsp:txXfrm>
    </dsp:sp>
    <dsp:sp modelId="{697E45DD-801A-42B4-A6F6-38B32F46ED1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51B6E-AA9A-4BDD-98A0-C5FCAEB252F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Analysis. </a:t>
          </a:r>
          <a:r>
            <a:rPr lang="en-US" sz="2500" kern="1200"/>
            <a:t>Subdivide the topic into smaller parts to aid understanding.</a:t>
          </a:r>
        </a:p>
      </dsp:txBody>
      <dsp:txXfrm>
        <a:off x="0" y="4152105"/>
        <a:ext cx="6900512" cy="1384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80F81-4815-4E79-965C-FDC1D2D68A7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C5EC3-7E8D-463F-84F3-A12F711B7E1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 dirty="0"/>
            <a:t>Prewriting</a:t>
          </a:r>
        </a:p>
      </dsp:txBody>
      <dsp:txXfrm>
        <a:off x="0" y="2703"/>
        <a:ext cx="6900512" cy="1843578"/>
      </dsp:txXfrm>
    </dsp:sp>
    <dsp:sp modelId="{6FF25772-CCC5-4DEE-83ED-65D52D794F5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7E3A0-FEE7-47A8-85BC-928DFB261E6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 dirty="0"/>
            <a:t>Writing</a:t>
          </a:r>
        </a:p>
      </dsp:txBody>
      <dsp:txXfrm>
        <a:off x="0" y="1846281"/>
        <a:ext cx="6900512" cy="1843578"/>
      </dsp:txXfrm>
    </dsp:sp>
    <dsp:sp modelId="{592331ED-F9D4-4188-8D88-121B5FE0BA3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275D-1150-48D7-A719-797ED6245F31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 dirty="0"/>
            <a:t>Rewriting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FC6A-6F31-4FAB-9B24-BF68D6D11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13EE3-50EA-4D34-B882-C19D4E4F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9671-1E56-44E1-ACFB-EC44AB2F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372A-170E-41F4-8305-ABF503D2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AB15-DC1D-46B8-A03F-776090ED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7CBB-5E7D-474C-9CC5-A59827BD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5D31-9BF5-40DE-972B-E5A51B8F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E4E6-B1F8-43DA-8D30-85591295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9FBA-D982-4744-9B45-1737BF40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B513-324B-4EA4-9C83-E8DE9A0C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735BB-EF3F-42B5-99E7-0668005A0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3545-BA07-4508-A6AF-B5171F14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F4DF-E1D7-45A6-9086-61556482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C91D-1971-418C-9C14-35010CD5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9278-74E4-4F91-9B8A-B014763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9406-745B-4877-9486-A562F186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ED53-A7FD-4C4D-A08F-58C1EFA9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FE03-CEA0-4916-98E2-C40859AF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2715-9835-4A52-9F10-BABBCFF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4268-3E8C-4E53-9C2F-1DCF4C4B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FEA2-863E-407B-A8BD-FCB50362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0D9BA-8F2F-47EB-9744-6B7A3707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DB7D-F9A7-48BB-9AAF-F7FEC55C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E57B-F829-47A8-B8BF-ADA51600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0905-362F-420D-A5AF-F4074F4F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5B6D-D429-4076-8178-3CFCBC98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A574-ACC6-4387-A5B1-829D8C397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1696-F902-412A-868D-A7E7AA70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9669-5345-4614-80CD-3D1BB044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95AE-F75D-402E-B246-3A4AB63D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39809-AA53-4676-A688-60A4437D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E37B-8461-4573-8606-8FF6E2B6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F10F-F344-4350-8249-E2A6B7CD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7CA6E-F2BB-47FC-A860-F7E41A99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595D4-18EE-4013-8698-005DE2F74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84546-8D7C-4334-86E5-BEBC28CEF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54DC7-8C12-412B-99B6-159E5960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E5832-66E8-45CF-8DA0-A27987AC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4A809-E513-4AF6-A8F6-EB535DAE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DD0A-D1D6-4C2D-97A5-F26289A2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502A8-06BF-482B-98DD-BF89A257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2AD9-81E3-4BCC-A766-9E65534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A7D71-48FF-4CE8-8C8D-5144F82C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9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D4E56-1FD1-4644-9108-EC178226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710E-C9DD-4BB3-AE48-7D14EF7A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F2FE7-2345-4366-8FCD-8CDC86D2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E0E4-D258-4730-AFC7-7F72708D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F063-25C0-4298-BFD5-ABB997FB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E65EA-936F-4B5F-B6FD-7913B0B9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8FDF3-D746-4FF4-A4E0-3D080CB9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9A93-9408-42FF-B07B-91132AA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34D7-EA93-4DA4-A576-A9CFE630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D5CA-CEC9-44C4-8DA1-431838BC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03277-6563-48B0-8BCE-C07333216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71CDD-2121-48FE-A452-8A5EC833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24D1-3E42-4B10-80C4-826C8B6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A27A7-F214-48F3-A517-6BF86D2F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CD6A-9FE5-432E-A33C-BE22EB36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3340D-A3B1-4D0F-936F-5317EFAB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1A433-C76B-4ECE-AFFF-6881AE58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965A-F9B3-4169-919B-9F2F367EB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7FE8-5B17-41E9-A787-61AB3BBD870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ED19-9A96-4839-B408-8ECE0B89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8E78-EE94-4674-A2DD-675CCD7A8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B0C6-34A9-4E51-926B-5BE3EC73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AFA8C-3218-4B92-878C-DE4ED3857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r>
              <a:rPr lang="en-US" b="1" dirty="0"/>
              <a:t>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6B05E-42EF-4C97-902F-00FC6761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B42F8C0B-ABCB-3D60-7534-0479BEC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6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90A3-3C52-48CF-9166-1D25266A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D9DD-1B2A-4083-91FE-AA12F05A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Sell your ideas persuasively</a:t>
            </a:r>
          </a:p>
          <a:p>
            <a:r>
              <a:rPr lang="en-US" sz="2000" dirty="0"/>
              <a:t>Develop your ideas thoroughly through research</a:t>
            </a:r>
          </a:p>
          <a:p>
            <a:r>
              <a:rPr lang="en-US" sz="2000" dirty="0"/>
              <a:t> Observe ethical technical communication standards</a:t>
            </a:r>
          </a:p>
          <a:p>
            <a:r>
              <a:rPr lang="en-US" sz="2000" dirty="0"/>
              <a:t>Organize your content so the audience can follow your thoughts easily</a:t>
            </a:r>
          </a:p>
          <a:p>
            <a:r>
              <a:rPr lang="en-US" sz="2000" dirty="0"/>
              <a:t>Use graphics</a:t>
            </a:r>
          </a:p>
        </p:txBody>
      </p:sp>
      <p:pic>
        <p:nvPicPr>
          <p:cNvPr id="37" name="Picture 4" descr="People working on ideas">
            <a:extLst>
              <a:ext uri="{FF2B5EF4-FFF2-40B4-BE49-F238E27FC236}">
                <a16:creationId xmlns:a16="http://schemas.microsoft.com/office/drawing/2014/main" id="{CE91CE2B-D41F-C8EE-8665-B5E3FD083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7" r="31850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8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49B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083EC-7D4F-4F32-8B38-080F225F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Communicating Persuasively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276E7-B27D-765D-A73D-3D6CFE701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381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6DA1F9-B80D-4C98-BBDE-3FD3FFAF2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91DDA2-C6AB-4D99-AC87-20704A922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78FE35-088A-475D-A003-F7DC6E7E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39F3F9-5AEF-4CC5-9196-482AA5506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8CD4C-4F28-4169-9366-76C6D1B95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498368-3D96-4A4D-9754-719B04AD8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EF06F6-C044-41FD-B4F6-D278906D0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DD0BC0-6237-4EEB-AEC5-6EECF63FB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D8036A-7DD5-48C7-BE8E-2DFC055F4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2939C5-E977-4FDD-85C0-A61E5946B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5C0BA7-2A1B-4115-B99C-CE68527FB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192330-0447-4B5F-9702-EE08F0360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13" grpId="0" animBg="1"/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5552-4D6E-4E80-BAC8-B48F73C5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ctr"/>
            <a:r>
              <a:rPr lang="en-US" sz="4100" b="1" dirty="0"/>
              <a:t>Researching Content for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EFA0-D021-4769-ADFD-8BF43D20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900" dirty="0"/>
              <a:t>This can include primary and secondary sources such as</a:t>
            </a:r>
          </a:p>
          <a:p>
            <a:r>
              <a:rPr lang="en-US" sz="1900" dirty="0"/>
              <a:t>the following:</a:t>
            </a:r>
          </a:p>
          <a:p>
            <a:r>
              <a:rPr lang="en-US" sz="1900" dirty="0"/>
              <a:t>Interviewing customers, clients, vendors, and staff members</a:t>
            </a:r>
          </a:p>
          <a:p>
            <a:r>
              <a:rPr lang="en-US" sz="1900" dirty="0"/>
              <a:t>Creating a survey and distributing it electronically or as hard‐copy text</a:t>
            </a:r>
          </a:p>
          <a:p>
            <a:r>
              <a:rPr lang="en-US" sz="1900" dirty="0"/>
              <a:t>Visiting job sites to determine your audience’s needs</a:t>
            </a:r>
          </a:p>
          <a:p>
            <a:r>
              <a:rPr lang="en-US" sz="1900" dirty="0"/>
              <a:t>Using the Internet to locate sources of documentation, such as articles</a:t>
            </a:r>
          </a:p>
          <a:p>
            <a:r>
              <a:rPr lang="en-US" sz="1900" dirty="0"/>
              <a:t>Reading journals, books, newspapers, and other hard‐copy text</a:t>
            </a:r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92B26A20-5EF6-16D2-E914-2F0E56287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4" r="2644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49B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29CB-1F3F-47DD-AB65-52C023C5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Communicating Ethically in Proposals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B78B002-99F0-D285-9246-A3087C184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530055"/>
              </p:ext>
            </p:extLst>
          </p:nvPr>
        </p:nvGraphicFramePr>
        <p:xfrm>
          <a:off x="838200" y="17987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6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8E54A7-2FAA-4D2B-BC89-E3BB78E36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0597316-1CBD-492A-93DA-6933C3FF3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7755244-C864-498E-8053-6C08C9EBA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DB823C9-580B-4DE4-8E5F-08B079D37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11A14A-ABE7-40ED-B9F0-C39558202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4B402C6-82E5-4391-AB2E-7D0D7D9AF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C90D43-884B-49A5-99D6-7E0DA52F0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541F8E7-4A41-4FB0-BF2C-01B2F0FA1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6985215-85E2-4AC3-A9F3-C00C1C6EB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47535B9-FB2B-4B48-AB10-9B55F0C2B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414501B-018B-4760-92E3-8D6B0E10E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2495CFD-1EC6-4626-A001-26E97C4BC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507C952-5D36-49E4-8E59-D92F7F934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AC58494-FCC2-4EB4-BA74-D60E565FE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39DD-56CA-4B30-B1C5-B754B57F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Organizing Your Content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15B1A-C659-A67D-3123-E92118C32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889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5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CD263A-04C7-4ECF-B550-1EB0C205A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869813-DF4D-4F3E-A438-7E78E8A37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9C07EA-A78A-42CB-9C38-E24A49F23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02B43F-B6DB-4E63-8DCC-5E4B2FFD8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80672F-C9F1-45A0-A8E1-75AFFE2FD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BC9B9C-9368-4AE1-93B9-AD93D6960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7E45DD-801A-42B4-A6F6-38B32F46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F51B6E-AA9A-4BDD-98A0-C5FCAEB25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D590D-3923-49F4-B3AA-48B61069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Using Graphics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DB46-C8B3-4A3A-B4DE-5923979A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900" b="1" dirty="0"/>
              <a:t>Tables. </a:t>
            </a:r>
            <a:r>
              <a:rPr lang="en-US" sz="1900" dirty="0"/>
              <a:t>Your analysis of costs lends itself to tables.</a:t>
            </a:r>
          </a:p>
          <a:p>
            <a:r>
              <a:rPr lang="en-US" sz="1900" b="1" dirty="0"/>
              <a:t>Figures. </a:t>
            </a:r>
            <a:r>
              <a:rPr lang="en-US" sz="1900" dirty="0"/>
              <a:t>The proposal’s main text sections could profit from the following figures:</a:t>
            </a:r>
          </a:p>
          <a:p>
            <a:r>
              <a:rPr lang="en-US" sz="1900" b="1" dirty="0"/>
              <a:t>Line charts</a:t>
            </a:r>
            <a:r>
              <a:rPr lang="en-US" sz="1900" dirty="0"/>
              <a:t>—excellent for showing upward and downward movement over a period of time. A line chart could be used to show how a company’s profits have decreased, for example.</a:t>
            </a:r>
          </a:p>
          <a:p>
            <a:r>
              <a:rPr lang="en-US" sz="1900" b="1" dirty="0"/>
              <a:t>Bar charts</a:t>
            </a:r>
            <a:r>
              <a:rPr lang="en-US" sz="1900" dirty="0"/>
              <a:t>—effective for comparisons. Through a bar or grouped bar chart, you could reveal visually how one product, service, or approach is superior to another.</a:t>
            </a:r>
          </a:p>
          <a:p>
            <a:r>
              <a:rPr lang="en-US" sz="1900" b="1" dirty="0"/>
              <a:t>Pie charts</a:t>
            </a:r>
            <a:r>
              <a:rPr lang="en-US" sz="1900" dirty="0"/>
              <a:t>—excellent for showing percentages. A pie chart could help you show either the amount of time spent or amount of money allocated for an activity.</a:t>
            </a:r>
          </a:p>
          <a:p>
            <a:r>
              <a:rPr lang="en-US" sz="1900" b="1" dirty="0"/>
              <a:t>Line drawings</a:t>
            </a:r>
            <a:r>
              <a:rPr lang="en-US" sz="1900" dirty="0"/>
              <a:t>—effective for technical descriptions and process analyses.</a:t>
            </a:r>
          </a:p>
          <a:p>
            <a:r>
              <a:rPr lang="en-US" sz="1900" b="1" dirty="0"/>
              <a:t>Photographs</a:t>
            </a:r>
            <a:r>
              <a:rPr lang="en-US" sz="1900" dirty="0"/>
              <a:t>—effective for technical descriptions and process analyses.</a:t>
            </a:r>
          </a:p>
          <a:p>
            <a:r>
              <a:rPr lang="en-US" sz="1900" b="1" dirty="0"/>
              <a:t>Flowcharts</a:t>
            </a:r>
            <a:r>
              <a:rPr lang="en-US" sz="1900" dirty="0"/>
              <a:t>—a successful way to help readers understand procedures.</a:t>
            </a:r>
          </a:p>
          <a:p>
            <a:r>
              <a:rPr lang="en-US" sz="1900" b="1" dirty="0"/>
              <a:t>Organizational charts</a:t>
            </a:r>
            <a:r>
              <a:rPr lang="en-US" sz="1900" dirty="0"/>
              <a:t>—excellent for giving an overview of managerial chains of command.</a:t>
            </a:r>
          </a:p>
        </p:txBody>
      </p:sp>
    </p:spTree>
    <p:extLst>
      <p:ext uri="{BB962C8B-B14F-4D97-AF65-F5344CB8AC3E}">
        <p14:creationId xmlns:p14="http://schemas.microsoft.com/office/powerpoint/2010/main" val="13894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0604-BB4C-4630-B980-E3CE50FA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ctr"/>
            <a:r>
              <a:rPr lang="en-US" sz="4100" b="1" dirty="0"/>
              <a:t>Conclusion/Recommendations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0B1D-803B-4A8A-B767-0D571876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Sum up your proposal, providing your readers closure. </a:t>
            </a:r>
          </a:p>
          <a:p>
            <a:r>
              <a:rPr lang="en-US" sz="2000" dirty="0"/>
              <a:t>The conclusion can restate the problem, your solutions, and the benefits to be derived. </a:t>
            </a:r>
          </a:p>
          <a:p>
            <a:r>
              <a:rPr lang="en-US" sz="2000" dirty="0"/>
              <a:t>Your recommendation will suggest the next course of action. </a:t>
            </a:r>
          </a:p>
          <a:p>
            <a:r>
              <a:rPr lang="en-US" sz="2000" dirty="0"/>
              <a:t>Specify when this action will or should occur and why that date is important.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7B5102A-E924-E37E-1251-9D3AAD16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8" r="249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2A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BE154-5621-4E33-89AB-F6F0BE12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Conclusion/Recommendations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04CADE-60D7-4522-800A-6050C3673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D11A1-C483-497D-A788-44867965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The Writing Process at 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FABAC-8F91-9A7D-FE7A-3861B9AEB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615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2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580F81-4815-4E79-965C-FDC1D2D68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2C5EC3-7E8D-463F-84F3-A12F711B7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F25772-CCC5-4DEE-83ED-65D52D794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B7E3A0-FEE7-47A8-85BC-928DFB261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31ED-F9D4-4188-8D88-121B5FE0B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8275D-1150-48D7-A719-797ED6245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6BD166-00C1-4F20-9842-67DF261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9870800E-4322-C70C-A585-8972AD9D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78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8A355-209B-478A-9416-A06DE63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Why Write a Proposal?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90873F-9AA2-B6C2-E1EE-F1E0CDDA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30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0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8C6DB8-6012-4BA4-82E7-582098234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D20A23-61FA-4F1E-9EA1-00D1BC8A1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687266-E3EE-4F41-BD9B-8811471E4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80B46-A055-40B5-B17F-494B7E94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AB43AE-BC67-4347-B01E-ABDA58CA5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B1A158-30AA-4D5C-847B-D202EA625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654D5F-E616-4CF2-A59D-626DDF6DA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E00D90-4DB8-46C5-BBBB-18379E549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C5947F-283D-4961-887F-54C928843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CA1F28-C92D-4658-890C-B28DE9646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167A-AC8B-4CDB-A827-A02D51E4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Types of Proposals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EED0-F525-4889-8324-265C2EB8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1" dirty="0"/>
              <a:t>Internal proposals</a:t>
            </a:r>
            <a:r>
              <a:rPr lang="en-US" sz="2200" dirty="0"/>
              <a:t> _ written to management within your company</a:t>
            </a:r>
          </a:p>
          <a:p>
            <a:r>
              <a:rPr lang="en-US" sz="2200" b="1" i="1" dirty="0"/>
              <a:t>External proposals</a:t>
            </a:r>
            <a:r>
              <a:rPr lang="en-US" sz="2200" i="1" dirty="0"/>
              <a:t> _</a:t>
            </a:r>
            <a:r>
              <a:rPr lang="en-US" sz="2200" dirty="0"/>
              <a:t> written to sell a new service or product to an audience outside your company</a:t>
            </a:r>
          </a:p>
          <a:p>
            <a:r>
              <a:rPr lang="en-US" sz="2200" b="1" dirty="0"/>
              <a:t>Solicited proposals</a:t>
            </a:r>
            <a:r>
              <a:rPr lang="en-US" sz="2200" dirty="0"/>
              <a:t> _ those that have been requested by a manager, client, or customer</a:t>
            </a:r>
          </a:p>
          <a:p>
            <a:r>
              <a:rPr lang="en-US" sz="2200" b="1" dirty="0"/>
              <a:t>Unsolicited proposals</a:t>
            </a:r>
            <a:r>
              <a:rPr lang="en-US" sz="2200" dirty="0"/>
              <a:t> _ those that have not been requested</a:t>
            </a:r>
          </a:p>
          <a:p>
            <a:r>
              <a:rPr lang="en-US" sz="2200" b="1" dirty="0"/>
              <a:t>Planning proposals</a:t>
            </a:r>
            <a:r>
              <a:rPr lang="en-US" sz="2200" dirty="0"/>
              <a:t> _ offer solutions to a problem or suggestions for improvement</a:t>
            </a:r>
          </a:p>
          <a:p>
            <a:r>
              <a:rPr lang="en-US" sz="2200" b="1" dirty="0"/>
              <a:t>Research (or grant) proposals </a:t>
            </a:r>
            <a:r>
              <a:rPr lang="en-US" sz="2200" dirty="0"/>
              <a:t>_ request approval (and often funding) for some type of study</a:t>
            </a:r>
          </a:p>
          <a:p>
            <a:r>
              <a:rPr lang="en-US" sz="2200" b="1" dirty="0"/>
              <a:t>Sales proposals</a:t>
            </a:r>
            <a:r>
              <a:rPr lang="en-US" sz="2200" dirty="0"/>
              <a:t> _ offer services or products and may be either solicited or unsolicited</a:t>
            </a:r>
          </a:p>
        </p:txBody>
      </p:sp>
    </p:spTree>
    <p:extLst>
      <p:ext uri="{BB962C8B-B14F-4D97-AF65-F5344CB8AC3E}">
        <p14:creationId xmlns:p14="http://schemas.microsoft.com/office/powerpoint/2010/main" val="14975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CF5BF-9FD9-4367-B46A-C66C2A70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F1A0-0F2E-4DF1-8DB7-B086A03B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Criteria for Proposals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B42CDA-7C67-D6FE-0CDE-5F89F41482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45FD4D-F8E0-4E0A-A63B-3059BD271C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C0581B-784E-409C-9595-A3AD14425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7B27A9-12B6-4C6A-9AD5-EA1B13B8A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17ED68-BD11-4A9F-8500-9C7160A69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86035C-C5E3-479B-B319-45B4ED7A9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3CD5DF-EDD6-431F-A97E-03039931E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0BFF15-C358-4A5D-82EB-2A5220C87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E8E536-DF70-4631-BD97-3C2EC6713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CAADA0-41DF-46A4-B281-D6434641D7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79EDF3-5F58-4BF5-A1DC-99304565F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E5B5D7-C605-407E-ABBB-D5FBBFD4E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A39CF-D27F-464A-AB99-30AE7A790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E1D34-1AC7-4339-ADE7-828533EE3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B880D9-E4C3-498B-803E-71B04E0F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D76D1E-0BD0-467B-A20B-F46D2ACF6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D708AE-392D-4491-A94C-71B328EC31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4B645-6799-4E9E-8CEC-0ABB68252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BF6C01-51C9-4DE3-A68B-71441E46C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15F056-6600-4D05-A8B9-01AE78C36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7835AD-94C3-4B1E-93F3-2D7C1412D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585A8A-EC13-46C8-B9E9-5906EA61F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574F80-42AB-4B0B-966C-062550BD5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077B0F-98DD-4ABA-BF42-205A14B25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5748EE-83DB-4099-A69F-C7DFE7E90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0412-4CD9-431A-A469-DA0D9BEA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0F6A5-2C89-DA20-FFF0-40A5511DBD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5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C04679-DB2B-47FC-B5B0-4F993B0AA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87F69D-D583-4EE8-9391-76576BF89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41E33F-B179-4C50-802B-663AC1CA5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C68BDC-9FEE-4C47-BFF3-CA518ED75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5307D9-31EE-4D83-8233-FE53BCCCA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9FBD45-882C-413A-8BA7-62CF98A4C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7AD4F-FC2D-4087-82A9-136ED0435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E4B14-C984-4D07-A3B0-1B25F18EC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62E458-68FA-44B4-AE4E-F1C8519F2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741E66-72BA-48B8-80F1-14C6DFB7D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ED09-B151-45C6-AAEF-6DA35E9C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 (Continued…)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47F4E9-2AD1-4A80-9CEC-792DAEE88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92" y="1863801"/>
            <a:ext cx="104488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E0B9F-1B8E-4D55-AB2D-083E7B6C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Introduction</a:t>
            </a:r>
            <a:endParaRPr lang="en-US" sz="4800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F6B3-975F-456D-8AFA-5ACD2E9A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6894576" cy="281237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Your introduction should include two primary sections: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purpose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Problem</a:t>
            </a:r>
          </a:p>
          <a:p>
            <a:r>
              <a:rPr lang="en-US" sz="2000" dirty="0"/>
              <a:t>In one to three sentences, tell your readers the purpose of your proposal. </a:t>
            </a:r>
          </a:p>
          <a:p>
            <a:r>
              <a:rPr lang="en-US" sz="2000" dirty="0"/>
              <a:t>Your purpose statement clarifies the proposal’s context.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75907-1305-4790-923D-E31A5E57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15293"/>
            <a:ext cx="10917936" cy="19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6BC5-E362-44BA-8B94-F8FC4FAE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Introduction (Continued…)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D48F-9779-44A4-8D1D-87273F7E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Problem (Needs Analysis)- </a:t>
            </a:r>
            <a:r>
              <a:rPr lang="en-US" sz="2200" dirty="0"/>
              <a:t>To clarify for the audience why this proposal is important, explain the problems leading to your suggestions.</a:t>
            </a:r>
          </a:p>
        </p:txBody>
      </p:sp>
    </p:spTree>
    <p:extLst>
      <p:ext uri="{BB962C8B-B14F-4D97-AF65-F5344CB8AC3E}">
        <p14:creationId xmlns:p14="http://schemas.microsoft.com/office/powerpoint/2010/main" val="32873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845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Proposals</vt:lpstr>
      <vt:lpstr>Why Write a Proposal?</vt:lpstr>
      <vt:lpstr>Types of Proposals</vt:lpstr>
      <vt:lpstr>PowerPoint Presentation</vt:lpstr>
      <vt:lpstr>Criteria for Proposals</vt:lpstr>
      <vt:lpstr>Abstract</vt:lpstr>
      <vt:lpstr>Abstract (Continued…)</vt:lpstr>
      <vt:lpstr>Introduction</vt:lpstr>
      <vt:lpstr>Introduction (Continued…)</vt:lpstr>
      <vt:lpstr>Discussion</vt:lpstr>
      <vt:lpstr>Communicating Persuasively</vt:lpstr>
      <vt:lpstr>Researching Content for Proposals</vt:lpstr>
      <vt:lpstr>Communicating Ethically in Proposals</vt:lpstr>
      <vt:lpstr>Organizing Your Content</vt:lpstr>
      <vt:lpstr>Using Graphics</vt:lpstr>
      <vt:lpstr>Conclusion/Recommendations</vt:lpstr>
      <vt:lpstr>Conclusion/Recommendations</vt:lpstr>
      <vt:lpstr>The Writing Process at Work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Proposals</dc:title>
  <dc:creator>arfan</dc:creator>
  <cp:lastModifiedBy>arfan</cp:lastModifiedBy>
  <cp:revision>4</cp:revision>
  <dcterms:created xsi:type="dcterms:W3CDTF">2022-10-31T06:04:11Z</dcterms:created>
  <dcterms:modified xsi:type="dcterms:W3CDTF">2022-10-31T07:49:39Z</dcterms:modified>
</cp:coreProperties>
</file>