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62" r:id="rId14"/>
    <p:sldId id="270"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70F13-A68A-4A3D-A632-9437EB5A0B4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8BFD9C3-476A-4507-837B-46924CC2F444}">
      <dgm:prSet custT="1"/>
      <dgm:spPr/>
      <dgm:t>
        <a:bodyPr/>
        <a:lstStyle/>
        <a:p>
          <a:pPr rtl="0"/>
          <a:r>
            <a:rPr lang="en-US" sz="1600" i="1" dirty="0">
              <a:latin typeface="Times New Roman" panose="02020603050405020304" pitchFamily="18" charset="0"/>
              <a:cs typeface="Times New Roman" panose="02020603050405020304" pitchFamily="18" charset="0"/>
            </a:rPr>
            <a:t>Reports </a:t>
          </a:r>
          <a:r>
            <a:rPr lang="en-US" sz="1600" dirty="0">
              <a:latin typeface="Times New Roman" panose="02020603050405020304" pitchFamily="18" charset="0"/>
              <a:cs typeface="Times New Roman" panose="02020603050405020304" pitchFamily="18" charset="0"/>
            </a:rPr>
            <a:t>come in different lengths and levels of formality, serve different and often overlapping purposes, and can be conveyed to an audience using different communication channels.</a:t>
          </a:r>
        </a:p>
      </dgm:t>
    </dgm:pt>
    <dgm:pt modelId="{7B87957B-7ECB-4C99-9CE6-1A88A26A0845}" type="parTrans" cxnId="{23143722-4A6D-474C-B38C-091D505C0BE5}">
      <dgm:prSet/>
      <dgm:spPr/>
      <dgm:t>
        <a:bodyPr/>
        <a:lstStyle/>
        <a:p>
          <a:endParaRPr lang="en-US"/>
        </a:p>
      </dgm:t>
    </dgm:pt>
    <dgm:pt modelId="{065F0ABD-D294-4AE5-84BD-498DB2B6FB29}" type="sibTrans" cxnId="{23143722-4A6D-474C-B38C-091D505C0BE5}">
      <dgm:prSet custT="1"/>
      <dgm:spPr/>
      <dgm:t>
        <a:bodyPr/>
        <a:lstStyle/>
        <a:p>
          <a:endParaRPr lang="en-US" sz="1600">
            <a:latin typeface="Times New Roman" panose="02020603050405020304" pitchFamily="18" charset="0"/>
            <a:cs typeface="Times New Roman" panose="02020603050405020304" pitchFamily="18" charset="0"/>
          </a:endParaRPr>
        </a:p>
      </dgm:t>
    </dgm:pt>
    <dgm:pt modelId="{DCF133E4-F442-4713-8A4C-6D4CB88CC44C}">
      <dgm:prSet custT="1"/>
      <dgm:spPr/>
      <dgm:t>
        <a:bodyPr/>
        <a:lstStyle/>
        <a:p>
          <a:pPr rtl="0"/>
          <a:r>
            <a:rPr lang="en-US" sz="1600" dirty="0">
              <a:latin typeface="Times New Roman" panose="02020603050405020304" pitchFamily="18" charset="0"/>
              <a:cs typeface="Times New Roman" panose="02020603050405020304" pitchFamily="18" charset="0"/>
            </a:rPr>
            <a:t>Your reports will satisfy one or all of the following needs:</a:t>
          </a:r>
        </a:p>
      </dgm:t>
    </dgm:pt>
    <dgm:pt modelId="{2CF92370-60E5-47A1-9799-51F0B399013A}" type="parTrans" cxnId="{19BA3457-7D3C-48CA-BD74-050CA2C90156}">
      <dgm:prSet/>
      <dgm:spPr/>
      <dgm:t>
        <a:bodyPr/>
        <a:lstStyle/>
        <a:p>
          <a:endParaRPr lang="en-US"/>
        </a:p>
      </dgm:t>
    </dgm:pt>
    <dgm:pt modelId="{80577566-306B-4D60-8CC9-D66681D010F4}" type="sibTrans" cxnId="{19BA3457-7D3C-48CA-BD74-050CA2C90156}">
      <dgm:prSet custT="1"/>
      <dgm:spPr/>
      <dgm:t>
        <a:bodyPr/>
        <a:lstStyle/>
        <a:p>
          <a:endParaRPr lang="en-US" sz="1600">
            <a:latin typeface="Times New Roman" panose="02020603050405020304" pitchFamily="18" charset="0"/>
            <a:cs typeface="Times New Roman" panose="02020603050405020304" pitchFamily="18" charset="0"/>
          </a:endParaRPr>
        </a:p>
      </dgm:t>
    </dgm:pt>
    <dgm:pt modelId="{C0EF5FD5-3CC3-4D86-8458-8B5E840A3C16}">
      <dgm:prSet custT="1"/>
      <dgm:spPr/>
      <dgm:t>
        <a:bodyPr/>
        <a:lstStyle/>
        <a:p>
          <a:r>
            <a:rPr lang="en-US" sz="1600" dirty="0">
              <a:latin typeface="Times New Roman" panose="02020603050405020304" pitchFamily="18" charset="0"/>
              <a:cs typeface="Times New Roman" panose="02020603050405020304" pitchFamily="18" charset="0"/>
            </a:rPr>
            <a:t> Supply a record of work accomplished</a:t>
          </a:r>
        </a:p>
      </dgm:t>
    </dgm:pt>
    <dgm:pt modelId="{6A62EEBB-FFA8-4E50-99C1-81532AC53AC9}" type="parTrans" cxnId="{27E99E08-AD24-4168-92F9-0BE934D01843}">
      <dgm:prSet/>
      <dgm:spPr/>
      <dgm:t>
        <a:bodyPr/>
        <a:lstStyle/>
        <a:p>
          <a:endParaRPr lang="en-US"/>
        </a:p>
      </dgm:t>
    </dgm:pt>
    <dgm:pt modelId="{E6845CBD-5CCC-48B7-8BBC-E06A2A36184C}" type="sibTrans" cxnId="{27E99E08-AD24-4168-92F9-0BE934D01843}">
      <dgm:prSet custT="1"/>
      <dgm:spPr/>
      <dgm:t>
        <a:bodyPr/>
        <a:lstStyle/>
        <a:p>
          <a:endParaRPr lang="en-US" sz="1600">
            <a:latin typeface="Times New Roman" panose="02020603050405020304" pitchFamily="18" charset="0"/>
            <a:cs typeface="Times New Roman" panose="02020603050405020304" pitchFamily="18" charset="0"/>
          </a:endParaRPr>
        </a:p>
      </dgm:t>
    </dgm:pt>
    <dgm:pt modelId="{D0F9F1C0-6612-454F-B04B-000C084A3655}">
      <dgm:prSet custT="1"/>
      <dgm:spPr/>
      <dgm:t>
        <a:bodyPr/>
        <a:lstStyle/>
        <a:p>
          <a:r>
            <a:rPr lang="en-US" sz="1600" dirty="0">
              <a:latin typeface="Times New Roman" panose="02020603050405020304" pitchFamily="18" charset="0"/>
              <a:cs typeface="Times New Roman" panose="02020603050405020304" pitchFamily="18" charset="0"/>
            </a:rPr>
            <a:t>Record and clarify complex information for future reference</a:t>
          </a:r>
        </a:p>
      </dgm:t>
    </dgm:pt>
    <dgm:pt modelId="{80C37A2D-8EBC-4F1D-B1A5-7B1E4D14E337}" type="parTrans" cxnId="{9B63FAC9-76E0-4BF1-AF9C-EC16FD7743F8}">
      <dgm:prSet/>
      <dgm:spPr/>
      <dgm:t>
        <a:bodyPr/>
        <a:lstStyle/>
        <a:p>
          <a:endParaRPr lang="en-US"/>
        </a:p>
      </dgm:t>
    </dgm:pt>
    <dgm:pt modelId="{B473CBF1-9C6C-4E50-818E-DDF41BB9CA0F}" type="sibTrans" cxnId="{9B63FAC9-76E0-4BF1-AF9C-EC16FD7743F8}">
      <dgm:prSet custT="1"/>
      <dgm:spPr/>
      <dgm:t>
        <a:bodyPr/>
        <a:lstStyle/>
        <a:p>
          <a:endParaRPr lang="en-US" sz="1600">
            <a:latin typeface="Times New Roman" panose="02020603050405020304" pitchFamily="18" charset="0"/>
            <a:cs typeface="Times New Roman" panose="02020603050405020304" pitchFamily="18" charset="0"/>
          </a:endParaRPr>
        </a:p>
      </dgm:t>
    </dgm:pt>
    <dgm:pt modelId="{F50ED0F2-7A46-44B7-A73B-50C84C5B3545}">
      <dgm:prSet custT="1"/>
      <dgm:spPr/>
      <dgm:t>
        <a:bodyPr/>
        <a:lstStyle/>
        <a:p>
          <a:r>
            <a:rPr lang="en-US" sz="1600" dirty="0">
              <a:latin typeface="Times New Roman" panose="02020603050405020304" pitchFamily="18" charset="0"/>
              <a:cs typeface="Times New Roman" panose="02020603050405020304" pitchFamily="18" charset="0"/>
            </a:rPr>
            <a:t>Present information to a large number of people with different skill levels</a:t>
          </a:r>
        </a:p>
      </dgm:t>
    </dgm:pt>
    <dgm:pt modelId="{ABCEFCE5-F5FF-40D4-8EB7-4267D6130E33}" type="parTrans" cxnId="{B3F8B61A-8EC7-416E-BB33-6B5D890CE8D7}">
      <dgm:prSet/>
      <dgm:spPr/>
      <dgm:t>
        <a:bodyPr/>
        <a:lstStyle/>
        <a:p>
          <a:endParaRPr lang="en-US"/>
        </a:p>
      </dgm:t>
    </dgm:pt>
    <dgm:pt modelId="{07C2D94B-811A-4CDE-9217-E52AA47918F7}" type="sibTrans" cxnId="{B3F8B61A-8EC7-416E-BB33-6B5D890CE8D7}">
      <dgm:prSet custT="1"/>
      <dgm:spPr/>
      <dgm:t>
        <a:bodyPr/>
        <a:lstStyle/>
        <a:p>
          <a:endParaRPr lang="en-US" sz="1600">
            <a:latin typeface="Times New Roman" panose="02020603050405020304" pitchFamily="18" charset="0"/>
            <a:cs typeface="Times New Roman" panose="02020603050405020304" pitchFamily="18" charset="0"/>
          </a:endParaRPr>
        </a:p>
      </dgm:t>
    </dgm:pt>
    <dgm:pt modelId="{391A026D-9D97-4C78-8FC8-64E1DC851A81}">
      <dgm:prSet custT="1"/>
      <dgm:spPr/>
      <dgm:t>
        <a:bodyPr/>
        <a:lstStyle/>
        <a:p>
          <a:r>
            <a:rPr lang="en-US" sz="1600" dirty="0">
              <a:latin typeface="Times New Roman" panose="02020603050405020304" pitchFamily="18" charset="0"/>
              <a:cs typeface="Times New Roman" panose="02020603050405020304" pitchFamily="18" charset="0"/>
            </a:rPr>
            <a:t> Record problems encountered</a:t>
          </a:r>
        </a:p>
      </dgm:t>
    </dgm:pt>
    <dgm:pt modelId="{B260DD58-BE82-4B12-9177-89DB07295881}" type="parTrans" cxnId="{6AE7F92C-7C48-43FC-ACEA-FB43EDCD318B}">
      <dgm:prSet/>
      <dgm:spPr/>
      <dgm:t>
        <a:bodyPr/>
        <a:lstStyle/>
        <a:p>
          <a:endParaRPr lang="en-US"/>
        </a:p>
      </dgm:t>
    </dgm:pt>
    <dgm:pt modelId="{C040A86E-7789-4FDD-9B3E-F8819AD34D39}" type="sibTrans" cxnId="{6AE7F92C-7C48-43FC-ACEA-FB43EDCD318B}">
      <dgm:prSet custT="1"/>
      <dgm:spPr/>
      <dgm:t>
        <a:bodyPr/>
        <a:lstStyle/>
        <a:p>
          <a:endParaRPr lang="en-US" sz="1600">
            <a:latin typeface="Times New Roman" panose="02020603050405020304" pitchFamily="18" charset="0"/>
            <a:cs typeface="Times New Roman" panose="02020603050405020304" pitchFamily="18" charset="0"/>
          </a:endParaRPr>
        </a:p>
      </dgm:t>
    </dgm:pt>
    <dgm:pt modelId="{FAFBE3F0-6B28-4D84-8920-CB73C8E0C08C}">
      <dgm:prSet custT="1"/>
      <dgm:spPr/>
      <dgm:t>
        <a:bodyPr/>
        <a:lstStyle/>
        <a:p>
          <a:r>
            <a:rPr lang="en-US" sz="1600" dirty="0">
              <a:latin typeface="Times New Roman" panose="02020603050405020304" pitchFamily="18" charset="0"/>
              <a:cs typeface="Times New Roman" panose="02020603050405020304" pitchFamily="18" charset="0"/>
            </a:rPr>
            <a:t> Document schedules, timetables, and milestones</a:t>
          </a:r>
        </a:p>
      </dgm:t>
    </dgm:pt>
    <dgm:pt modelId="{3A194369-E9F6-4A9D-B270-659E2C6A8B38}" type="parTrans" cxnId="{08A95CDD-812F-4671-9F70-5ED85A4BBAD0}">
      <dgm:prSet/>
      <dgm:spPr/>
      <dgm:t>
        <a:bodyPr/>
        <a:lstStyle/>
        <a:p>
          <a:endParaRPr lang="en-US"/>
        </a:p>
      </dgm:t>
    </dgm:pt>
    <dgm:pt modelId="{3567869F-FBFE-4154-AE44-37C7FD123A0D}" type="sibTrans" cxnId="{08A95CDD-812F-4671-9F70-5ED85A4BBAD0}">
      <dgm:prSet custT="1"/>
      <dgm:spPr/>
      <dgm:t>
        <a:bodyPr/>
        <a:lstStyle/>
        <a:p>
          <a:endParaRPr lang="en-US" sz="1600">
            <a:latin typeface="Times New Roman" panose="02020603050405020304" pitchFamily="18" charset="0"/>
            <a:cs typeface="Times New Roman" panose="02020603050405020304" pitchFamily="18" charset="0"/>
          </a:endParaRPr>
        </a:p>
      </dgm:t>
    </dgm:pt>
    <dgm:pt modelId="{DFA898CE-0E83-4A85-B4F7-00E71DF0D7AD}">
      <dgm:prSet custT="1"/>
      <dgm:spPr/>
      <dgm:t>
        <a:bodyPr/>
        <a:lstStyle/>
        <a:p>
          <a:r>
            <a:rPr lang="en-US" sz="1600" dirty="0">
              <a:latin typeface="Times New Roman" panose="02020603050405020304" pitchFamily="18" charset="0"/>
              <a:cs typeface="Times New Roman" panose="02020603050405020304" pitchFamily="18" charset="0"/>
            </a:rPr>
            <a:t>Recommend future action</a:t>
          </a:r>
        </a:p>
      </dgm:t>
    </dgm:pt>
    <dgm:pt modelId="{CF5A18E5-B53C-4576-89F6-E78EC1E8D93C}" type="parTrans" cxnId="{51CD3EC5-1E8F-4815-9AAC-46744637AB56}">
      <dgm:prSet/>
      <dgm:spPr/>
      <dgm:t>
        <a:bodyPr/>
        <a:lstStyle/>
        <a:p>
          <a:endParaRPr lang="en-US"/>
        </a:p>
      </dgm:t>
    </dgm:pt>
    <dgm:pt modelId="{5296D224-9D7C-4B9E-BA0A-A1823A284BF2}" type="sibTrans" cxnId="{51CD3EC5-1E8F-4815-9AAC-46744637AB56}">
      <dgm:prSet custT="1"/>
      <dgm:spPr/>
      <dgm:t>
        <a:bodyPr/>
        <a:lstStyle/>
        <a:p>
          <a:endParaRPr lang="en-US" sz="1600">
            <a:latin typeface="Times New Roman" panose="02020603050405020304" pitchFamily="18" charset="0"/>
            <a:cs typeface="Times New Roman" panose="02020603050405020304" pitchFamily="18" charset="0"/>
          </a:endParaRPr>
        </a:p>
      </dgm:t>
    </dgm:pt>
    <dgm:pt modelId="{DE60A9B6-D8CA-4745-A020-890F8A8462A2}">
      <dgm:prSet custT="1"/>
      <dgm:spPr/>
      <dgm:t>
        <a:bodyPr/>
        <a:lstStyle/>
        <a:p>
          <a:r>
            <a:rPr lang="en-US" sz="1600" dirty="0">
              <a:latin typeface="Times New Roman" panose="02020603050405020304" pitchFamily="18" charset="0"/>
              <a:cs typeface="Times New Roman" panose="02020603050405020304" pitchFamily="18" charset="0"/>
            </a:rPr>
            <a:t> Record procedures</a:t>
          </a:r>
        </a:p>
      </dgm:t>
    </dgm:pt>
    <dgm:pt modelId="{A6A9156A-0020-403A-BE31-1B507FAC08EC}" type="parTrans" cxnId="{3C4C6C06-3540-453A-8E8E-11A3E3872FE6}">
      <dgm:prSet/>
      <dgm:spPr/>
      <dgm:t>
        <a:bodyPr/>
        <a:lstStyle/>
        <a:p>
          <a:endParaRPr lang="en-US"/>
        </a:p>
      </dgm:t>
    </dgm:pt>
    <dgm:pt modelId="{94C98B3E-C860-45F4-9833-A1FB853CFB48}" type="sibTrans" cxnId="{3C4C6C06-3540-453A-8E8E-11A3E3872FE6}">
      <dgm:prSet/>
      <dgm:spPr/>
      <dgm:t>
        <a:bodyPr/>
        <a:lstStyle/>
        <a:p>
          <a:endParaRPr lang="en-US"/>
        </a:p>
      </dgm:t>
    </dgm:pt>
    <dgm:pt modelId="{377DDB2F-9CA3-40B4-BA03-2408BC83C40A}">
      <dgm:prSet custT="1"/>
      <dgm:spPr/>
      <dgm:t>
        <a:bodyPr/>
        <a:lstStyle/>
        <a:p>
          <a:r>
            <a:rPr lang="en-US" sz="1600">
              <a:latin typeface="Times New Roman" panose="02020603050405020304" pitchFamily="18" charset="0"/>
              <a:cs typeface="Times New Roman" panose="02020603050405020304" pitchFamily="18" charset="0"/>
            </a:rPr>
            <a:t> Document current status</a:t>
          </a:r>
          <a:endParaRPr lang="en-US" sz="1600" dirty="0">
            <a:latin typeface="Times New Roman" panose="02020603050405020304" pitchFamily="18" charset="0"/>
            <a:cs typeface="Times New Roman" panose="02020603050405020304" pitchFamily="18" charset="0"/>
          </a:endParaRPr>
        </a:p>
      </dgm:t>
    </dgm:pt>
    <dgm:pt modelId="{2216E745-E691-4459-BBDA-0F755F832BE4}" type="parTrans" cxnId="{D3558219-5A9B-4812-BB05-452DEB24E1AE}">
      <dgm:prSet/>
      <dgm:spPr/>
      <dgm:t>
        <a:bodyPr/>
        <a:lstStyle/>
        <a:p>
          <a:endParaRPr lang="en-US"/>
        </a:p>
      </dgm:t>
    </dgm:pt>
    <dgm:pt modelId="{3B8B1380-1BC8-47D1-B1D9-E1A0946C77F4}" type="sibTrans" cxnId="{D3558219-5A9B-4812-BB05-452DEB24E1AE}">
      <dgm:prSet custT="1"/>
      <dgm:spPr/>
      <dgm:t>
        <a:bodyPr/>
        <a:lstStyle/>
        <a:p>
          <a:endParaRPr lang="en-US" sz="1600">
            <a:latin typeface="Times New Roman" panose="02020603050405020304" pitchFamily="18" charset="0"/>
            <a:cs typeface="Times New Roman" panose="02020603050405020304" pitchFamily="18" charset="0"/>
          </a:endParaRPr>
        </a:p>
      </dgm:t>
    </dgm:pt>
    <dgm:pt modelId="{2233855E-1138-45FD-912D-E0D0AE5AF374}" type="pres">
      <dgm:prSet presAssocID="{F1270F13-A68A-4A3D-A632-9437EB5A0B48}" presName="diagram" presStyleCnt="0">
        <dgm:presLayoutVars>
          <dgm:dir/>
          <dgm:resizeHandles val="exact"/>
        </dgm:presLayoutVars>
      </dgm:prSet>
      <dgm:spPr/>
    </dgm:pt>
    <dgm:pt modelId="{D10919AA-94B3-4CD9-BBA6-CAD75986E289}" type="pres">
      <dgm:prSet presAssocID="{88BFD9C3-476A-4507-837B-46924CC2F444}" presName="node" presStyleLbl="node1" presStyleIdx="0" presStyleCnt="10" custScaleY="208431">
        <dgm:presLayoutVars>
          <dgm:bulletEnabled val="1"/>
        </dgm:presLayoutVars>
      </dgm:prSet>
      <dgm:spPr/>
    </dgm:pt>
    <dgm:pt modelId="{9A74AD53-8F7B-4901-9EE3-A6EC3AE3F7F2}" type="pres">
      <dgm:prSet presAssocID="{065F0ABD-D294-4AE5-84BD-498DB2B6FB29}" presName="sibTrans" presStyleCnt="0"/>
      <dgm:spPr/>
    </dgm:pt>
    <dgm:pt modelId="{E8699B64-29A2-4C06-A1CB-F18A79849BF0}" type="pres">
      <dgm:prSet presAssocID="{DCF133E4-F442-4713-8A4C-6D4CB88CC44C}" presName="node" presStyleLbl="node1" presStyleIdx="1" presStyleCnt="10">
        <dgm:presLayoutVars>
          <dgm:bulletEnabled val="1"/>
        </dgm:presLayoutVars>
      </dgm:prSet>
      <dgm:spPr/>
    </dgm:pt>
    <dgm:pt modelId="{EB47E6F5-9324-479B-B887-3C3E86B32D7C}" type="pres">
      <dgm:prSet presAssocID="{80577566-306B-4D60-8CC9-D66681D010F4}" presName="sibTrans" presStyleCnt="0"/>
      <dgm:spPr/>
    </dgm:pt>
    <dgm:pt modelId="{A2A1EBDA-A76C-457B-AC83-FD6DD4D465C1}" type="pres">
      <dgm:prSet presAssocID="{C0EF5FD5-3CC3-4D86-8458-8B5E840A3C16}" presName="node" presStyleLbl="node1" presStyleIdx="2" presStyleCnt="10">
        <dgm:presLayoutVars>
          <dgm:bulletEnabled val="1"/>
        </dgm:presLayoutVars>
      </dgm:prSet>
      <dgm:spPr/>
    </dgm:pt>
    <dgm:pt modelId="{D2A158D9-DE2E-481F-A18F-66908C5499FA}" type="pres">
      <dgm:prSet presAssocID="{E6845CBD-5CCC-48B7-8BBC-E06A2A36184C}" presName="sibTrans" presStyleCnt="0"/>
      <dgm:spPr/>
    </dgm:pt>
    <dgm:pt modelId="{AB25FC86-7DD9-43BF-B4E5-5AEBDEB32CDD}" type="pres">
      <dgm:prSet presAssocID="{D0F9F1C0-6612-454F-B04B-000C084A3655}" presName="node" presStyleLbl="node1" presStyleIdx="3" presStyleCnt="10">
        <dgm:presLayoutVars>
          <dgm:bulletEnabled val="1"/>
        </dgm:presLayoutVars>
      </dgm:prSet>
      <dgm:spPr/>
    </dgm:pt>
    <dgm:pt modelId="{74B953DF-0F6D-4AE1-B015-1FD65635D0BF}" type="pres">
      <dgm:prSet presAssocID="{B473CBF1-9C6C-4E50-818E-DDF41BB9CA0F}" presName="sibTrans" presStyleCnt="0"/>
      <dgm:spPr/>
    </dgm:pt>
    <dgm:pt modelId="{423CACE2-09F1-439A-9A28-53D4D6B6ED5B}" type="pres">
      <dgm:prSet presAssocID="{F50ED0F2-7A46-44B7-A73B-50C84C5B3545}" presName="node" presStyleLbl="node1" presStyleIdx="4" presStyleCnt="10" custLinFactNeighborX="-6257" custLinFactNeighborY="6533">
        <dgm:presLayoutVars>
          <dgm:bulletEnabled val="1"/>
        </dgm:presLayoutVars>
      </dgm:prSet>
      <dgm:spPr/>
    </dgm:pt>
    <dgm:pt modelId="{AB30A2F4-3802-4FD7-813C-F412C5B9B024}" type="pres">
      <dgm:prSet presAssocID="{07C2D94B-811A-4CDE-9217-E52AA47918F7}" presName="sibTrans" presStyleCnt="0"/>
      <dgm:spPr/>
    </dgm:pt>
    <dgm:pt modelId="{DCF27E62-D88C-4829-9AD7-5AF529B1BC48}" type="pres">
      <dgm:prSet presAssocID="{391A026D-9D97-4C78-8FC8-64E1DC851A81}" presName="node" presStyleLbl="node1" presStyleIdx="5" presStyleCnt="10">
        <dgm:presLayoutVars>
          <dgm:bulletEnabled val="1"/>
        </dgm:presLayoutVars>
      </dgm:prSet>
      <dgm:spPr/>
    </dgm:pt>
    <dgm:pt modelId="{AA9B351E-6381-4C8A-9E4A-42821501D276}" type="pres">
      <dgm:prSet presAssocID="{C040A86E-7789-4FDD-9B3E-F8819AD34D39}" presName="sibTrans" presStyleCnt="0"/>
      <dgm:spPr/>
    </dgm:pt>
    <dgm:pt modelId="{5C3B7F54-24D1-4811-A91D-1A8D59A934B4}" type="pres">
      <dgm:prSet presAssocID="{FAFBE3F0-6B28-4D84-8920-CB73C8E0C08C}" presName="node" presStyleLbl="node1" presStyleIdx="6" presStyleCnt="10">
        <dgm:presLayoutVars>
          <dgm:bulletEnabled val="1"/>
        </dgm:presLayoutVars>
      </dgm:prSet>
      <dgm:spPr/>
    </dgm:pt>
    <dgm:pt modelId="{47865A15-2AE4-4BE6-8A63-6F75FBBC9BD7}" type="pres">
      <dgm:prSet presAssocID="{3567869F-FBFE-4154-AE44-37C7FD123A0D}" presName="sibTrans" presStyleCnt="0"/>
      <dgm:spPr/>
    </dgm:pt>
    <dgm:pt modelId="{084660D7-2578-4E2D-B7EC-CCAB1317FF4B}" type="pres">
      <dgm:prSet presAssocID="{DFA898CE-0E83-4A85-B4F7-00E71DF0D7AD}" presName="node" presStyleLbl="node1" presStyleIdx="7" presStyleCnt="10">
        <dgm:presLayoutVars>
          <dgm:bulletEnabled val="1"/>
        </dgm:presLayoutVars>
      </dgm:prSet>
      <dgm:spPr/>
    </dgm:pt>
    <dgm:pt modelId="{C8C74418-5D85-48B9-BD65-8F6640E83C7C}" type="pres">
      <dgm:prSet presAssocID="{5296D224-9D7C-4B9E-BA0A-A1823A284BF2}" presName="sibTrans" presStyleCnt="0"/>
      <dgm:spPr/>
    </dgm:pt>
    <dgm:pt modelId="{4C0F9D5B-FA7F-4915-AF1D-79B682837399}" type="pres">
      <dgm:prSet presAssocID="{377DDB2F-9CA3-40B4-BA03-2408BC83C40A}" presName="node" presStyleLbl="node1" presStyleIdx="8" presStyleCnt="10">
        <dgm:presLayoutVars>
          <dgm:bulletEnabled val="1"/>
        </dgm:presLayoutVars>
      </dgm:prSet>
      <dgm:spPr/>
    </dgm:pt>
    <dgm:pt modelId="{C0D106DD-F14F-47C4-99D9-858AB10BB9D9}" type="pres">
      <dgm:prSet presAssocID="{3B8B1380-1BC8-47D1-B1D9-E1A0946C77F4}" presName="sibTrans" presStyleCnt="0"/>
      <dgm:spPr/>
    </dgm:pt>
    <dgm:pt modelId="{7E3A1B30-527D-4C44-A0C2-94E3A44AC37D}" type="pres">
      <dgm:prSet presAssocID="{DE60A9B6-D8CA-4745-A020-890F8A8462A2}" presName="node" presStyleLbl="node1" presStyleIdx="9" presStyleCnt="10">
        <dgm:presLayoutVars>
          <dgm:bulletEnabled val="1"/>
        </dgm:presLayoutVars>
      </dgm:prSet>
      <dgm:spPr/>
    </dgm:pt>
  </dgm:ptLst>
  <dgm:cxnLst>
    <dgm:cxn modelId="{3C4C6C06-3540-453A-8E8E-11A3E3872FE6}" srcId="{F1270F13-A68A-4A3D-A632-9437EB5A0B48}" destId="{DE60A9B6-D8CA-4745-A020-890F8A8462A2}" srcOrd="9" destOrd="0" parTransId="{A6A9156A-0020-403A-BE31-1B507FAC08EC}" sibTransId="{94C98B3E-C860-45F4-9833-A1FB853CFB48}"/>
    <dgm:cxn modelId="{27E99E08-AD24-4168-92F9-0BE934D01843}" srcId="{F1270F13-A68A-4A3D-A632-9437EB5A0B48}" destId="{C0EF5FD5-3CC3-4D86-8458-8B5E840A3C16}" srcOrd="2" destOrd="0" parTransId="{6A62EEBB-FFA8-4E50-99C1-81532AC53AC9}" sibTransId="{E6845CBD-5CCC-48B7-8BBC-E06A2A36184C}"/>
    <dgm:cxn modelId="{D9424F09-264A-4257-A779-4C477CC96F16}" type="presOf" srcId="{377DDB2F-9CA3-40B4-BA03-2408BC83C40A}" destId="{4C0F9D5B-FA7F-4915-AF1D-79B682837399}" srcOrd="0" destOrd="0" presId="urn:microsoft.com/office/officeart/2005/8/layout/default"/>
    <dgm:cxn modelId="{0BA0AB13-AD45-437A-BEFF-74580AF82BB8}" type="presOf" srcId="{DCF133E4-F442-4713-8A4C-6D4CB88CC44C}" destId="{E8699B64-29A2-4C06-A1CB-F18A79849BF0}" srcOrd="0" destOrd="0" presId="urn:microsoft.com/office/officeart/2005/8/layout/default"/>
    <dgm:cxn modelId="{D3558219-5A9B-4812-BB05-452DEB24E1AE}" srcId="{F1270F13-A68A-4A3D-A632-9437EB5A0B48}" destId="{377DDB2F-9CA3-40B4-BA03-2408BC83C40A}" srcOrd="8" destOrd="0" parTransId="{2216E745-E691-4459-BBDA-0F755F832BE4}" sibTransId="{3B8B1380-1BC8-47D1-B1D9-E1A0946C77F4}"/>
    <dgm:cxn modelId="{B3F8B61A-8EC7-416E-BB33-6B5D890CE8D7}" srcId="{F1270F13-A68A-4A3D-A632-9437EB5A0B48}" destId="{F50ED0F2-7A46-44B7-A73B-50C84C5B3545}" srcOrd="4" destOrd="0" parTransId="{ABCEFCE5-F5FF-40D4-8EB7-4267D6130E33}" sibTransId="{07C2D94B-811A-4CDE-9217-E52AA47918F7}"/>
    <dgm:cxn modelId="{8EE79A1F-4AC3-4554-86D6-1D2AAFD2661A}" type="presOf" srcId="{391A026D-9D97-4C78-8FC8-64E1DC851A81}" destId="{DCF27E62-D88C-4829-9AD7-5AF529B1BC48}" srcOrd="0" destOrd="0" presId="urn:microsoft.com/office/officeart/2005/8/layout/default"/>
    <dgm:cxn modelId="{23143722-4A6D-474C-B38C-091D505C0BE5}" srcId="{F1270F13-A68A-4A3D-A632-9437EB5A0B48}" destId="{88BFD9C3-476A-4507-837B-46924CC2F444}" srcOrd="0" destOrd="0" parTransId="{7B87957B-7ECB-4C99-9CE6-1A88A26A0845}" sibTransId="{065F0ABD-D294-4AE5-84BD-498DB2B6FB29}"/>
    <dgm:cxn modelId="{2EB6FE24-3147-4C7D-BDCF-EAA3E3DC6A80}" type="presOf" srcId="{FAFBE3F0-6B28-4D84-8920-CB73C8E0C08C}" destId="{5C3B7F54-24D1-4811-A91D-1A8D59A934B4}" srcOrd="0" destOrd="0" presId="urn:microsoft.com/office/officeart/2005/8/layout/default"/>
    <dgm:cxn modelId="{6AE7F92C-7C48-43FC-ACEA-FB43EDCD318B}" srcId="{F1270F13-A68A-4A3D-A632-9437EB5A0B48}" destId="{391A026D-9D97-4C78-8FC8-64E1DC851A81}" srcOrd="5" destOrd="0" parTransId="{B260DD58-BE82-4B12-9177-89DB07295881}" sibTransId="{C040A86E-7789-4FDD-9B3E-F8819AD34D39}"/>
    <dgm:cxn modelId="{271B535C-0963-43F5-BDF3-EF048833F7C9}" type="presOf" srcId="{C0EF5FD5-3CC3-4D86-8458-8B5E840A3C16}" destId="{A2A1EBDA-A76C-457B-AC83-FD6DD4D465C1}" srcOrd="0" destOrd="0" presId="urn:microsoft.com/office/officeart/2005/8/layout/default"/>
    <dgm:cxn modelId="{16339743-0ABC-45B0-BE00-14491BE48445}" type="presOf" srcId="{F1270F13-A68A-4A3D-A632-9437EB5A0B48}" destId="{2233855E-1138-45FD-912D-E0D0AE5AF374}" srcOrd="0" destOrd="0" presId="urn:microsoft.com/office/officeart/2005/8/layout/default"/>
    <dgm:cxn modelId="{19BA3457-7D3C-48CA-BD74-050CA2C90156}" srcId="{F1270F13-A68A-4A3D-A632-9437EB5A0B48}" destId="{DCF133E4-F442-4713-8A4C-6D4CB88CC44C}" srcOrd="1" destOrd="0" parTransId="{2CF92370-60E5-47A1-9799-51F0B399013A}" sibTransId="{80577566-306B-4D60-8CC9-D66681D010F4}"/>
    <dgm:cxn modelId="{D0831EAC-D5AB-4697-9FBF-F5E272974FD9}" type="presOf" srcId="{DE60A9B6-D8CA-4745-A020-890F8A8462A2}" destId="{7E3A1B30-527D-4C44-A0C2-94E3A44AC37D}" srcOrd="0" destOrd="0" presId="urn:microsoft.com/office/officeart/2005/8/layout/default"/>
    <dgm:cxn modelId="{BDD401AF-CAFB-4C1B-9BE5-95DE49EB4613}" type="presOf" srcId="{DFA898CE-0E83-4A85-B4F7-00E71DF0D7AD}" destId="{084660D7-2578-4E2D-B7EC-CCAB1317FF4B}" srcOrd="0" destOrd="0" presId="urn:microsoft.com/office/officeart/2005/8/layout/default"/>
    <dgm:cxn modelId="{EA1C7CB3-EC9F-489A-AF15-EE630D4707F6}" type="presOf" srcId="{88BFD9C3-476A-4507-837B-46924CC2F444}" destId="{D10919AA-94B3-4CD9-BBA6-CAD75986E289}" srcOrd="0" destOrd="0" presId="urn:microsoft.com/office/officeart/2005/8/layout/default"/>
    <dgm:cxn modelId="{51CD3EC5-1E8F-4815-9AAC-46744637AB56}" srcId="{F1270F13-A68A-4A3D-A632-9437EB5A0B48}" destId="{DFA898CE-0E83-4A85-B4F7-00E71DF0D7AD}" srcOrd="7" destOrd="0" parTransId="{CF5A18E5-B53C-4576-89F6-E78EC1E8D93C}" sibTransId="{5296D224-9D7C-4B9E-BA0A-A1823A284BF2}"/>
    <dgm:cxn modelId="{0C3191C5-1905-43E6-B01A-3D54F312375C}" type="presOf" srcId="{D0F9F1C0-6612-454F-B04B-000C084A3655}" destId="{AB25FC86-7DD9-43BF-B4E5-5AEBDEB32CDD}" srcOrd="0" destOrd="0" presId="urn:microsoft.com/office/officeart/2005/8/layout/default"/>
    <dgm:cxn modelId="{9B63FAC9-76E0-4BF1-AF9C-EC16FD7743F8}" srcId="{F1270F13-A68A-4A3D-A632-9437EB5A0B48}" destId="{D0F9F1C0-6612-454F-B04B-000C084A3655}" srcOrd="3" destOrd="0" parTransId="{80C37A2D-8EBC-4F1D-B1A5-7B1E4D14E337}" sibTransId="{B473CBF1-9C6C-4E50-818E-DDF41BB9CA0F}"/>
    <dgm:cxn modelId="{08A95CDD-812F-4671-9F70-5ED85A4BBAD0}" srcId="{F1270F13-A68A-4A3D-A632-9437EB5A0B48}" destId="{FAFBE3F0-6B28-4D84-8920-CB73C8E0C08C}" srcOrd="6" destOrd="0" parTransId="{3A194369-E9F6-4A9D-B270-659E2C6A8B38}" sibTransId="{3567869F-FBFE-4154-AE44-37C7FD123A0D}"/>
    <dgm:cxn modelId="{6C444BF9-8E21-4231-A2F5-D532324C0A80}" type="presOf" srcId="{F50ED0F2-7A46-44B7-A73B-50C84C5B3545}" destId="{423CACE2-09F1-439A-9A28-53D4D6B6ED5B}" srcOrd="0" destOrd="0" presId="urn:microsoft.com/office/officeart/2005/8/layout/default"/>
    <dgm:cxn modelId="{D767B65A-272E-43E1-876D-7CC50F70E74E}" type="presParOf" srcId="{2233855E-1138-45FD-912D-E0D0AE5AF374}" destId="{D10919AA-94B3-4CD9-BBA6-CAD75986E289}" srcOrd="0" destOrd="0" presId="urn:microsoft.com/office/officeart/2005/8/layout/default"/>
    <dgm:cxn modelId="{3A89F79F-0172-4D0F-A875-7D8223AFCFE4}" type="presParOf" srcId="{2233855E-1138-45FD-912D-E0D0AE5AF374}" destId="{9A74AD53-8F7B-4901-9EE3-A6EC3AE3F7F2}" srcOrd="1" destOrd="0" presId="urn:microsoft.com/office/officeart/2005/8/layout/default"/>
    <dgm:cxn modelId="{8E2035F9-082E-45FB-9921-9F9E9C074B1C}" type="presParOf" srcId="{2233855E-1138-45FD-912D-E0D0AE5AF374}" destId="{E8699B64-29A2-4C06-A1CB-F18A79849BF0}" srcOrd="2" destOrd="0" presId="urn:microsoft.com/office/officeart/2005/8/layout/default"/>
    <dgm:cxn modelId="{48405D7B-1EF9-471D-A3C1-D52268925738}" type="presParOf" srcId="{2233855E-1138-45FD-912D-E0D0AE5AF374}" destId="{EB47E6F5-9324-479B-B887-3C3E86B32D7C}" srcOrd="3" destOrd="0" presId="urn:microsoft.com/office/officeart/2005/8/layout/default"/>
    <dgm:cxn modelId="{342CCA34-F805-49E9-89BA-D561077488BB}" type="presParOf" srcId="{2233855E-1138-45FD-912D-E0D0AE5AF374}" destId="{A2A1EBDA-A76C-457B-AC83-FD6DD4D465C1}" srcOrd="4" destOrd="0" presId="urn:microsoft.com/office/officeart/2005/8/layout/default"/>
    <dgm:cxn modelId="{9B6246A3-E931-40B8-95B8-D24B2828046E}" type="presParOf" srcId="{2233855E-1138-45FD-912D-E0D0AE5AF374}" destId="{D2A158D9-DE2E-481F-A18F-66908C5499FA}" srcOrd="5" destOrd="0" presId="urn:microsoft.com/office/officeart/2005/8/layout/default"/>
    <dgm:cxn modelId="{E32DF50E-5BF3-4B3D-9A49-92FB9C47F9BB}" type="presParOf" srcId="{2233855E-1138-45FD-912D-E0D0AE5AF374}" destId="{AB25FC86-7DD9-43BF-B4E5-5AEBDEB32CDD}" srcOrd="6" destOrd="0" presId="urn:microsoft.com/office/officeart/2005/8/layout/default"/>
    <dgm:cxn modelId="{1124F008-3939-41C2-A348-28B10A1A6412}" type="presParOf" srcId="{2233855E-1138-45FD-912D-E0D0AE5AF374}" destId="{74B953DF-0F6D-4AE1-B015-1FD65635D0BF}" srcOrd="7" destOrd="0" presId="urn:microsoft.com/office/officeart/2005/8/layout/default"/>
    <dgm:cxn modelId="{1ADF70B8-ED86-4056-8186-0B586BD66680}" type="presParOf" srcId="{2233855E-1138-45FD-912D-E0D0AE5AF374}" destId="{423CACE2-09F1-439A-9A28-53D4D6B6ED5B}" srcOrd="8" destOrd="0" presId="urn:microsoft.com/office/officeart/2005/8/layout/default"/>
    <dgm:cxn modelId="{77CBDD89-4378-4551-B849-9E76054AAEB0}" type="presParOf" srcId="{2233855E-1138-45FD-912D-E0D0AE5AF374}" destId="{AB30A2F4-3802-4FD7-813C-F412C5B9B024}" srcOrd="9" destOrd="0" presId="urn:microsoft.com/office/officeart/2005/8/layout/default"/>
    <dgm:cxn modelId="{092992EE-9980-497F-97B3-0CA76CF57C4C}" type="presParOf" srcId="{2233855E-1138-45FD-912D-E0D0AE5AF374}" destId="{DCF27E62-D88C-4829-9AD7-5AF529B1BC48}" srcOrd="10" destOrd="0" presId="urn:microsoft.com/office/officeart/2005/8/layout/default"/>
    <dgm:cxn modelId="{72CAEDC1-F4B1-4F32-A5AB-3C8D5F0AD629}" type="presParOf" srcId="{2233855E-1138-45FD-912D-E0D0AE5AF374}" destId="{AA9B351E-6381-4C8A-9E4A-42821501D276}" srcOrd="11" destOrd="0" presId="urn:microsoft.com/office/officeart/2005/8/layout/default"/>
    <dgm:cxn modelId="{27D740D8-6488-4227-8C59-9C2971046D23}" type="presParOf" srcId="{2233855E-1138-45FD-912D-E0D0AE5AF374}" destId="{5C3B7F54-24D1-4811-A91D-1A8D59A934B4}" srcOrd="12" destOrd="0" presId="urn:microsoft.com/office/officeart/2005/8/layout/default"/>
    <dgm:cxn modelId="{3DEA0EAC-127D-412E-BB68-06DB4C23E6F9}" type="presParOf" srcId="{2233855E-1138-45FD-912D-E0D0AE5AF374}" destId="{47865A15-2AE4-4BE6-8A63-6F75FBBC9BD7}" srcOrd="13" destOrd="0" presId="urn:microsoft.com/office/officeart/2005/8/layout/default"/>
    <dgm:cxn modelId="{2A79B438-A72F-41B0-8940-2239BB66A5BD}" type="presParOf" srcId="{2233855E-1138-45FD-912D-E0D0AE5AF374}" destId="{084660D7-2578-4E2D-B7EC-CCAB1317FF4B}" srcOrd="14" destOrd="0" presId="urn:microsoft.com/office/officeart/2005/8/layout/default"/>
    <dgm:cxn modelId="{E8E36E80-FA45-4636-AA8B-08DFB5E55BAB}" type="presParOf" srcId="{2233855E-1138-45FD-912D-E0D0AE5AF374}" destId="{C8C74418-5D85-48B9-BD65-8F6640E83C7C}" srcOrd="15" destOrd="0" presId="urn:microsoft.com/office/officeart/2005/8/layout/default"/>
    <dgm:cxn modelId="{9F59159C-23C8-4AFD-84AE-87CC313409C2}" type="presParOf" srcId="{2233855E-1138-45FD-912D-E0D0AE5AF374}" destId="{4C0F9D5B-FA7F-4915-AF1D-79B682837399}" srcOrd="16" destOrd="0" presId="urn:microsoft.com/office/officeart/2005/8/layout/default"/>
    <dgm:cxn modelId="{9D4AA506-9A52-4075-927D-BA886FD1F6AE}" type="presParOf" srcId="{2233855E-1138-45FD-912D-E0D0AE5AF374}" destId="{C0D106DD-F14F-47C4-99D9-858AB10BB9D9}" srcOrd="17" destOrd="0" presId="urn:microsoft.com/office/officeart/2005/8/layout/default"/>
    <dgm:cxn modelId="{222BD697-F433-4660-A19D-CA1A7EDD7F1E}" type="presParOf" srcId="{2233855E-1138-45FD-912D-E0D0AE5AF374}" destId="{7E3A1B30-527D-4C44-A0C2-94E3A44AC37D}"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D2DBEC-E6FE-4AE7-AF50-C758C390B79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132AB5E-1EA2-4C55-A49F-DB9B64AD0B9B}">
      <dgm:prSet phldrT="[Text]"/>
      <dgm:spPr/>
      <dgm:t>
        <a:bodyPr/>
        <a:lstStyle/>
        <a:p>
          <a:r>
            <a:rPr lang="en-US" dirty="0"/>
            <a:t>Criteria</a:t>
          </a:r>
        </a:p>
      </dgm:t>
    </dgm:pt>
    <dgm:pt modelId="{7B9AA305-38DF-42AD-895C-B041E9E91FD9}" type="parTrans" cxnId="{F30361CB-1F91-4AC0-9DB0-36E1B9FAD30F}">
      <dgm:prSet/>
      <dgm:spPr/>
      <dgm:t>
        <a:bodyPr/>
        <a:lstStyle/>
        <a:p>
          <a:endParaRPr lang="en-US"/>
        </a:p>
      </dgm:t>
    </dgm:pt>
    <dgm:pt modelId="{7FAB8C51-A93B-479F-A7B2-6B863C25A1BE}" type="sibTrans" cxnId="{F30361CB-1F91-4AC0-9DB0-36E1B9FAD30F}">
      <dgm:prSet/>
      <dgm:spPr/>
      <dgm:t>
        <a:bodyPr/>
        <a:lstStyle/>
        <a:p>
          <a:endParaRPr lang="en-US"/>
        </a:p>
      </dgm:t>
    </dgm:pt>
    <dgm:pt modelId="{68DBD591-7CCC-449F-8BFD-47E5DCBA66BA}">
      <dgm:prSet phldrT="[Text]"/>
      <dgm:spPr/>
      <dgm:t>
        <a:bodyPr/>
        <a:lstStyle/>
        <a:p>
          <a:r>
            <a:rPr lang="en-US" dirty="0"/>
            <a:t>Introduction (overview, background)</a:t>
          </a:r>
        </a:p>
      </dgm:t>
    </dgm:pt>
    <dgm:pt modelId="{A62B11BB-3E87-419A-8D56-A0D3DD3BF2DE}" type="parTrans" cxnId="{DA260B26-82CC-46A1-AEBD-827BFC1EBD13}">
      <dgm:prSet/>
      <dgm:spPr/>
      <dgm:t>
        <a:bodyPr/>
        <a:lstStyle/>
        <a:p>
          <a:endParaRPr lang="en-US"/>
        </a:p>
      </dgm:t>
    </dgm:pt>
    <dgm:pt modelId="{59A2722E-6F82-48E6-9540-5B73524BCB2A}" type="sibTrans" cxnId="{DA260B26-82CC-46A1-AEBD-827BFC1EBD13}">
      <dgm:prSet/>
      <dgm:spPr/>
      <dgm:t>
        <a:bodyPr/>
        <a:lstStyle/>
        <a:p>
          <a:endParaRPr lang="en-US"/>
        </a:p>
      </dgm:t>
    </dgm:pt>
    <dgm:pt modelId="{70F8F2BF-7124-4E98-AF36-1BC55CCBE2D5}">
      <dgm:prSet phldrT="[Text]"/>
      <dgm:spPr/>
      <dgm:t>
        <a:bodyPr/>
        <a:lstStyle/>
        <a:p>
          <a:r>
            <a:rPr lang="en-US" dirty="0"/>
            <a:t>Purpose</a:t>
          </a:r>
        </a:p>
      </dgm:t>
    </dgm:pt>
    <dgm:pt modelId="{00D97228-E938-43E8-B02A-2733A61F7784}" type="parTrans" cxnId="{9989B30E-DF02-45F1-A4DC-59BF6ED57FD5}">
      <dgm:prSet/>
      <dgm:spPr/>
      <dgm:t>
        <a:bodyPr/>
        <a:lstStyle/>
        <a:p>
          <a:endParaRPr lang="en-US"/>
        </a:p>
      </dgm:t>
    </dgm:pt>
    <dgm:pt modelId="{63A14079-D1FC-4D96-BC67-171A2F3B80EF}" type="sibTrans" cxnId="{9989B30E-DF02-45F1-A4DC-59BF6ED57FD5}">
      <dgm:prSet/>
      <dgm:spPr/>
      <dgm:t>
        <a:bodyPr/>
        <a:lstStyle/>
        <a:p>
          <a:endParaRPr lang="en-US"/>
        </a:p>
      </dgm:t>
    </dgm:pt>
    <dgm:pt modelId="{46314448-8C02-4463-90AF-356D10F73C98}">
      <dgm:prSet phldrT="[Text]"/>
      <dgm:spPr/>
      <dgm:t>
        <a:bodyPr/>
        <a:lstStyle/>
        <a:p>
          <a:r>
            <a:rPr lang="en-US" dirty="0"/>
            <a:t>Personnel</a:t>
          </a:r>
        </a:p>
      </dgm:t>
    </dgm:pt>
    <dgm:pt modelId="{386710C9-E53B-471F-B278-FB5F201B9979}" type="parTrans" cxnId="{86DF6D5F-5CDA-409C-814A-31003B7E99B5}">
      <dgm:prSet/>
      <dgm:spPr/>
      <dgm:t>
        <a:bodyPr/>
        <a:lstStyle/>
        <a:p>
          <a:endParaRPr lang="en-US"/>
        </a:p>
      </dgm:t>
    </dgm:pt>
    <dgm:pt modelId="{FF63DD1A-E59A-4B00-B205-5804034AB28A}" type="sibTrans" cxnId="{86DF6D5F-5CDA-409C-814A-31003B7E99B5}">
      <dgm:prSet/>
      <dgm:spPr/>
      <dgm:t>
        <a:bodyPr/>
        <a:lstStyle/>
        <a:p>
          <a:endParaRPr lang="en-US"/>
        </a:p>
      </dgm:t>
    </dgm:pt>
    <dgm:pt modelId="{3AB03643-4ED3-4428-9B6C-8F7C1B707C6D}">
      <dgm:prSet phldrT="[Text]"/>
      <dgm:spPr/>
      <dgm:t>
        <a:bodyPr/>
        <a:lstStyle/>
        <a:p>
          <a:r>
            <a:rPr lang="en-US" dirty="0"/>
            <a:t>Discussion (body, findings, agenda)</a:t>
          </a:r>
        </a:p>
      </dgm:t>
    </dgm:pt>
    <dgm:pt modelId="{0CFC9655-0FD0-4945-AF23-66AC3568551D}" type="parTrans" cxnId="{D611F084-1067-4C06-B281-90AF499FD7B8}">
      <dgm:prSet/>
      <dgm:spPr/>
      <dgm:t>
        <a:bodyPr/>
        <a:lstStyle/>
        <a:p>
          <a:endParaRPr lang="en-US"/>
        </a:p>
      </dgm:t>
    </dgm:pt>
    <dgm:pt modelId="{74B71D44-9557-47D0-96E9-A42D9A264A78}" type="sibTrans" cxnId="{D611F084-1067-4C06-B281-90AF499FD7B8}">
      <dgm:prSet/>
      <dgm:spPr/>
      <dgm:t>
        <a:bodyPr/>
        <a:lstStyle/>
        <a:p>
          <a:endParaRPr lang="en-US"/>
        </a:p>
      </dgm:t>
    </dgm:pt>
    <dgm:pt modelId="{333E1F6E-7D08-410B-A6A6-69B944D84F03}">
      <dgm:prSet phldrT="[Text]"/>
      <dgm:spPr/>
      <dgm:t>
        <a:bodyPr/>
        <a:lstStyle/>
        <a:p>
          <a:r>
            <a:rPr lang="en-US" dirty="0"/>
            <a:t>Conclusion/recommendations</a:t>
          </a:r>
        </a:p>
      </dgm:t>
    </dgm:pt>
    <dgm:pt modelId="{BF4481A1-B520-4784-92EE-0300FEAB6048}" type="parTrans" cxnId="{000A75E0-D8EB-4BE9-97A9-5924C325572C}">
      <dgm:prSet/>
      <dgm:spPr/>
      <dgm:t>
        <a:bodyPr/>
        <a:lstStyle/>
        <a:p>
          <a:endParaRPr lang="en-US"/>
        </a:p>
      </dgm:t>
    </dgm:pt>
    <dgm:pt modelId="{F072F1F6-BC28-4746-BFA7-EF5B5A4FB0FF}" type="sibTrans" cxnId="{000A75E0-D8EB-4BE9-97A9-5924C325572C}">
      <dgm:prSet/>
      <dgm:spPr/>
      <dgm:t>
        <a:bodyPr/>
        <a:lstStyle/>
        <a:p>
          <a:endParaRPr lang="en-US"/>
        </a:p>
      </dgm:t>
    </dgm:pt>
    <dgm:pt modelId="{0661431E-7356-41C9-A585-FE2CAB63ED0A}">
      <dgm:prSet phldrT="[Text]"/>
      <dgm:spPr/>
      <dgm:t>
        <a:bodyPr/>
        <a:lstStyle/>
        <a:p>
          <a:r>
            <a:rPr lang="en-US" dirty="0"/>
            <a:t>Location</a:t>
          </a:r>
        </a:p>
      </dgm:t>
    </dgm:pt>
    <dgm:pt modelId="{BA5E1030-D597-4FE8-BB8C-0DFF8E39E249}" type="parTrans" cxnId="{1FABA110-0570-4EE7-BF20-755DF45D63C7}">
      <dgm:prSet/>
      <dgm:spPr/>
      <dgm:t>
        <a:bodyPr/>
        <a:lstStyle/>
        <a:p>
          <a:endParaRPr lang="en-US"/>
        </a:p>
      </dgm:t>
    </dgm:pt>
    <dgm:pt modelId="{CE15FA24-E951-4254-AC29-0A7FC2D5EEB2}" type="sibTrans" cxnId="{1FABA110-0570-4EE7-BF20-755DF45D63C7}">
      <dgm:prSet/>
      <dgm:spPr/>
      <dgm:t>
        <a:bodyPr/>
        <a:lstStyle/>
        <a:p>
          <a:endParaRPr lang="en-US"/>
        </a:p>
      </dgm:t>
    </dgm:pt>
    <dgm:pt modelId="{3473BDEA-B589-47D6-8E1E-B9EE07D3733C}">
      <dgm:prSet phldrT="[Text]"/>
      <dgm:spPr/>
      <dgm:t>
        <a:bodyPr/>
        <a:lstStyle/>
        <a:p>
          <a:r>
            <a:rPr lang="en-US" dirty="0"/>
            <a:t>Authorization</a:t>
          </a:r>
        </a:p>
      </dgm:t>
    </dgm:pt>
    <dgm:pt modelId="{215A3ADF-A61E-41FC-9EA2-BFB1593CDCAE}" type="parTrans" cxnId="{6B06A481-4358-454A-A3AD-D9D2A8FA844B}">
      <dgm:prSet/>
      <dgm:spPr/>
      <dgm:t>
        <a:bodyPr/>
        <a:lstStyle/>
        <a:p>
          <a:endParaRPr lang="en-US"/>
        </a:p>
      </dgm:t>
    </dgm:pt>
    <dgm:pt modelId="{E0F47159-38A1-400C-AD10-4A2BD2BE1768}" type="sibTrans" cxnId="{6B06A481-4358-454A-A3AD-D9D2A8FA844B}">
      <dgm:prSet/>
      <dgm:spPr/>
      <dgm:t>
        <a:bodyPr/>
        <a:lstStyle/>
        <a:p>
          <a:endParaRPr lang="en-US"/>
        </a:p>
      </dgm:t>
    </dgm:pt>
    <dgm:pt modelId="{8CECBA27-DC3B-4F0D-9FA6-90B8E4431D74}">
      <dgm:prSet phldrT="[Text]"/>
      <dgm:spPr/>
      <dgm:t>
        <a:bodyPr/>
        <a:lstStyle/>
        <a:p>
          <a:r>
            <a:rPr lang="en-US" dirty="0"/>
            <a:t>Who recommended or suggested that you investigate the problem?</a:t>
          </a:r>
        </a:p>
      </dgm:t>
    </dgm:pt>
    <dgm:pt modelId="{7888C66A-9572-4A03-A458-9383D82F9567}" type="parTrans" cxnId="{F8FA080D-3119-4C24-8F6A-2B921DC2AB2A}">
      <dgm:prSet/>
      <dgm:spPr/>
      <dgm:t>
        <a:bodyPr/>
        <a:lstStyle/>
        <a:p>
          <a:endParaRPr lang="en-US"/>
        </a:p>
      </dgm:t>
    </dgm:pt>
    <dgm:pt modelId="{88DC8387-A668-401F-ABA7-2133D4A5F2CC}" type="sibTrans" cxnId="{F8FA080D-3119-4C24-8F6A-2B921DC2AB2A}">
      <dgm:prSet/>
      <dgm:spPr/>
      <dgm:t>
        <a:bodyPr/>
        <a:lstStyle/>
        <a:p>
          <a:endParaRPr lang="en-US"/>
        </a:p>
      </dgm:t>
    </dgm:pt>
    <dgm:pt modelId="{C54EB65C-5235-4955-A589-D2CA808F7914}">
      <dgm:prSet phldrT="[Text]"/>
      <dgm:spPr/>
      <dgm:t>
        <a:bodyPr/>
        <a:lstStyle/>
        <a:p>
          <a:r>
            <a:rPr lang="en-US"/>
            <a:t>review of your observations</a:t>
          </a:r>
          <a:endParaRPr lang="en-US" dirty="0"/>
        </a:p>
      </dgm:t>
    </dgm:pt>
    <dgm:pt modelId="{D8DB72BB-A3AA-472D-AB39-621D33F15E22}" type="parTrans" cxnId="{8BDB8D11-8CBA-4A6C-B1E7-1253AD95F069}">
      <dgm:prSet/>
      <dgm:spPr/>
      <dgm:t>
        <a:bodyPr/>
        <a:lstStyle/>
        <a:p>
          <a:endParaRPr lang="en-US"/>
        </a:p>
      </dgm:t>
    </dgm:pt>
    <dgm:pt modelId="{9A34D495-68DC-447A-819D-51D39182A161}" type="sibTrans" cxnId="{8BDB8D11-8CBA-4A6C-B1E7-1253AD95F069}">
      <dgm:prSet/>
      <dgm:spPr/>
      <dgm:t>
        <a:bodyPr/>
        <a:lstStyle/>
        <a:p>
          <a:endParaRPr lang="en-US"/>
        </a:p>
      </dgm:t>
    </dgm:pt>
    <dgm:pt modelId="{C6930A67-0494-42EF-97E7-28032FC1A8DA}">
      <dgm:prSet phldrT="[Text]"/>
      <dgm:spPr/>
      <dgm:t>
        <a:bodyPr/>
        <a:lstStyle/>
        <a:p>
          <a:r>
            <a:rPr lang="en-US"/>
            <a:t>Contacts, people interviewed</a:t>
          </a:r>
          <a:endParaRPr lang="en-US" dirty="0"/>
        </a:p>
      </dgm:t>
    </dgm:pt>
    <dgm:pt modelId="{2BB7C7A1-7370-4F36-A8AB-7D04D73A1974}" type="parTrans" cxnId="{F831B532-830D-4709-AB21-1DB0E3391784}">
      <dgm:prSet/>
      <dgm:spPr/>
      <dgm:t>
        <a:bodyPr/>
        <a:lstStyle/>
        <a:p>
          <a:endParaRPr lang="en-US"/>
        </a:p>
      </dgm:t>
    </dgm:pt>
    <dgm:pt modelId="{4CA3BBB6-90BD-45D0-A597-E6D8315DFAC5}" type="sibTrans" cxnId="{F831B532-830D-4709-AB21-1DB0E3391784}">
      <dgm:prSet/>
      <dgm:spPr/>
      <dgm:t>
        <a:bodyPr/>
        <a:lstStyle/>
        <a:p>
          <a:endParaRPr lang="en-US"/>
        </a:p>
      </dgm:t>
    </dgm:pt>
    <dgm:pt modelId="{78324C3D-16BF-4FAD-A94A-B202CF17D6A4}">
      <dgm:prSet phldrT="[Text]"/>
      <dgm:spPr/>
      <dgm:t>
        <a:bodyPr/>
        <a:lstStyle/>
        <a:p>
          <a:r>
            <a:rPr lang="en-US"/>
            <a:t>Difficulties encountered</a:t>
          </a:r>
          <a:endParaRPr lang="en-US" dirty="0"/>
        </a:p>
      </dgm:t>
    </dgm:pt>
    <dgm:pt modelId="{126398CC-C224-42EC-989E-61F4AEC0E207}" type="parTrans" cxnId="{274F405C-11B7-4CAE-BD8D-1CA840FDA040}">
      <dgm:prSet/>
      <dgm:spPr/>
      <dgm:t>
        <a:bodyPr/>
        <a:lstStyle/>
        <a:p>
          <a:endParaRPr lang="en-US"/>
        </a:p>
      </dgm:t>
    </dgm:pt>
    <dgm:pt modelId="{D2789D91-85D7-4054-AD22-F9A17F215EF2}" type="sibTrans" cxnId="{274F405C-11B7-4CAE-BD8D-1CA840FDA040}">
      <dgm:prSet/>
      <dgm:spPr/>
      <dgm:t>
        <a:bodyPr/>
        <a:lstStyle/>
        <a:p>
          <a:endParaRPr lang="en-US"/>
        </a:p>
      </dgm:t>
    </dgm:pt>
    <dgm:pt modelId="{0B7772D8-3FA2-4993-9A88-DDE85F25B31D}">
      <dgm:prSet phldrT="[Text]"/>
      <dgm:spPr/>
      <dgm:t>
        <a:bodyPr/>
        <a:lstStyle/>
        <a:p>
          <a:r>
            <a:rPr lang="en-US"/>
            <a:t>Techniques, equipment, or tools used</a:t>
          </a:r>
          <a:endParaRPr lang="en-US" dirty="0"/>
        </a:p>
      </dgm:t>
    </dgm:pt>
    <dgm:pt modelId="{CF84471F-0945-481F-86D6-ED95472A2063}" type="parTrans" cxnId="{06BDC7E2-5938-4C21-9BAC-001B6F0A1828}">
      <dgm:prSet/>
      <dgm:spPr/>
      <dgm:t>
        <a:bodyPr/>
        <a:lstStyle/>
        <a:p>
          <a:endParaRPr lang="en-US"/>
        </a:p>
      </dgm:t>
    </dgm:pt>
    <dgm:pt modelId="{2C3A9872-8AE1-4ED9-A3F3-F1B1F1C8CA6D}" type="sibTrans" cxnId="{06BDC7E2-5938-4C21-9BAC-001B6F0A1828}">
      <dgm:prSet/>
      <dgm:spPr/>
      <dgm:t>
        <a:bodyPr/>
        <a:lstStyle/>
        <a:p>
          <a:endParaRPr lang="en-US"/>
        </a:p>
      </dgm:t>
    </dgm:pt>
    <dgm:pt modelId="{55DFB46C-1F93-4C46-A526-CF587849C2A0}">
      <dgm:prSet phldrT="[Text]"/>
      <dgm:spPr/>
      <dgm:t>
        <a:bodyPr/>
        <a:lstStyle/>
        <a:p>
          <a:r>
            <a:rPr lang="en-US"/>
            <a:t>Test procedures followed, organized chronologically</a:t>
          </a:r>
          <a:endParaRPr lang="en-US" dirty="0"/>
        </a:p>
      </dgm:t>
    </dgm:pt>
    <dgm:pt modelId="{655F69A0-97F1-4348-8395-BB5C57957332}" type="parTrans" cxnId="{0C18FFF6-03E4-4991-8C3A-69A4B79F0C69}">
      <dgm:prSet/>
      <dgm:spPr/>
      <dgm:t>
        <a:bodyPr/>
        <a:lstStyle/>
        <a:p>
          <a:endParaRPr lang="en-US"/>
        </a:p>
      </dgm:t>
    </dgm:pt>
    <dgm:pt modelId="{D5FA814B-D0FC-4FA4-B2DF-2399C2F792CA}" type="sibTrans" cxnId="{0C18FFF6-03E4-4991-8C3A-69A4B79F0C69}">
      <dgm:prSet/>
      <dgm:spPr/>
      <dgm:t>
        <a:bodyPr/>
        <a:lstStyle/>
        <a:p>
          <a:endParaRPr lang="en-US"/>
        </a:p>
      </dgm:t>
    </dgm:pt>
    <dgm:pt modelId="{C654DFFE-6105-4BD6-ABA2-78C255DA226F}" type="pres">
      <dgm:prSet presAssocID="{9AD2DBEC-E6FE-4AE7-AF50-C758C390B79D}" presName="linear" presStyleCnt="0">
        <dgm:presLayoutVars>
          <dgm:dir/>
          <dgm:animLvl val="lvl"/>
          <dgm:resizeHandles val="exact"/>
        </dgm:presLayoutVars>
      </dgm:prSet>
      <dgm:spPr/>
    </dgm:pt>
    <dgm:pt modelId="{AD55A285-1B8C-4FF9-8EEE-28AD7A2E3D00}" type="pres">
      <dgm:prSet presAssocID="{4132AB5E-1EA2-4C55-A49F-DB9B64AD0B9B}" presName="parentLin" presStyleCnt="0"/>
      <dgm:spPr/>
    </dgm:pt>
    <dgm:pt modelId="{1B4C48AB-D2A1-4B6B-A920-671B8C4A5477}" type="pres">
      <dgm:prSet presAssocID="{4132AB5E-1EA2-4C55-A49F-DB9B64AD0B9B}" presName="parentLeftMargin" presStyleLbl="node1" presStyleIdx="0" presStyleCnt="4"/>
      <dgm:spPr/>
    </dgm:pt>
    <dgm:pt modelId="{F81AB3EB-DD7A-416C-8E45-48D6703B3455}" type="pres">
      <dgm:prSet presAssocID="{4132AB5E-1EA2-4C55-A49F-DB9B64AD0B9B}" presName="parentText" presStyleLbl="node1" presStyleIdx="0" presStyleCnt="4">
        <dgm:presLayoutVars>
          <dgm:chMax val="0"/>
          <dgm:bulletEnabled val="1"/>
        </dgm:presLayoutVars>
      </dgm:prSet>
      <dgm:spPr/>
    </dgm:pt>
    <dgm:pt modelId="{094171E6-1D96-47A8-BD3D-572348D74FA5}" type="pres">
      <dgm:prSet presAssocID="{4132AB5E-1EA2-4C55-A49F-DB9B64AD0B9B}" presName="negativeSpace" presStyleCnt="0"/>
      <dgm:spPr/>
    </dgm:pt>
    <dgm:pt modelId="{1905976D-2D6D-4197-BA88-E38A68DB06C4}" type="pres">
      <dgm:prSet presAssocID="{4132AB5E-1EA2-4C55-A49F-DB9B64AD0B9B}" presName="childText" presStyleLbl="conFgAcc1" presStyleIdx="0" presStyleCnt="4">
        <dgm:presLayoutVars>
          <dgm:bulletEnabled val="1"/>
        </dgm:presLayoutVars>
      </dgm:prSet>
      <dgm:spPr/>
    </dgm:pt>
    <dgm:pt modelId="{DBC1D63F-513C-4341-B424-FF4390A24549}" type="pres">
      <dgm:prSet presAssocID="{7FAB8C51-A93B-479F-A7B2-6B863C25A1BE}" presName="spaceBetweenRectangles" presStyleCnt="0"/>
      <dgm:spPr/>
    </dgm:pt>
    <dgm:pt modelId="{9786EB29-8BED-42D8-8689-180EFD3BC276}" type="pres">
      <dgm:prSet presAssocID="{68DBD591-7CCC-449F-8BFD-47E5DCBA66BA}" presName="parentLin" presStyleCnt="0"/>
      <dgm:spPr/>
    </dgm:pt>
    <dgm:pt modelId="{78068A2F-76B7-4141-8A30-59623813B2D9}" type="pres">
      <dgm:prSet presAssocID="{68DBD591-7CCC-449F-8BFD-47E5DCBA66BA}" presName="parentLeftMargin" presStyleLbl="node1" presStyleIdx="0" presStyleCnt="4"/>
      <dgm:spPr/>
    </dgm:pt>
    <dgm:pt modelId="{7E92201D-599D-4AB2-9EB9-FDD7B8734D4B}" type="pres">
      <dgm:prSet presAssocID="{68DBD591-7CCC-449F-8BFD-47E5DCBA66BA}" presName="parentText" presStyleLbl="node1" presStyleIdx="1" presStyleCnt="4">
        <dgm:presLayoutVars>
          <dgm:chMax val="0"/>
          <dgm:bulletEnabled val="1"/>
        </dgm:presLayoutVars>
      </dgm:prSet>
      <dgm:spPr/>
    </dgm:pt>
    <dgm:pt modelId="{94D9A198-4C6D-4B78-ACC8-EF915DD4BACF}" type="pres">
      <dgm:prSet presAssocID="{68DBD591-7CCC-449F-8BFD-47E5DCBA66BA}" presName="negativeSpace" presStyleCnt="0"/>
      <dgm:spPr/>
    </dgm:pt>
    <dgm:pt modelId="{A67598DB-A5F5-449C-A6D5-AB05C2F92D86}" type="pres">
      <dgm:prSet presAssocID="{68DBD591-7CCC-449F-8BFD-47E5DCBA66BA}" presName="childText" presStyleLbl="conFgAcc1" presStyleIdx="1" presStyleCnt="4">
        <dgm:presLayoutVars>
          <dgm:bulletEnabled val="1"/>
        </dgm:presLayoutVars>
      </dgm:prSet>
      <dgm:spPr/>
    </dgm:pt>
    <dgm:pt modelId="{EA094019-A9CC-4210-96E8-90849C5ACE9D}" type="pres">
      <dgm:prSet presAssocID="{59A2722E-6F82-48E6-9540-5B73524BCB2A}" presName="spaceBetweenRectangles" presStyleCnt="0"/>
      <dgm:spPr/>
    </dgm:pt>
    <dgm:pt modelId="{011754D6-12B0-453B-826D-177800127766}" type="pres">
      <dgm:prSet presAssocID="{3AB03643-4ED3-4428-9B6C-8F7C1B707C6D}" presName="parentLin" presStyleCnt="0"/>
      <dgm:spPr/>
    </dgm:pt>
    <dgm:pt modelId="{8C606C97-2BA8-4CB7-B0CE-5EAD9ED4D7F6}" type="pres">
      <dgm:prSet presAssocID="{3AB03643-4ED3-4428-9B6C-8F7C1B707C6D}" presName="parentLeftMargin" presStyleLbl="node1" presStyleIdx="1" presStyleCnt="4"/>
      <dgm:spPr/>
    </dgm:pt>
    <dgm:pt modelId="{7370883D-30AC-446D-9257-E08CE8DBCC01}" type="pres">
      <dgm:prSet presAssocID="{3AB03643-4ED3-4428-9B6C-8F7C1B707C6D}" presName="parentText" presStyleLbl="node1" presStyleIdx="2" presStyleCnt="4">
        <dgm:presLayoutVars>
          <dgm:chMax val="0"/>
          <dgm:bulletEnabled val="1"/>
        </dgm:presLayoutVars>
      </dgm:prSet>
      <dgm:spPr/>
    </dgm:pt>
    <dgm:pt modelId="{B09A2E0F-06E5-4D73-A135-674DC0A14195}" type="pres">
      <dgm:prSet presAssocID="{3AB03643-4ED3-4428-9B6C-8F7C1B707C6D}" presName="negativeSpace" presStyleCnt="0"/>
      <dgm:spPr/>
    </dgm:pt>
    <dgm:pt modelId="{C5AC469D-12A5-4DAE-AEE3-7D47CAB67DE6}" type="pres">
      <dgm:prSet presAssocID="{3AB03643-4ED3-4428-9B6C-8F7C1B707C6D}" presName="childText" presStyleLbl="conFgAcc1" presStyleIdx="2" presStyleCnt="4">
        <dgm:presLayoutVars>
          <dgm:bulletEnabled val="1"/>
        </dgm:presLayoutVars>
      </dgm:prSet>
      <dgm:spPr/>
    </dgm:pt>
    <dgm:pt modelId="{1091EC0D-7BE7-4435-BA19-F33B74BD1D97}" type="pres">
      <dgm:prSet presAssocID="{74B71D44-9557-47D0-96E9-A42D9A264A78}" presName="spaceBetweenRectangles" presStyleCnt="0"/>
      <dgm:spPr/>
    </dgm:pt>
    <dgm:pt modelId="{F876FAA4-5DCE-45FF-B092-A2FE311BD45B}" type="pres">
      <dgm:prSet presAssocID="{333E1F6E-7D08-410B-A6A6-69B944D84F03}" presName="parentLin" presStyleCnt="0"/>
      <dgm:spPr/>
    </dgm:pt>
    <dgm:pt modelId="{DCF2A64A-5DE9-4762-9955-F55505C40AF4}" type="pres">
      <dgm:prSet presAssocID="{333E1F6E-7D08-410B-A6A6-69B944D84F03}" presName="parentLeftMargin" presStyleLbl="node1" presStyleIdx="2" presStyleCnt="4"/>
      <dgm:spPr/>
    </dgm:pt>
    <dgm:pt modelId="{58A34505-5139-4054-929F-1CEA0FECCD7A}" type="pres">
      <dgm:prSet presAssocID="{333E1F6E-7D08-410B-A6A6-69B944D84F03}" presName="parentText" presStyleLbl="node1" presStyleIdx="3" presStyleCnt="4">
        <dgm:presLayoutVars>
          <dgm:chMax val="0"/>
          <dgm:bulletEnabled val="1"/>
        </dgm:presLayoutVars>
      </dgm:prSet>
      <dgm:spPr/>
    </dgm:pt>
    <dgm:pt modelId="{A77F8303-4AA6-445F-9C71-D7833F3E9F2B}" type="pres">
      <dgm:prSet presAssocID="{333E1F6E-7D08-410B-A6A6-69B944D84F03}" presName="negativeSpace" presStyleCnt="0"/>
      <dgm:spPr/>
    </dgm:pt>
    <dgm:pt modelId="{D4E25448-E5FA-40F1-8CAB-37A07AF8A27E}" type="pres">
      <dgm:prSet presAssocID="{333E1F6E-7D08-410B-A6A6-69B944D84F03}" presName="childText" presStyleLbl="conFgAcc1" presStyleIdx="3" presStyleCnt="4">
        <dgm:presLayoutVars>
          <dgm:bulletEnabled val="1"/>
        </dgm:presLayoutVars>
      </dgm:prSet>
      <dgm:spPr/>
    </dgm:pt>
  </dgm:ptLst>
  <dgm:cxnLst>
    <dgm:cxn modelId="{418D9502-3362-4A21-94A0-0BAACC78E772}" type="presOf" srcId="{46314448-8C02-4463-90AF-356D10F73C98}" destId="{A67598DB-A5F5-449C-A6D5-AB05C2F92D86}" srcOrd="0" destOrd="2" presId="urn:microsoft.com/office/officeart/2005/8/layout/list1"/>
    <dgm:cxn modelId="{57F86A09-0332-4206-8CB4-DA195E5F43DA}" type="presOf" srcId="{55DFB46C-1F93-4C46-A526-CF587849C2A0}" destId="{C5AC469D-12A5-4DAE-AEE3-7D47CAB67DE6}" srcOrd="0" destOrd="4" presId="urn:microsoft.com/office/officeart/2005/8/layout/list1"/>
    <dgm:cxn modelId="{F8FA080D-3119-4C24-8F6A-2B921DC2AB2A}" srcId="{3473BDEA-B589-47D6-8E1E-B9EE07D3733C}" destId="{8CECBA27-DC3B-4F0D-9FA6-90B8E4431D74}" srcOrd="0" destOrd="0" parTransId="{7888C66A-9572-4A03-A458-9383D82F9567}" sibTransId="{88DC8387-A668-401F-ABA7-2133D4A5F2CC}"/>
    <dgm:cxn modelId="{9989B30E-DF02-45F1-A4DC-59BF6ED57FD5}" srcId="{68DBD591-7CCC-449F-8BFD-47E5DCBA66BA}" destId="{70F8F2BF-7124-4E98-AF36-1BC55CCBE2D5}" srcOrd="0" destOrd="0" parTransId="{00D97228-E938-43E8-B02A-2733A61F7784}" sibTransId="{63A14079-D1FC-4D96-BC67-171A2F3B80EF}"/>
    <dgm:cxn modelId="{1FABA110-0570-4EE7-BF20-755DF45D63C7}" srcId="{68DBD591-7CCC-449F-8BFD-47E5DCBA66BA}" destId="{0661431E-7356-41C9-A585-FE2CAB63ED0A}" srcOrd="1" destOrd="0" parTransId="{BA5E1030-D597-4FE8-BB8C-0DFF8E39E249}" sibTransId="{CE15FA24-E951-4254-AC29-0A7FC2D5EEB2}"/>
    <dgm:cxn modelId="{8BDB8D11-8CBA-4A6C-B1E7-1253AD95F069}" srcId="{3AB03643-4ED3-4428-9B6C-8F7C1B707C6D}" destId="{C54EB65C-5235-4955-A589-D2CA808F7914}" srcOrd="0" destOrd="0" parTransId="{D8DB72BB-A3AA-472D-AB39-621D33F15E22}" sibTransId="{9A34D495-68DC-447A-819D-51D39182A161}"/>
    <dgm:cxn modelId="{3B0D1222-A778-4857-9A55-BDFB71E3D8B5}" type="presOf" srcId="{C6930A67-0494-42EF-97E7-28032FC1A8DA}" destId="{C5AC469D-12A5-4DAE-AEE3-7D47CAB67DE6}" srcOrd="0" destOrd="1" presId="urn:microsoft.com/office/officeart/2005/8/layout/list1"/>
    <dgm:cxn modelId="{DA260B26-82CC-46A1-AEBD-827BFC1EBD13}" srcId="{9AD2DBEC-E6FE-4AE7-AF50-C758C390B79D}" destId="{68DBD591-7CCC-449F-8BFD-47E5DCBA66BA}" srcOrd="1" destOrd="0" parTransId="{A62B11BB-3E87-419A-8D56-A0D3DD3BF2DE}" sibTransId="{59A2722E-6F82-48E6-9540-5B73524BCB2A}"/>
    <dgm:cxn modelId="{789D9828-62E4-4BFB-BB1A-5277A93F990E}" type="presOf" srcId="{8CECBA27-DC3B-4F0D-9FA6-90B8E4431D74}" destId="{A67598DB-A5F5-449C-A6D5-AB05C2F92D86}" srcOrd="0" destOrd="4" presId="urn:microsoft.com/office/officeart/2005/8/layout/list1"/>
    <dgm:cxn modelId="{138A102B-A156-4612-A5B9-69774A66578B}" type="presOf" srcId="{333E1F6E-7D08-410B-A6A6-69B944D84F03}" destId="{DCF2A64A-5DE9-4762-9955-F55505C40AF4}" srcOrd="0" destOrd="0" presId="urn:microsoft.com/office/officeart/2005/8/layout/list1"/>
    <dgm:cxn modelId="{D5B2A432-39F5-466A-B2C1-05BEC492AC46}" type="presOf" srcId="{68DBD591-7CCC-449F-8BFD-47E5DCBA66BA}" destId="{7E92201D-599D-4AB2-9EB9-FDD7B8734D4B}" srcOrd="1" destOrd="0" presId="urn:microsoft.com/office/officeart/2005/8/layout/list1"/>
    <dgm:cxn modelId="{9667B032-C016-459C-AF21-A6484A5BD779}" type="presOf" srcId="{9AD2DBEC-E6FE-4AE7-AF50-C758C390B79D}" destId="{C654DFFE-6105-4BD6-ABA2-78C255DA226F}" srcOrd="0" destOrd="0" presId="urn:microsoft.com/office/officeart/2005/8/layout/list1"/>
    <dgm:cxn modelId="{F831B532-830D-4709-AB21-1DB0E3391784}" srcId="{3AB03643-4ED3-4428-9B6C-8F7C1B707C6D}" destId="{C6930A67-0494-42EF-97E7-28032FC1A8DA}" srcOrd="1" destOrd="0" parTransId="{2BB7C7A1-7370-4F36-A8AB-7D04D73A1974}" sibTransId="{4CA3BBB6-90BD-45D0-A597-E6D8315DFAC5}"/>
    <dgm:cxn modelId="{274F405C-11B7-4CAE-BD8D-1CA840FDA040}" srcId="{3AB03643-4ED3-4428-9B6C-8F7C1B707C6D}" destId="{78324C3D-16BF-4FAD-A94A-B202CF17D6A4}" srcOrd="2" destOrd="0" parTransId="{126398CC-C224-42EC-989E-61F4AEC0E207}" sibTransId="{D2789D91-85D7-4054-AD22-F9A17F215EF2}"/>
    <dgm:cxn modelId="{86DF6D5F-5CDA-409C-814A-31003B7E99B5}" srcId="{68DBD591-7CCC-449F-8BFD-47E5DCBA66BA}" destId="{46314448-8C02-4463-90AF-356D10F73C98}" srcOrd="2" destOrd="0" parTransId="{386710C9-E53B-471F-B278-FB5F201B9979}" sibTransId="{FF63DD1A-E59A-4B00-B205-5804034AB28A}"/>
    <dgm:cxn modelId="{608ED15F-4C8F-400A-A6F0-3815641DEB1B}" type="presOf" srcId="{C54EB65C-5235-4955-A589-D2CA808F7914}" destId="{C5AC469D-12A5-4DAE-AEE3-7D47CAB67DE6}" srcOrd="0" destOrd="0" presId="urn:microsoft.com/office/officeart/2005/8/layout/list1"/>
    <dgm:cxn modelId="{2799D95F-6DF5-4487-97BC-606E094CC571}" type="presOf" srcId="{70F8F2BF-7124-4E98-AF36-1BC55CCBE2D5}" destId="{A67598DB-A5F5-449C-A6D5-AB05C2F92D86}" srcOrd="0" destOrd="0" presId="urn:microsoft.com/office/officeart/2005/8/layout/list1"/>
    <dgm:cxn modelId="{15262946-E746-445B-8BF8-84F09C9E8BE5}" type="presOf" srcId="{3AB03643-4ED3-4428-9B6C-8F7C1B707C6D}" destId="{7370883D-30AC-446D-9257-E08CE8DBCC01}" srcOrd="1" destOrd="0" presId="urn:microsoft.com/office/officeart/2005/8/layout/list1"/>
    <dgm:cxn modelId="{F8860957-E44C-4422-8D29-9D47786F09F6}" type="presOf" srcId="{68DBD591-7CCC-449F-8BFD-47E5DCBA66BA}" destId="{78068A2F-76B7-4141-8A30-59623813B2D9}" srcOrd="0" destOrd="0" presId="urn:microsoft.com/office/officeart/2005/8/layout/list1"/>
    <dgm:cxn modelId="{EA62C279-F7BE-420B-BDB2-EA9074921CE1}" type="presOf" srcId="{0661431E-7356-41C9-A585-FE2CAB63ED0A}" destId="{A67598DB-A5F5-449C-A6D5-AB05C2F92D86}" srcOrd="0" destOrd="1" presId="urn:microsoft.com/office/officeart/2005/8/layout/list1"/>
    <dgm:cxn modelId="{70ED9F7C-8B1E-4107-B07A-82EC63F22124}" type="presOf" srcId="{3AB03643-4ED3-4428-9B6C-8F7C1B707C6D}" destId="{8C606C97-2BA8-4CB7-B0CE-5EAD9ED4D7F6}" srcOrd="0" destOrd="0" presId="urn:microsoft.com/office/officeart/2005/8/layout/list1"/>
    <dgm:cxn modelId="{70998681-C71C-486E-9A85-A0D9D877F84A}" type="presOf" srcId="{4132AB5E-1EA2-4C55-A49F-DB9B64AD0B9B}" destId="{1B4C48AB-D2A1-4B6B-A920-671B8C4A5477}" srcOrd="0" destOrd="0" presId="urn:microsoft.com/office/officeart/2005/8/layout/list1"/>
    <dgm:cxn modelId="{6B06A481-4358-454A-A3AD-D9D2A8FA844B}" srcId="{68DBD591-7CCC-449F-8BFD-47E5DCBA66BA}" destId="{3473BDEA-B589-47D6-8E1E-B9EE07D3733C}" srcOrd="3" destOrd="0" parTransId="{215A3ADF-A61E-41FC-9EA2-BFB1593CDCAE}" sibTransId="{E0F47159-38A1-400C-AD10-4A2BD2BE1768}"/>
    <dgm:cxn modelId="{D611F084-1067-4C06-B281-90AF499FD7B8}" srcId="{9AD2DBEC-E6FE-4AE7-AF50-C758C390B79D}" destId="{3AB03643-4ED3-4428-9B6C-8F7C1B707C6D}" srcOrd="2" destOrd="0" parTransId="{0CFC9655-0FD0-4945-AF23-66AC3568551D}" sibTransId="{74B71D44-9557-47D0-96E9-A42D9A264A78}"/>
    <dgm:cxn modelId="{E9F13885-45E1-4AB7-ABF3-5EB173AC7444}" type="presOf" srcId="{78324C3D-16BF-4FAD-A94A-B202CF17D6A4}" destId="{C5AC469D-12A5-4DAE-AEE3-7D47CAB67DE6}" srcOrd="0" destOrd="2" presId="urn:microsoft.com/office/officeart/2005/8/layout/list1"/>
    <dgm:cxn modelId="{26A07B8A-293C-4B11-A011-B87555CAEE89}" type="presOf" srcId="{3473BDEA-B589-47D6-8E1E-B9EE07D3733C}" destId="{A67598DB-A5F5-449C-A6D5-AB05C2F92D86}" srcOrd="0" destOrd="3" presId="urn:microsoft.com/office/officeart/2005/8/layout/list1"/>
    <dgm:cxn modelId="{EF31A997-6EE4-4039-B41B-CF10CA7E19A0}" type="presOf" srcId="{0B7772D8-3FA2-4993-9A88-DDE85F25B31D}" destId="{C5AC469D-12A5-4DAE-AEE3-7D47CAB67DE6}" srcOrd="0" destOrd="3" presId="urn:microsoft.com/office/officeart/2005/8/layout/list1"/>
    <dgm:cxn modelId="{5865B3C0-79EF-4123-AE8F-C63AC3C6F53C}" type="presOf" srcId="{333E1F6E-7D08-410B-A6A6-69B944D84F03}" destId="{58A34505-5139-4054-929F-1CEA0FECCD7A}" srcOrd="1" destOrd="0" presId="urn:microsoft.com/office/officeart/2005/8/layout/list1"/>
    <dgm:cxn modelId="{209E9DC3-E016-49C1-977D-E53F516C5576}" type="presOf" srcId="{4132AB5E-1EA2-4C55-A49F-DB9B64AD0B9B}" destId="{F81AB3EB-DD7A-416C-8E45-48D6703B3455}" srcOrd="1" destOrd="0" presId="urn:microsoft.com/office/officeart/2005/8/layout/list1"/>
    <dgm:cxn modelId="{F30361CB-1F91-4AC0-9DB0-36E1B9FAD30F}" srcId="{9AD2DBEC-E6FE-4AE7-AF50-C758C390B79D}" destId="{4132AB5E-1EA2-4C55-A49F-DB9B64AD0B9B}" srcOrd="0" destOrd="0" parTransId="{7B9AA305-38DF-42AD-895C-B041E9E91FD9}" sibTransId="{7FAB8C51-A93B-479F-A7B2-6B863C25A1BE}"/>
    <dgm:cxn modelId="{000A75E0-D8EB-4BE9-97A9-5924C325572C}" srcId="{9AD2DBEC-E6FE-4AE7-AF50-C758C390B79D}" destId="{333E1F6E-7D08-410B-A6A6-69B944D84F03}" srcOrd="3" destOrd="0" parTransId="{BF4481A1-B520-4784-92EE-0300FEAB6048}" sibTransId="{F072F1F6-BC28-4746-BFA7-EF5B5A4FB0FF}"/>
    <dgm:cxn modelId="{06BDC7E2-5938-4C21-9BAC-001B6F0A1828}" srcId="{3AB03643-4ED3-4428-9B6C-8F7C1B707C6D}" destId="{0B7772D8-3FA2-4993-9A88-DDE85F25B31D}" srcOrd="3" destOrd="0" parTransId="{CF84471F-0945-481F-86D6-ED95472A2063}" sibTransId="{2C3A9872-8AE1-4ED9-A3F3-F1B1F1C8CA6D}"/>
    <dgm:cxn modelId="{0C18FFF6-03E4-4991-8C3A-69A4B79F0C69}" srcId="{3AB03643-4ED3-4428-9B6C-8F7C1B707C6D}" destId="{55DFB46C-1F93-4C46-A526-CF587849C2A0}" srcOrd="4" destOrd="0" parTransId="{655F69A0-97F1-4348-8395-BB5C57957332}" sibTransId="{D5FA814B-D0FC-4FA4-B2DF-2399C2F792CA}"/>
    <dgm:cxn modelId="{B2F018E8-2449-4036-8F86-3153B015EE14}" type="presParOf" srcId="{C654DFFE-6105-4BD6-ABA2-78C255DA226F}" destId="{AD55A285-1B8C-4FF9-8EEE-28AD7A2E3D00}" srcOrd="0" destOrd="0" presId="urn:microsoft.com/office/officeart/2005/8/layout/list1"/>
    <dgm:cxn modelId="{A8FE5E27-F772-4335-8F09-E5C541F128B2}" type="presParOf" srcId="{AD55A285-1B8C-4FF9-8EEE-28AD7A2E3D00}" destId="{1B4C48AB-D2A1-4B6B-A920-671B8C4A5477}" srcOrd="0" destOrd="0" presId="urn:microsoft.com/office/officeart/2005/8/layout/list1"/>
    <dgm:cxn modelId="{72929C05-CD65-40B2-8AE5-B2BC0E94A6BC}" type="presParOf" srcId="{AD55A285-1B8C-4FF9-8EEE-28AD7A2E3D00}" destId="{F81AB3EB-DD7A-416C-8E45-48D6703B3455}" srcOrd="1" destOrd="0" presId="urn:microsoft.com/office/officeart/2005/8/layout/list1"/>
    <dgm:cxn modelId="{4188078D-895B-44C6-A544-C79324182D9F}" type="presParOf" srcId="{C654DFFE-6105-4BD6-ABA2-78C255DA226F}" destId="{094171E6-1D96-47A8-BD3D-572348D74FA5}" srcOrd="1" destOrd="0" presId="urn:microsoft.com/office/officeart/2005/8/layout/list1"/>
    <dgm:cxn modelId="{10B7BDAB-AE86-4317-B867-7C1C682CDC57}" type="presParOf" srcId="{C654DFFE-6105-4BD6-ABA2-78C255DA226F}" destId="{1905976D-2D6D-4197-BA88-E38A68DB06C4}" srcOrd="2" destOrd="0" presId="urn:microsoft.com/office/officeart/2005/8/layout/list1"/>
    <dgm:cxn modelId="{AF2A3F88-D9E0-41E3-9175-88CFB8CC42AE}" type="presParOf" srcId="{C654DFFE-6105-4BD6-ABA2-78C255DA226F}" destId="{DBC1D63F-513C-4341-B424-FF4390A24549}" srcOrd="3" destOrd="0" presId="urn:microsoft.com/office/officeart/2005/8/layout/list1"/>
    <dgm:cxn modelId="{4CB862DA-34B1-4A3E-8CB6-9DF032F48AB9}" type="presParOf" srcId="{C654DFFE-6105-4BD6-ABA2-78C255DA226F}" destId="{9786EB29-8BED-42D8-8689-180EFD3BC276}" srcOrd="4" destOrd="0" presId="urn:microsoft.com/office/officeart/2005/8/layout/list1"/>
    <dgm:cxn modelId="{D0CDC4F4-7D39-49F5-80B6-6197CAD0E69A}" type="presParOf" srcId="{9786EB29-8BED-42D8-8689-180EFD3BC276}" destId="{78068A2F-76B7-4141-8A30-59623813B2D9}" srcOrd="0" destOrd="0" presId="urn:microsoft.com/office/officeart/2005/8/layout/list1"/>
    <dgm:cxn modelId="{65C24C84-9CAE-421C-BFF5-A399242E2A1F}" type="presParOf" srcId="{9786EB29-8BED-42D8-8689-180EFD3BC276}" destId="{7E92201D-599D-4AB2-9EB9-FDD7B8734D4B}" srcOrd="1" destOrd="0" presId="urn:microsoft.com/office/officeart/2005/8/layout/list1"/>
    <dgm:cxn modelId="{8F15CDBF-6B8A-4D58-AC37-9F13E6AE3DD4}" type="presParOf" srcId="{C654DFFE-6105-4BD6-ABA2-78C255DA226F}" destId="{94D9A198-4C6D-4B78-ACC8-EF915DD4BACF}" srcOrd="5" destOrd="0" presId="urn:microsoft.com/office/officeart/2005/8/layout/list1"/>
    <dgm:cxn modelId="{4E558E8B-305D-46ED-BBA7-8CA813A1C9E9}" type="presParOf" srcId="{C654DFFE-6105-4BD6-ABA2-78C255DA226F}" destId="{A67598DB-A5F5-449C-A6D5-AB05C2F92D86}" srcOrd="6" destOrd="0" presId="urn:microsoft.com/office/officeart/2005/8/layout/list1"/>
    <dgm:cxn modelId="{E784B6F4-6491-41E5-940C-7B33E2B647D8}" type="presParOf" srcId="{C654DFFE-6105-4BD6-ABA2-78C255DA226F}" destId="{EA094019-A9CC-4210-96E8-90849C5ACE9D}" srcOrd="7" destOrd="0" presId="urn:microsoft.com/office/officeart/2005/8/layout/list1"/>
    <dgm:cxn modelId="{67DAFB95-7AF5-477B-875C-00B9485F9663}" type="presParOf" srcId="{C654DFFE-6105-4BD6-ABA2-78C255DA226F}" destId="{011754D6-12B0-453B-826D-177800127766}" srcOrd="8" destOrd="0" presId="urn:microsoft.com/office/officeart/2005/8/layout/list1"/>
    <dgm:cxn modelId="{944E1491-E29A-4518-8050-C9135AEEF5BA}" type="presParOf" srcId="{011754D6-12B0-453B-826D-177800127766}" destId="{8C606C97-2BA8-4CB7-B0CE-5EAD9ED4D7F6}" srcOrd="0" destOrd="0" presId="urn:microsoft.com/office/officeart/2005/8/layout/list1"/>
    <dgm:cxn modelId="{AEEBB432-E266-4D6E-963E-BBE87C0E6B6D}" type="presParOf" srcId="{011754D6-12B0-453B-826D-177800127766}" destId="{7370883D-30AC-446D-9257-E08CE8DBCC01}" srcOrd="1" destOrd="0" presId="urn:microsoft.com/office/officeart/2005/8/layout/list1"/>
    <dgm:cxn modelId="{EF69FD28-01C8-4172-8711-6BB43C3DA814}" type="presParOf" srcId="{C654DFFE-6105-4BD6-ABA2-78C255DA226F}" destId="{B09A2E0F-06E5-4D73-A135-674DC0A14195}" srcOrd="9" destOrd="0" presId="urn:microsoft.com/office/officeart/2005/8/layout/list1"/>
    <dgm:cxn modelId="{76722EB9-84B1-462B-9E4A-D71A22391F32}" type="presParOf" srcId="{C654DFFE-6105-4BD6-ABA2-78C255DA226F}" destId="{C5AC469D-12A5-4DAE-AEE3-7D47CAB67DE6}" srcOrd="10" destOrd="0" presId="urn:microsoft.com/office/officeart/2005/8/layout/list1"/>
    <dgm:cxn modelId="{F1A97B35-412A-46CC-A10E-CCE9B249F313}" type="presParOf" srcId="{C654DFFE-6105-4BD6-ABA2-78C255DA226F}" destId="{1091EC0D-7BE7-4435-BA19-F33B74BD1D97}" srcOrd="11" destOrd="0" presId="urn:microsoft.com/office/officeart/2005/8/layout/list1"/>
    <dgm:cxn modelId="{900013F3-7EF3-4E7F-9FA0-BEBA255C079A}" type="presParOf" srcId="{C654DFFE-6105-4BD6-ABA2-78C255DA226F}" destId="{F876FAA4-5DCE-45FF-B092-A2FE311BD45B}" srcOrd="12" destOrd="0" presId="urn:microsoft.com/office/officeart/2005/8/layout/list1"/>
    <dgm:cxn modelId="{20B6C1EB-4888-40A9-B905-3CC8C55AB6C1}" type="presParOf" srcId="{F876FAA4-5DCE-45FF-B092-A2FE311BD45B}" destId="{DCF2A64A-5DE9-4762-9955-F55505C40AF4}" srcOrd="0" destOrd="0" presId="urn:microsoft.com/office/officeart/2005/8/layout/list1"/>
    <dgm:cxn modelId="{D0DAF58D-C664-4C76-93C0-8410ECA4BF1D}" type="presParOf" srcId="{F876FAA4-5DCE-45FF-B092-A2FE311BD45B}" destId="{58A34505-5139-4054-929F-1CEA0FECCD7A}" srcOrd="1" destOrd="0" presId="urn:microsoft.com/office/officeart/2005/8/layout/list1"/>
    <dgm:cxn modelId="{692A88EE-DD09-4DEC-A8C9-36161C09B7F4}" type="presParOf" srcId="{C654DFFE-6105-4BD6-ABA2-78C255DA226F}" destId="{A77F8303-4AA6-445F-9C71-D7833F3E9F2B}" srcOrd="13" destOrd="0" presId="urn:microsoft.com/office/officeart/2005/8/layout/list1"/>
    <dgm:cxn modelId="{CD097091-52D4-4EFB-8DC9-789FCD0D9A2A}" type="presParOf" srcId="{C654DFFE-6105-4BD6-ABA2-78C255DA226F}" destId="{D4E25448-E5FA-40F1-8CAB-37A07AF8A27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CABC7AB-8774-468E-9F57-5596920D13E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505A37F-6DBA-4BF1-8E35-C280460367B8}">
      <dgm:prSet/>
      <dgm:spPr/>
      <dgm:t>
        <a:bodyPr/>
        <a:lstStyle/>
        <a:p>
          <a:r>
            <a:rPr lang="en-US"/>
            <a:t>Introduction (overview, background)</a:t>
          </a:r>
        </a:p>
      </dgm:t>
    </dgm:pt>
    <dgm:pt modelId="{B5420E1F-82A2-4D93-AD62-B8E671619053}" type="parTrans" cxnId="{EFCB8BFD-BB10-4FB9-8EFA-9220AB6AA1DD}">
      <dgm:prSet/>
      <dgm:spPr/>
      <dgm:t>
        <a:bodyPr/>
        <a:lstStyle/>
        <a:p>
          <a:endParaRPr lang="en-US"/>
        </a:p>
      </dgm:t>
    </dgm:pt>
    <dgm:pt modelId="{57EBB6E7-FE0B-477C-B363-2830A0B8A540}" type="sibTrans" cxnId="{EFCB8BFD-BB10-4FB9-8EFA-9220AB6AA1DD}">
      <dgm:prSet/>
      <dgm:spPr/>
      <dgm:t>
        <a:bodyPr/>
        <a:lstStyle/>
        <a:p>
          <a:endParaRPr lang="en-US"/>
        </a:p>
      </dgm:t>
    </dgm:pt>
    <dgm:pt modelId="{9950638A-449C-4A52-B156-A6272FD08FF3}">
      <dgm:prSet/>
      <dgm:spPr/>
      <dgm:t>
        <a:bodyPr/>
        <a:lstStyle/>
        <a:p>
          <a:r>
            <a:rPr lang="en-US" b="1" dirty="0"/>
            <a:t>Purpose. </a:t>
          </a:r>
          <a:r>
            <a:rPr lang="en-US" dirty="0"/>
            <a:t>In the purpose section, document the date(s) and destination of your travel.</a:t>
          </a:r>
        </a:p>
      </dgm:t>
    </dgm:pt>
    <dgm:pt modelId="{7478EE0A-0CA6-4A1D-844D-546BB89E7989}" type="parTrans" cxnId="{EE0316FF-213B-4320-BFDE-6E6BC4B9CEC6}">
      <dgm:prSet/>
      <dgm:spPr/>
      <dgm:t>
        <a:bodyPr/>
        <a:lstStyle/>
        <a:p>
          <a:endParaRPr lang="en-US"/>
        </a:p>
      </dgm:t>
    </dgm:pt>
    <dgm:pt modelId="{833A0CFF-985F-49E4-A2D7-32DB58147EA2}" type="sibTrans" cxnId="{EE0316FF-213B-4320-BFDE-6E6BC4B9CEC6}">
      <dgm:prSet/>
      <dgm:spPr/>
      <dgm:t>
        <a:bodyPr/>
        <a:lstStyle/>
        <a:p>
          <a:endParaRPr lang="en-US"/>
        </a:p>
      </dgm:t>
    </dgm:pt>
    <dgm:pt modelId="{D6AC8754-157C-4D73-8511-86DA65972262}">
      <dgm:prSet/>
      <dgm:spPr/>
      <dgm:t>
        <a:bodyPr/>
        <a:lstStyle/>
        <a:p>
          <a:r>
            <a:rPr lang="en-US" b="1"/>
            <a:t>Personnel. </a:t>
          </a:r>
          <a:r>
            <a:rPr lang="en-US"/>
            <a:t>With whom did you travel?</a:t>
          </a:r>
        </a:p>
      </dgm:t>
    </dgm:pt>
    <dgm:pt modelId="{77283535-9B47-41D9-9138-BBBFEA982EE5}" type="parTrans" cxnId="{524487E7-26FE-46F5-9BE3-345537063279}">
      <dgm:prSet/>
      <dgm:spPr/>
      <dgm:t>
        <a:bodyPr/>
        <a:lstStyle/>
        <a:p>
          <a:endParaRPr lang="en-US"/>
        </a:p>
      </dgm:t>
    </dgm:pt>
    <dgm:pt modelId="{50A06457-C42E-426E-B05C-FD1F9CD4E6BD}" type="sibTrans" cxnId="{524487E7-26FE-46F5-9BE3-345537063279}">
      <dgm:prSet/>
      <dgm:spPr/>
      <dgm:t>
        <a:bodyPr/>
        <a:lstStyle/>
        <a:p>
          <a:endParaRPr lang="en-US"/>
        </a:p>
      </dgm:t>
    </dgm:pt>
    <dgm:pt modelId="{74368FE9-D54A-4B67-A48B-8100DD0A927D}">
      <dgm:prSet/>
      <dgm:spPr/>
      <dgm:t>
        <a:bodyPr/>
        <a:lstStyle/>
        <a:p>
          <a:r>
            <a:rPr lang="en-US" b="1"/>
            <a:t>Authorization. </a:t>
          </a:r>
          <a:r>
            <a:rPr lang="en-US"/>
            <a:t>Who recommended or suggested that you leave your work site for job‐related travel?</a:t>
          </a:r>
        </a:p>
      </dgm:t>
    </dgm:pt>
    <dgm:pt modelId="{1CD08C4B-5B20-466E-A943-1B183A6BE746}" type="parTrans" cxnId="{C059BEB0-69A9-4B9F-AC62-6E2CF7B2FEE0}">
      <dgm:prSet/>
      <dgm:spPr/>
      <dgm:t>
        <a:bodyPr/>
        <a:lstStyle/>
        <a:p>
          <a:endParaRPr lang="en-US"/>
        </a:p>
      </dgm:t>
    </dgm:pt>
    <dgm:pt modelId="{3CF6ED77-27EA-42C9-AB48-73941291295D}" type="sibTrans" cxnId="{C059BEB0-69A9-4B9F-AC62-6E2CF7B2FEE0}">
      <dgm:prSet/>
      <dgm:spPr/>
      <dgm:t>
        <a:bodyPr/>
        <a:lstStyle/>
        <a:p>
          <a:endParaRPr lang="en-US"/>
        </a:p>
      </dgm:t>
    </dgm:pt>
    <dgm:pt modelId="{4B18E5ED-2F7F-4B93-B7FD-E8708B927CA3}">
      <dgm:prSet/>
      <dgm:spPr/>
      <dgm:t>
        <a:bodyPr/>
        <a:lstStyle/>
        <a:p>
          <a:r>
            <a:rPr lang="en-US"/>
            <a:t>Discussion (body, findings, agenda)</a:t>
          </a:r>
        </a:p>
      </dgm:t>
    </dgm:pt>
    <dgm:pt modelId="{A87CD3CC-FDB2-4828-8102-607AC69811C9}" type="parTrans" cxnId="{737BE9F5-7FDD-4CAB-A5A3-BFB3F91B600B}">
      <dgm:prSet/>
      <dgm:spPr/>
      <dgm:t>
        <a:bodyPr/>
        <a:lstStyle/>
        <a:p>
          <a:endParaRPr lang="en-US"/>
        </a:p>
      </dgm:t>
    </dgm:pt>
    <dgm:pt modelId="{4D068CAA-C263-4C3F-ADC7-2BFD3D567CA0}" type="sibTrans" cxnId="{737BE9F5-7FDD-4CAB-A5A3-BFB3F91B600B}">
      <dgm:prSet/>
      <dgm:spPr/>
      <dgm:t>
        <a:bodyPr/>
        <a:lstStyle/>
        <a:p>
          <a:endParaRPr lang="en-US"/>
        </a:p>
      </dgm:t>
    </dgm:pt>
    <dgm:pt modelId="{3FE0490E-EBA9-4019-AC8E-400DAB9CB215}">
      <dgm:prSet/>
      <dgm:spPr/>
      <dgm:t>
        <a:bodyPr/>
        <a:lstStyle/>
        <a:p>
          <a:r>
            <a:rPr lang="en-US"/>
            <a:t>Using subheadings, document your activities.</a:t>
          </a:r>
        </a:p>
      </dgm:t>
    </dgm:pt>
    <dgm:pt modelId="{97913268-1B90-467D-BD2B-C6A7EC109E56}" type="parTrans" cxnId="{681980C9-808A-47AB-8E2E-C3C69FE7BE10}">
      <dgm:prSet/>
      <dgm:spPr/>
      <dgm:t>
        <a:bodyPr/>
        <a:lstStyle/>
        <a:p>
          <a:endParaRPr lang="en-US"/>
        </a:p>
      </dgm:t>
    </dgm:pt>
    <dgm:pt modelId="{76542228-C4A9-460F-AE01-4F858651C98C}" type="sibTrans" cxnId="{681980C9-808A-47AB-8E2E-C3C69FE7BE10}">
      <dgm:prSet/>
      <dgm:spPr/>
      <dgm:t>
        <a:bodyPr/>
        <a:lstStyle/>
        <a:p>
          <a:endParaRPr lang="en-US"/>
        </a:p>
      </dgm:t>
    </dgm:pt>
    <dgm:pt modelId="{478538A0-03EB-4873-887E-D99DB7999774}">
      <dgm:prSet/>
      <dgm:spPr/>
      <dgm:t>
        <a:bodyPr/>
        <a:lstStyle/>
        <a:p>
          <a:r>
            <a:rPr lang="en-US"/>
            <a:t>Conclusion/recommendations</a:t>
          </a:r>
        </a:p>
      </dgm:t>
    </dgm:pt>
    <dgm:pt modelId="{82830D84-92C4-452E-A911-F0BD7ECF5442}" type="parTrans" cxnId="{D2B4C5B1-2EFB-439F-90A1-7749C60CFA26}">
      <dgm:prSet/>
      <dgm:spPr/>
      <dgm:t>
        <a:bodyPr/>
        <a:lstStyle/>
        <a:p>
          <a:endParaRPr lang="en-US"/>
        </a:p>
      </dgm:t>
    </dgm:pt>
    <dgm:pt modelId="{C297A462-9E61-4620-A5AE-B2BC91540B38}" type="sibTrans" cxnId="{D2B4C5B1-2EFB-439F-90A1-7749C60CFA26}">
      <dgm:prSet/>
      <dgm:spPr/>
      <dgm:t>
        <a:bodyPr/>
        <a:lstStyle/>
        <a:p>
          <a:endParaRPr lang="en-US"/>
        </a:p>
      </dgm:t>
    </dgm:pt>
    <dgm:pt modelId="{5F4B75C1-9887-454D-A4A5-5B8D112BA024}" type="pres">
      <dgm:prSet presAssocID="{4CABC7AB-8774-468E-9F57-5596920D13ED}" presName="linear" presStyleCnt="0">
        <dgm:presLayoutVars>
          <dgm:animLvl val="lvl"/>
          <dgm:resizeHandles val="exact"/>
        </dgm:presLayoutVars>
      </dgm:prSet>
      <dgm:spPr/>
    </dgm:pt>
    <dgm:pt modelId="{A1CC9AE1-99F4-4346-AB03-5A6AB5E877FC}" type="pres">
      <dgm:prSet presAssocID="{1505A37F-6DBA-4BF1-8E35-C280460367B8}" presName="parentText" presStyleLbl="node1" presStyleIdx="0" presStyleCnt="3">
        <dgm:presLayoutVars>
          <dgm:chMax val="0"/>
          <dgm:bulletEnabled val="1"/>
        </dgm:presLayoutVars>
      </dgm:prSet>
      <dgm:spPr/>
    </dgm:pt>
    <dgm:pt modelId="{221B1DCF-C673-4F71-B786-97BFA9B50A17}" type="pres">
      <dgm:prSet presAssocID="{1505A37F-6DBA-4BF1-8E35-C280460367B8}" presName="childText" presStyleLbl="revTx" presStyleIdx="0" presStyleCnt="2">
        <dgm:presLayoutVars>
          <dgm:bulletEnabled val="1"/>
        </dgm:presLayoutVars>
      </dgm:prSet>
      <dgm:spPr/>
    </dgm:pt>
    <dgm:pt modelId="{4A780CE5-F7F4-454E-80C2-ED3645B2D4F5}" type="pres">
      <dgm:prSet presAssocID="{4B18E5ED-2F7F-4B93-B7FD-E8708B927CA3}" presName="parentText" presStyleLbl="node1" presStyleIdx="1" presStyleCnt="3">
        <dgm:presLayoutVars>
          <dgm:chMax val="0"/>
          <dgm:bulletEnabled val="1"/>
        </dgm:presLayoutVars>
      </dgm:prSet>
      <dgm:spPr/>
    </dgm:pt>
    <dgm:pt modelId="{B250E165-11D2-4DFA-A442-918338EFC739}" type="pres">
      <dgm:prSet presAssocID="{4B18E5ED-2F7F-4B93-B7FD-E8708B927CA3}" presName="childText" presStyleLbl="revTx" presStyleIdx="1" presStyleCnt="2">
        <dgm:presLayoutVars>
          <dgm:bulletEnabled val="1"/>
        </dgm:presLayoutVars>
      </dgm:prSet>
      <dgm:spPr/>
    </dgm:pt>
    <dgm:pt modelId="{27B8BDE0-C762-484B-936F-94B3ADFD3210}" type="pres">
      <dgm:prSet presAssocID="{478538A0-03EB-4873-887E-D99DB7999774}" presName="parentText" presStyleLbl="node1" presStyleIdx="2" presStyleCnt="3">
        <dgm:presLayoutVars>
          <dgm:chMax val="0"/>
          <dgm:bulletEnabled val="1"/>
        </dgm:presLayoutVars>
      </dgm:prSet>
      <dgm:spPr/>
    </dgm:pt>
  </dgm:ptLst>
  <dgm:cxnLst>
    <dgm:cxn modelId="{19D7A32C-EE03-4763-89DF-B48A46335817}" type="presOf" srcId="{9950638A-449C-4A52-B156-A6272FD08FF3}" destId="{221B1DCF-C673-4F71-B786-97BFA9B50A17}" srcOrd="0" destOrd="0" presId="urn:microsoft.com/office/officeart/2005/8/layout/vList2"/>
    <dgm:cxn modelId="{8DEE3163-DC02-46AE-929B-A56D1A894141}" type="presOf" srcId="{4B18E5ED-2F7F-4B93-B7FD-E8708B927CA3}" destId="{4A780CE5-F7F4-454E-80C2-ED3645B2D4F5}" srcOrd="0" destOrd="0" presId="urn:microsoft.com/office/officeart/2005/8/layout/vList2"/>
    <dgm:cxn modelId="{FF6F2D65-4ADE-4ABD-A297-D13614266546}" type="presOf" srcId="{3FE0490E-EBA9-4019-AC8E-400DAB9CB215}" destId="{B250E165-11D2-4DFA-A442-918338EFC739}" srcOrd="0" destOrd="0" presId="urn:microsoft.com/office/officeart/2005/8/layout/vList2"/>
    <dgm:cxn modelId="{C68B1C58-B67A-4D30-8F76-AC241C33BC71}" type="presOf" srcId="{478538A0-03EB-4873-887E-D99DB7999774}" destId="{27B8BDE0-C762-484B-936F-94B3ADFD3210}" srcOrd="0" destOrd="0" presId="urn:microsoft.com/office/officeart/2005/8/layout/vList2"/>
    <dgm:cxn modelId="{9EF8F197-6FFA-4650-8063-5A80A09D42FC}" type="presOf" srcId="{D6AC8754-157C-4D73-8511-86DA65972262}" destId="{221B1DCF-C673-4F71-B786-97BFA9B50A17}" srcOrd="0" destOrd="1" presId="urn:microsoft.com/office/officeart/2005/8/layout/vList2"/>
    <dgm:cxn modelId="{0492A599-1FA7-42C6-8DB9-997295F8DD26}" type="presOf" srcId="{4CABC7AB-8774-468E-9F57-5596920D13ED}" destId="{5F4B75C1-9887-454D-A4A5-5B8D112BA024}" srcOrd="0" destOrd="0" presId="urn:microsoft.com/office/officeart/2005/8/layout/vList2"/>
    <dgm:cxn modelId="{840E179B-8040-40E4-B344-5481EEA2E895}" type="presOf" srcId="{1505A37F-6DBA-4BF1-8E35-C280460367B8}" destId="{A1CC9AE1-99F4-4346-AB03-5A6AB5E877FC}" srcOrd="0" destOrd="0" presId="urn:microsoft.com/office/officeart/2005/8/layout/vList2"/>
    <dgm:cxn modelId="{C059BEB0-69A9-4B9F-AC62-6E2CF7B2FEE0}" srcId="{1505A37F-6DBA-4BF1-8E35-C280460367B8}" destId="{74368FE9-D54A-4B67-A48B-8100DD0A927D}" srcOrd="2" destOrd="0" parTransId="{1CD08C4B-5B20-466E-A943-1B183A6BE746}" sibTransId="{3CF6ED77-27EA-42C9-AB48-73941291295D}"/>
    <dgm:cxn modelId="{D2B4C5B1-2EFB-439F-90A1-7749C60CFA26}" srcId="{4CABC7AB-8774-468E-9F57-5596920D13ED}" destId="{478538A0-03EB-4873-887E-D99DB7999774}" srcOrd="2" destOrd="0" parTransId="{82830D84-92C4-452E-A911-F0BD7ECF5442}" sibTransId="{C297A462-9E61-4620-A5AE-B2BC91540B38}"/>
    <dgm:cxn modelId="{681980C9-808A-47AB-8E2E-C3C69FE7BE10}" srcId="{4B18E5ED-2F7F-4B93-B7FD-E8708B927CA3}" destId="{3FE0490E-EBA9-4019-AC8E-400DAB9CB215}" srcOrd="0" destOrd="0" parTransId="{97913268-1B90-467D-BD2B-C6A7EC109E56}" sibTransId="{76542228-C4A9-460F-AE01-4F858651C98C}"/>
    <dgm:cxn modelId="{524487E7-26FE-46F5-9BE3-345537063279}" srcId="{1505A37F-6DBA-4BF1-8E35-C280460367B8}" destId="{D6AC8754-157C-4D73-8511-86DA65972262}" srcOrd="1" destOrd="0" parTransId="{77283535-9B47-41D9-9138-BBBFEA982EE5}" sibTransId="{50A06457-C42E-426E-B05C-FD1F9CD4E6BD}"/>
    <dgm:cxn modelId="{737BE9F5-7FDD-4CAB-A5A3-BFB3F91B600B}" srcId="{4CABC7AB-8774-468E-9F57-5596920D13ED}" destId="{4B18E5ED-2F7F-4B93-B7FD-E8708B927CA3}" srcOrd="1" destOrd="0" parTransId="{A87CD3CC-FDB2-4828-8102-607AC69811C9}" sibTransId="{4D068CAA-C263-4C3F-ADC7-2BFD3D567CA0}"/>
    <dgm:cxn modelId="{D64C03F7-5691-4975-9C94-E26CD16002B6}" type="presOf" srcId="{74368FE9-D54A-4B67-A48B-8100DD0A927D}" destId="{221B1DCF-C673-4F71-B786-97BFA9B50A17}" srcOrd="0" destOrd="2" presId="urn:microsoft.com/office/officeart/2005/8/layout/vList2"/>
    <dgm:cxn modelId="{EFCB8BFD-BB10-4FB9-8EFA-9220AB6AA1DD}" srcId="{4CABC7AB-8774-468E-9F57-5596920D13ED}" destId="{1505A37F-6DBA-4BF1-8E35-C280460367B8}" srcOrd="0" destOrd="0" parTransId="{B5420E1F-82A2-4D93-AD62-B8E671619053}" sibTransId="{57EBB6E7-FE0B-477C-B363-2830A0B8A540}"/>
    <dgm:cxn modelId="{EE0316FF-213B-4320-BFDE-6E6BC4B9CEC6}" srcId="{1505A37F-6DBA-4BF1-8E35-C280460367B8}" destId="{9950638A-449C-4A52-B156-A6272FD08FF3}" srcOrd="0" destOrd="0" parTransId="{7478EE0A-0CA6-4A1D-844D-546BB89E7989}" sibTransId="{833A0CFF-985F-49E4-A2D7-32DB58147EA2}"/>
    <dgm:cxn modelId="{F8248255-D274-4AFF-823A-90531C3BC20D}" type="presParOf" srcId="{5F4B75C1-9887-454D-A4A5-5B8D112BA024}" destId="{A1CC9AE1-99F4-4346-AB03-5A6AB5E877FC}" srcOrd="0" destOrd="0" presId="urn:microsoft.com/office/officeart/2005/8/layout/vList2"/>
    <dgm:cxn modelId="{CCABE83A-DA64-43E1-884D-C799D85FAF88}" type="presParOf" srcId="{5F4B75C1-9887-454D-A4A5-5B8D112BA024}" destId="{221B1DCF-C673-4F71-B786-97BFA9B50A17}" srcOrd="1" destOrd="0" presId="urn:microsoft.com/office/officeart/2005/8/layout/vList2"/>
    <dgm:cxn modelId="{B4E6B524-C7E2-4D79-BDB3-7F5C22022EBD}" type="presParOf" srcId="{5F4B75C1-9887-454D-A4A5-5B8D112BA024}" destId="{4A780CE5-F7F4-454E-80C2-ED3645B2D4F5}" srcOrd="2" destOrd="0" presId="urn:microsoft.com/office/officeart/2005/8/layout/vList2"/>
    <dgm:cxn modelId="{8C548424-84A9-4F7E-B960-F689B9AACC90}" type="presParOf" srcId="{5F4B75C1-9887-454D-A4A5-5B8D112BA024}" destId="{B250E165-11D2-4DFA-A442-918338EFC739}" srcOrd="3" destOrd="0" presId="urn:microsoft.com/office/officeart/2005/8/layout/vList2"/>
    <dgm:cxn modelId="{F42DDF3E-B1AB-4D93-911B-C1BCE0061369}" type="presParOf" srcId="{5F4B75C1-9887-454D-A4A5-5B8D112BA024}" destId="{27B8BDE0-C762-484B-936F-94B3ADFD321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661F6-BB91-4779-818D-BC8861BF9C09}" type="doc">
      <dgm:prSet loTypeId="urn:microsoft.com/office/officeart/2008/layout/HorizontalMultiLevelHierarchy" loCatId="hierarchy" qsTypeId="urn:microsoft.com/office/officeart/2005/8/quickstyle/3d1" qsCatId="3D" csTypeId="urn:microsoft.com/office/officeart/2005/8/colors/accent1_2" csCatId="accent1" phldr="1"/>
      <dgm:spPr/>
      <dgm:t>
        <a:bodyPr/>
        <a:lstStyle/>
        <a:p>
          <a:endParaRPr lang="en-US"/>
        </a:p>
      </dgm:t>
    </dgm:pt>
    <dgm:pt modelId="{B30C2ABF-0256-40A7-B515-4FD0C1689F92}">
      <dgm:prSet phldrT="[Text]" custT="1"/>
      <dgm:spPr/>
      <dgm:t>
        <a:bodyPr/>
        <a:lstStyle/>
        <a:p>
          <a:r>
            <a:rPr lang="en-US" sz="2400" dirty="0">
              <a:solidFill>
                <a:schemeClr val="tx1"/>
              </a:solidFill>
            </a:rPr>
            <a:t>Organization</a:t>
          </a:r>
        </a:p>
      </dgm:t>
    </dgm:pt>
    <dgm:pt modelId="{F45C5236-C746-4618-959C-7E4BD0ADFE58}" type="parTrans" cxnId="{8A43152D-5262-4ED8-A107-97A8E3EB6589}">
      <dgm:prSet/>
      <dgm:spPr/>
      <dgm:t>
        <a:bodyPr/>
        <a:lstStyle/>
        <a:p>
          <a:endParaRPr lang="en-US">
            <a:solidFill>
              <a:schemeClr val="tx1"/>
            </a:solidFill>
          </a:endParaRPr>
        </a:p>
      </dgm:t>
    </dgm:pt>
    <dgm:pt modelId="{23C5209C-08B2-4388-88BF-A38924B47DFE}" type="sibTrans" cxnId="{8A43152D-5262-4ED8-A107-97A8E3EB6589}">
      <dgm:prSet/>
      <dgm:spPr/>
      <dgm:t>
        <a:bodyPr/>
        <a:lstStyle/>
        <a:p>
          <a:endParaRPr lang="en-US">
            <a:solidFill>
              <a:schemeClr val="tx1"/>
            </a:solidFill>
          </a:endParaRPr>
        </a:p>
      </dgm:t>
    </dgm:pt>
    <dgm:pt modelId="{D016750C-7DBA-454D-8ECB-656BD657169E}">
      <dgm:prSet phldrT="[Text]" custT="1"/>
      <dgm:spPr/>
      <dgm:t>
        <a:bodyPr/>
        <a:lstStyle/>
        <a:p>
          <a:r>
            <a:rPr lang="en-US" sz="2400" dirty="0">
              <a:solidFill>
                <a:schemeClr val="tx1"/>
              </a:solidFill>
            </a:rPr>
            <a:t>identification lines</a:t>
          </a:r>
        </a:p>
      </dgm:t>
    </dgm:pt>
    <dgm:pt modelId="{10EBB949-A9A8-47AA-846D-A652CA86E928}" type="parTrans" cxnId="{019943EF-5871-4E0B-9B62-651F533EC519}">
      <dgm:prSet/>
      <dgm:spPr/>
      <dgm:t>
        <a:bodyPr/>
        <a:lstStyle/>
        <a:p>
          <a:endParaRPr lang="en-US" sz="2400">
            <a:solidFill>
              <a:schemeClr val="tx1"/>
            </a:solidFill>
          </a:endParaRPr>
        </a:p>
      </dgm:t>
    </dgm:pt>
    <dgm:pt modelId="{2CCE9911-CFAF-4632-8097-9CB10CA149CC}" type="sibTrans" cxnId="{019943EF-5871-4E0B-9B62-651F533EC519}">
      <dgm:prSet/>
      <dgm:spPr/>
      <dgm:t>
        <a:bodyPr/>
        <a:lstStyle/>
        <a:p>
          <a:endParaRPr lang="en-US">
            <a:solidFill>
              <a:schemeClr val="tx1"/>
            </a:solidFill>
          </a:endParaRPr>
        </a:p>
      </dgm:t>
    </dgm:pt>
    <dgm:pt modelId="{601DCCAA-9A45-4947-9562-CBD6E4EAF932}">
      <dgm:prSet phldrT="[Text]" custT="1"/>
      <dgm:spPr/>
      <dgm:t>
        <a:bodyPr/>
        <a:lstStyle/>
        <a:p>
          <a:r>
            <a:rPr lang="en-US" sz="2400" dirty="0">
              <a:solidFill>
                <a:schemeClr val="tx1"/>
              </a:solidFill>
            </a:rPr>
            <a:t>headings and talking headings</a:t>
          </a:r>
        </a:p>
      </dgm:t>
    </dgm:pt>
    <dgm:pt modelId="{AE8A563F-DBBA-40A2-B485-D55CEC95A8F4}" type="parTrans" cxnId="{6E144837-4DFD-48DB-89CE-F5EE8C0596D1}">
      <dgm:prSet/>
      <dgm:spPr/>
      <dgm:t>
        <a:bodyPr/>
        <a:lstStyle/>
        <a:p>
          <a:endParaRPr lang="en-US" sz="2400">
            <a:solidFill>
              <a:schemeClr val="tx1"/>
            </a:solidFill>
          </a:endParaRPr>
        </a:p>
      </dgm:t>
    </dgm:pt>
    <dgm:pt modelId="{DD30194A-B71F-4F0E-92E0-4FD52BC042F2}" type="sibTrans" cxnId="{6E144837-4DFD-48DB-89CE-F5EE8C0596D1}">
      <dgm:prSet/>
      <dgm:spPr/>
      <dgm:t>
        <a:bodyPr/>
        <a:lstStyle/>
        <a:p>
          <a:endParaRPr lang="en-US">
            <a:solidFill>
              <a:schemeClr val="tx1"/>
            </a:solidFill>
          </a:endParaRPr>
        </a:p>
      </dgm:t>
    </dgm:pt>
    <dgm:pt modelId="{38756D82-102B-4282-890A-B1564DDDB520}">
      <dgm:prSet phldrT="[Text]" custT="1"/>
      <dgm:spPr/>
      <dgm:t>
        <a:bodyPr/>
        <a:lstStyle/>
        <a:p>
          <a:r>
            <a:rPr lang="en-US" sz="2400" dirty="0">
              <a:solidFill>
                <a:schemeClr val="tx1"/>
              </a:solidFill>
            </a:rPr>
            <a:t>introduction</a:t>
          </a:r>
        </a:p>
      </dgm:t>
    </dgm:pt>
    <dgm:pt modelId="{88404849-7F2B-4BE6-B9BC-EAA6D061B308}" type="parTrans" cxnId="{1DC2895A-4240-4CA5-BCD9-17CB6D2F7F26}">
      <dgm:prSet/>
      <dgm:spPr/>
      <dgm:t>
        <a:bodyPr/>
        <a:lstStyle/>
        <a:p>
          <a:endParaRPr lang="en-US" sz="2400">
            <a:solidFill>
              <a:schemeClr val="tx1"/>
            </a:solidFill>
          </a:endParaRPr>
        </a:p>
      </dgm:t>
    </dgm:pt>
    <dgm:pt modelId="{74CD3151-A2D7-45E8-B810-FF91DB261CDB}" type="sibTrans" cxnId="{1DC2895A-4240-4CA5-BCD9-17CB6D2F7F26}">
      <dgm:prSet/>
      <dgm:spPr/>
      <dgm:t>
        <a:bodyPr/>
        <a:lstStyle/>
        <a:p>
          <a:endParaRPr lang="en-US">
            <a:solidFill>
              <a:schemeClr val="tx1"/>
            </a:solidFill>
          </a:endParaRPr>
        </a:p>
      </dgm:t>
    </dgm:pt>
    <dgm:pt modelId="{FCB5A564-2356-4690-866A-E0EACD6E05B4}">
      <dgm:prSet phldrT="[Text]" custT="1"/>
      <dgm:spPr/>
      <dgm:t>
        <a:bodyPr/>
        <a:lstStyle/>
        <a:p>
          <a:r>
            <a:rPr lang="en-US" sz="2400" dirty="0">
              <a:solidFill>
                <a:schemeClr val="tx1"/>
              </a:solidFill>
            </a:rPr>
            <a:t>discussion</a:t>
          </a:r>
        </a:p>
      </dgm:t>
    </dgm:pt>
    <dgm:pt modelId="{86951212-BC28-4E10-93D1-5DE06B33347E}" type="parTrans" cxnId="{D3D7A0C6-4D01-4967-B5EE-3C5E070245CA}">
      <dgm:prSet/>
      <dgm:spPr/>
      <dgm:t>
        <a:bodyPr/>
        <a:lstStyle/>
        <a:p>
          <a:endParaRPr lang="en-US" sz="2400">
            <a:solidFill>
              <a:schemeClr val="tx1"/>
            </a:solidFill>
          </a:endParaRPr>
        </a:p>
      </dgm:t>
    </dgm:pt>
    <dgm:pt modelId="{5AE0D984-E436-47FD-A6F2-926B929E8ABD}" type="sibTrans" cxnId="{D3D7A0C6-4D01-4967-B5EE-3C5E070245CA}">
      <dgm:prSet/>
      <dgm:spPr/>
      <dgm:t>
        <a:bodyPr/>
        <a:lstStyle/>
        <a:p>
          <a:endParaRPr lang="en-US">
            <a:solidFill>
              <a:schemeClr val="tx1"/>
            </a:solidFill>
          </a:endParaRPr>
        </a:p>
      </dgm:t>
    </dgm:pt>
    <dgm:pt modelId="{577BBCFC-AA58-414D-8597-834A8218382F}">
      <dgm:prSet phldrT="[Text]" custT="1"/>
      <dgm:spPr/>
      <dgm:t>
        <a:bodyPr/>
        <a:lstStyle/>
        <a:p>
          <a:r>
            <a:rPr lang="en-US" sz="2400" dirty="0">
              <a:solidFill>
                <a:schemeClr val="tx1"/>
              </a:solidFill>
            </a:rPr>
            <a:t>conclusion/ recommendations</a:t>
          </a:r>
        </a:p>
      </dgm:t>
    </dgm:pt>
    <dgm:pt modelId="{5A529440-D5A8-4C76-94EF-40BEDF4DA807}" type="parTrans" cxnId="{4E4959C5-C3AC-4100-91FB-DD8C9B0BD438}">
      <dgm:prSet/>
      <dgm:spPr/>
      <dgm:t>
        <a:bodyPr/>
        <a:lstStyle/>
        <a:p>
          <a:endParaRPr lang="en-US" sz="2400">
            <a:solidFill>
              <a:schemeClr val="tx1"/>
            </a:solidFill>
          </a:endParaRPr>
        </a:p>
      </dgm:t>
    </dgm:pt>
    <dgm:pt modelId="{0C1201D2-BF88-4742-A082-03E580C3430E}" type="sibTrans" cxnId="{4E4959C5-C3AC-4100-91FB-DD8C9B0BD438}">
      <dgm:prSet/>
      <dgm:spPr/>
      <dgm:t>
        <a:bodyPr/>
        <a:lstStyle/>
        <a:p>
          <a:endParaRPr lang="en-US">
            <a:solidFill>
              <a:schemeClr val="tx1"/>
            </a:solidFill>
          </a:endParaRPr>
        </a:p>
      </dgm:t>
    </dgm:pt>
    <dgm:pt modelId="{55FD74D2-2E92-4B7B-8900-C0B9A0C5EE64}" type="pres">
      <dgm:prSet presAssocID="{510661F6-BB91-4779-818D-BC8861BF9C09}" presName="Name0" presStyleCnt="0">
        <dgm:presLayoutVars>
          <dgm:chPref val="1"/>
          <dgm:dir/>
          <dgm:animOne val="branch"/>
          <dgm:animLvl val="lvl"/>
          <dgm:resizeHandles val="exact"/>
        </dgm:presLayoutVars>
      </dgm:prSet>
      <dgm:spPr/>
    </dgm:pt>
    <dgm:pt modelId="{75C2B862-7486-41B1-844E-3237A73284A3}" type="pres">
      <dgm:prSet presAssocID="{B30C2ABF-0256-40A7-B515-4FD0C1689F92}" presName="root1" presStyleCnt="0"/>
      <dgm:spPr/>
    </dgm:pt>
    <dgm:pt modelId="{A2BB8D5B-9120-4A36-A0C6-5A7A051E0286}" type="pres">
      <dgm:prSet presAssocID="{B30C2ABF-0256-40A7-B515-4FD0C1689F92}" presName="LevelOneTextNode" presStyleLbl="node0" presStyleIdx="0" presStyleCnt="1">
        <dgm:presLayoutVars>
          <dgm:chPref val="3"/>
        </dgm:presLayoutVars>
      </dgm:prSet>
      <dgm:spPr/>
    </dgm:pt>
    <dgm:pt modelId="{2FD98B10-20B3-4986-9BF3-721C1A97E037}" type="pres">
      <dgm:prSet presAssocID="{B30C2ABF-0256-40A7-B515-4FD0C1689F92}" presName="level2hierChild" presStyleCnt="0"/>
      <dgm:spPr/>
    </dgm:pt>
    <dgm:pt modelId="{F31CCA75-2895-49DC-84BE-025A565CC2ED}" type="pres">
      <dgm:prSet presAssocID="{10EBB949-A9A8-47AA-846D-A652CA86E928}" presName="conn2-1" presStyleLbl="parChTrans1D2" presStyleIdx="0" presStyleCnt="5"/>
      <dgm:spPr/>
    </dgm:pt>
    <dgm:pt modelId="{D6DB50C0-6BEB-45E4-86B1-3336D68FB221}" type="pres">
      <dgm:prSet presAssocID="{10EBB949-A9A8-47AA-846D-A652CA86E928}" presName="connTx" presStyleLbl="parChTrans1D2" presStyleIdx="0" presStyleCnt="5"/>
      <dgm:spPr/>
    </dgm:pt>
    <dgm:pt modelId="{7844EA17-D593-4C40-84E8-19F2BD624096}" type="pres">
      <dgm:prSet presAssocID="{D016750C-7DBA-454D-8ECB-656BD657169E}" presName="root2" presStyleCnt="0"/>
      <dgm:spPr/>
    </dgm:pt>
    <dgm:pt modelId="{5D7F1D62-2F2A-403D-97FB-7511996688A6}" type="pres">
      <dgm:prSet presAssocID="{D016750C-7DBA-454D-8ECB-656BD657169E}" presName="LevelTwoTextNode" presStyleLbl="node2" presStyleIdx="0" presStyleCnt="5" custScaleX="127274">
        <dgm:presLayoutVars>
          <dgm:chPref val="3"/>
        </dgm:presLayoutVars>
      </dgm:prSet>
      <dgm:spPr/>
    </dgm:pt>
    <dgm:pt modelId="{FF0B868F-A942-43F6-B2F1-3A94224A9E66}" type="pres">
      <dgm:prSet presAssocID="{D016750C-7DBA-454D-8ECB-656BD657169E}" presName="level3hierChild" presStyleCnt="0"/>
      <dgm:spPr/>
    </dgm:pt>
    <dgm:pt modelId="{B575C04F-145E-4A8C-B2D7-4F0ADA66C6AA}" type="pres">
      <dgm:prSet presAssocID="{AE8A563F-DBBA-40A2-B485-D55CEC95A8F4}" presName="conn2-1" presStyleLbl="parChTrans1D2" presStyleIdx="1" presStyleCnt="5"/>
      <dgm:spPr/>
    </dgm:pt>
    <dgm:pt modelId="{09FB5C27-53B8-4DD7-9544-6B970FFD4200}" type="pres">
      <dgm:prSet presAssocID="{AE8A563F-DBBA-40A2-B485-D55CEC95A8F4}" presName="connTx" presStyleLbl="parChTrans1D2" presStyleIdx="1" presStyleCnt="5"/>
      <dgm:spPr/>
    </dgm:pt>
    <dgm:pt modelId="{6552A78D-8148-411F-9ECB-86E29C7C1B8B}" type="pres">
      <dgm:prSet presAssocID="{601DCCAA-9A45-4947-9562-CBD6E4EAF932}" presName="root2" presStyleCnt="0"/>
      <dgm:spPr/>
    </dgm:pt>
    <dgm:pt modelId="{8690C6A5-D26A-45DD-B5CE-9270B1666117}" type="pres">
      <dgm:prSet presAssocID="{601DCCAA-9A45-4947-9562-CBD6E4EAF932}" presName="LevelTwoTextNode" presStyleLbl="node2" presStyleIdx="1" presStyleCnt="5" custScaleX="192495">
        <dgm:presLayoutVars>
          <dgm:chPref val="3"/>
        </dgm:presLayoutVars>
      </dgm:prSet>
      <dgm:spPr/>
    </dgm:pt>
    <dgm:pt modelId="{17D00A69-1D64-44D3-B7A6-7509D69E9F1C}" type="pres">
      <dgm:prSet presAssocID="{601DCCAA-9A45-4947-9562-CBD6E4EAF932}" presName="level3hierChild" presStyleCnt="0"/>
      <dgm:spPr/>
    </dgm:pt>
    <dgm:pt modelId="{8FC7AD06-3B57-44C0-9C03-A4CE0053013E}" type="pres">
      <dgm:prSet presAssocID="{88404849-7F2B-4BE6-B9BC-EAA6D061B308}" presName="conn2-1" presStyleLbl="parChTrans1D2" presStyleIdx="2" presStyleCnt="5"/>
      <dgm:spPr/>
    </dgm:pt>
    <dgm:pt modelId="{251D4858-A862-488D-A7AA-DEC3BAE06344}" type="pres">
      <dgm:prSet presAssocID="{88404849-7F2B-4BE6-B9BC-EAA6D061B308}" presName="connTx" presStyleLbl="parChTrans1D2" presStyleIdx="2" presStyleCnt="5"/>
      <dgm:spPr/>
    </dgm:pt>
    <dgm:pt modelId="{DD6CBCA5-B9C2-4CAA-BA67-469C85D570D4}" type="pres">
      <dgm:prSet presAssocID="{38756D82-102B-4282-890A-B1564DDDB520}" presName="root2" presStyleCnt="0"/>
      <dgm:spPr/>
    </dgm:pt>
    <dgm:pt modelId="{F2652F86-A2A6-40AD-BF96-FF4F1E1DC2F6}" type="pres">
      <dgm:prSet presAssocID="{38756D82-102B-4282-890A-B1564DDDB520}" presName="LevelTwoTextNode" presStyleLbl="node2" presStyleIdx="2" presStyleCnt="5" custScaleX="195578">
        <dgm:presLayoutVars>
          <dgm:chPref val="3"/>
        </dgm:presLayoutVars>
      </dgm:prSet>
      <dgm:spPr/>
    </dgm:pt>
    <dgm:pt modelId="{5C5D2902-7D54-4780-800B-F47924CD905F}" type="pres">
      <dgm:prSet presAssocID="{38756D82-102B-4282-890A-B1564DDDB520}" presName="level3hierChild" presStyleCnt="0"/>
      <dgm:spPr/>
    </dgm:pt>
    <dgm:pt modelId="{A5A7211E-007E-4A37-8A1F-03E98A26A760}" type="pres">
      <dgm:prSet presAssocID="{86951212-BC28-4E10-93D1-5DE06B33347E}" presName="conn2-1" presStyleLbl="parChTrans1D2" presStyleIdx="3" presStyleCnt="5"/>
      <dgm:spPr/>
    </dgm:pt>
    <dgm:pt modelId="{E8E47B06-0FC8-43C8-A792-098C13841EBC}" type="pres">
      <dgm:prSet presAssocID="{86951212-BC28-4E10-93D1-5DE06B33347E}" presName="connTx" presStyleLbl="parChTrans1D2" presStyleIdx="3" presStyleCnt="5"/>
      <dgm:spPr/>
    </dgm:pt>
    <dgm:pt modelId="{3558F46F-404A-49C5-B6FD-046B7A410583}" type="pres">
      <dgm:prSet presAssocID="{FCB5A564-2356-4690-866A-E0EACD6E05B4}" presName="root2" presStyleCnt="0"/>
      <dgm:spPr/>
    </dgm:pt>
    <dgm:pt modelId="{9382387B-C5EE-479F-B182-B2C6330BE087}" type="pres">
      <dgm:prSet presAssocID="{FCB5A564-2356-4690-866A-E0EACD6E05B4}" presName="LevelTwoTextNode" presStyleLbl="node2" presStyleIdx="3" presStyleCnt="5" custScaleX="193410">
        <dgm:presLayoutVars>
          <dgm:chPref val="3"/>
        </dgm:presLayoutVars>
      </dgm:prSet>
      <dgm:spPr/>
    </dgm:pt>
    <dgm:pt modelId="{8E32BA60-35BB-4EEF-9DAA-954501C0E373}" type="pres">
      <dgm:prSet presAssocID="{FCB5A564-2356-4690-866A-E0EACD6E05B4}" presName="level3hierChild" presStyleCnt="0"/>
      <dgm:spPr/>
    </dgm:pt>
    <dgm:pt modelId="{53C91F15-F5F4-429D-A249-C1AF8E31CF95}" type="pres">
      <dgm:prSet presAssocID="{5A529440-D5A8-4C76-94EF-40BEDF4DA807}" presName="conn2-1" presStyleLbl="parChTrans1D2" presStyleIdx="4" presStyleCnt="5"/>
      <dgm:spPr/>
    </dgm:pt>
    <dgm:pt modelId="{5D357358-C627-45EE-B9CE-79C943689803}" type="pres">
      <dgm:prSet presAssocID="{5A529440-D5A8-4C76-94EF-40BEDF4DA807}" presName="connTx" presStyleLbl="parChTrans1D2" presStyleIdx="4" presStyleCnt="5"/>
      <dgm:spPr/>
    </dgm:pt>
    <dgm:pt modelId="{00C25E1A-1DDE-4C7D-9A7C-796727D0DF25}" type="pres">
      <dgm:prSet presAssocID="{577BBCFC-AA58-414D-8597-834A8218382F}" presName="root2" presStyleCnt="0"/>
      <dgm:spPr/>
    </dgm:pt>
    <dgm:pt modelId="{99F12B2A-E1B5-4DE3-9D21-E0DF6771845D}" type="pres">
      <dgm:prSet presAssocID="{577BBCFC-AA58-414D-8597-834A8218382F}" presName="LevelTwoTextNode" presStyleLbl="node2" presStyleIdx="4" presStyleCnt="5" custScaleX="268991">
        <dgm:presLayoutVars>
          <dgm:chPref val="3"/>
        </dgm:presLayoutVars>
      </dgm:prSet>
      <dgm:spPr/>
    </dgm:pt>
    <dgm:pt modelId="{FA7F11F9-8F76-4790-AE18-2A672D820157}" type="pres">
      <dgm:prSet presAssocID="{577BBCFC-AA58-414D-8597-834A8218382F}" presName="level3hierChild" presStyleCnt="0"/>
      <dgm:spPr/>
    </dgm:pt>
  </dgm:ptLst>
  <dgm:cxnLst>
    <dgm:cxn modelId="{07ED3506-9EDB-440D-969F-91296E30C259}" type="presOf" srcId="{10EBB949-A9A8-47AA-846D-A652CA86E928}" destId="{F31CCA75-2895-49DC-84BE-025A565CC2ED}" srcOrd="0" destOrd="0" presId="urn:microsoft.com/office/officeart/2008/layout/HorizontalMultiLevelHierarchy"/>
    <dgm:cxn modelId="{A8BF5119-46EE-4AD2-9976-6A1407C5A715}" type="presOf" srcId="{86951212-BC28-4E10-93D1-5DE06B33347E}" destId="{E8E47B06-0FC8-43C8-A792-098C13841EBC}" srcOrd="1" destOrd="0" presId="urn:microsoft.com/office/officeart/2008/layout/HorizontalMultiLevelHierarchy"/>
    <dgm:cxn modelId="{8A43152D-5262-4ED8-A107-97A8E3EB6589}" srcId="{510661F6-BB91-4779-818D-BC8861BF9C09}" destId="{B30C2ABF-0256-40A7-B515-4FD0C1689F92}" srcOrd="0" destOrd="0" parTransId="{F45C5236-C746-4618-959C-7E4BD0ADFE58}" sibTransId="{23C5209C-08B2-4388-88BF-A38924B47DFE}"/>
    <dgm:cxn modelId="{6E144837-4DFD-48DB-89CE-F5EE8C0596D1}" srcId="{B30C2ABF-0256-40A7-B515-4FD0C1689F92}" destId="{601DCCAA-9A45-4947-9562-CBD6E4EAF932}" srcOrd="1" destOrd="0" parTransId="{AE8A563F-DBBA-40A2-B485-D55CEC95A8F4}" sibTransId="{DD30194A-B71F-4F0E-92E0-4FD52BC042F2}"/>
    <dgm:cxn modelId="{52DE1C3B-F663-48AE-9A2E-C8856215FD34}" type="presOf" srcId="{510661F6-BB91-4779-818D-BC8861BF9C09}" destId="{55FD74D2-2E92-4B7B-8900-C0B9A0C5EE64}" srcOrd="0" destOrd="0" presId="urn:microsoft.com/office/officeart/2008/layout/HorizontalMultiLevelHierarchy"/>
    <dgm:cxn modelId="{DA22F761-5CA4-4545-B5D5-F7F8DC1C7CAB}" type="presOf" srcId="{577BBCFC-AA58-414D-8597-834A8218382F}" destId="{99F12B2A-E1B5-4DE3-9D21-E0DF6771845D}" srcOrd="0" destOrd="0" presId="urn:microsoft.com/office/officeart/2008/layout/HorizontalMultiLevelHierarchy"/>
    <dgm:cxn modelId="{B8045664-4278-4FF0-81A5-A80C3E359161}" type="presOf" srcId="{601DCCAA-9A45-4947-9562-CBD6E4EAF932}" destId="{8690C6A5-D26A-45DD-B5CE-9270B1666117}" srcOrd="0" destOrd="0" presId="urn:microsoft.com/office/officeart/2008/layout/HorizontalMultiLevelHierarchy"/>
    <dgm:cxn modelId="{83589D6D-0D61-439B-AE37-415C05A21978}" type="presOf" srcId="{5A529440-D5A8-4C76-94EF-40BEDF4DA807}" destId="{5D357358-C627-45EE-B9CE-79C943689803}" srcOrd="1" destOrd="0" presId="urn:microsoft.com/office/officeart/2008/layout/HorizontalMultiLevelHierarchy"/>
    <dgm:cxn modelId="{759F7776-C4B9-495C-9279-027DB63A69FD}" type="presOf" srcId="{88404849-7F2B-4BE6-B9BC-EAA6D061B308}" destId="{8FC7AD06-3B57-44C0-9C03-A4CE0053013E}" srcOrd="0" destOrd="0" presId="urn:microsoft.com/office/officeart/2008/layout/HorizontalMultiLevelHierarchy"/>
    <dgm:cxn modelId="{1DC2895A-4240-4CA5-BCD9-17CB6D2F7F26}" srcId="{B30C2ABF-0256-40A7-B515-4FD0C1689F92}" destId="{38756D82-102B-4282-890A-B1564DDDB520}" srcOrd="2" destOrd="0" parTransId="{88404849-7F2B-4BE6-B9BC-EAA6D061B308}" sibTransId="{74CD3151-A2D7-45E8-B810-FF91DB261CDB}"/>
    <dgm:cxn modelId="{249D4588-0ED1-4287-ADDD-1038C85EF474}" type="presOf" srcId="{38756D82-102B-4282-890A-B1564DDDB520}" destId="{F2652F86-A2A6-40AD-BF96-FF4F1E1DC2F6}" srcOrd="0" destOrd="0" presId="urn:microsoft.com/office/officeart/2008/layout/HorizontalMultiLevelHierarchy"/>
    <dgm:cxn modelId="{4797628C-C5DA-46A9-9439-B03133F52771}" type="presOf" srcId="{FCB5A564-2356-4690-866A-E0EACD6E05B4}" destId="{9382387B-C5EE-479F-B182-B2C6330BE087}" srcOrd="0" destOrd="0" presId="urn:microsoft.com/office/officeart/2008/layout/HorizontalMultiLevelHierarchy"/>
    <dgm:cxn modelId="{51E3F7A5-0DC7-4A75-89F8-21A505C5C580}" type="presOf" srcId="{B30C2ABF-0256-40A7-B515-4FD0C1689F92}" destId="{A2BB8D5B-9120-4A36-A0C6-5A7A051E0286}" srcOrd="0" destOrd="0" presId="urn:microsoft.com/office/officeart/2008/layout/HorizontalMultiLevelHierarchy"/>
    <dgm:cxn modelId="{4E4959C5-C3AC-4100-91FB-DD8C9B0BD438}" srcId="{B30C2ABF-0256-40A7-B515-4FD0C1689F92}" destId="{577BBCFC-AA58-414D-8597-834A8218382F}" srcOrd="4" destOrd="0" parTransId="{5A529440-D5A8-4C76-94EF-40BEDF4DA807}" sibTransId="{0C1201D2-BF88-4742-A082-03E580C3430E}"/>
    <dgm:cxn modelId="{D3D7A0C6-4D01-4967-B5EE-3C5E070245CA}" srcId="{B30C2ABF-0256-40A7-B515-4FD0C1689F92}" destId="{FCB5A564-2356-4690-866A-E0EACD6E05B4}" srcOrd="3" destOrd="0" parTransId="{86951212-BC28-4E10-93D1-5DE06B33347E}" sibTransId="{5AE0D984-E436-47FD-A6F2-926B929E8ABD}"/>
    <dgm:cxn modelId="{28FDB6DA-CDB8-4743-A169-23079F9549E9}" type="presOf" srcId="{AE8A563F-DBBA-40A2-B485-D55CEC95A8F4}" destId="{09FB5C27-53B8-4DD7-9544-6B970FFD4200}" srcOrd="1" destOrd="0" presId="urn:microsoft.com/office/officeart/2008/layout/HorizontalMultiLevelHierarchy"/>
    <dgm:cxn modelId="{035875E1-D5FA-4EC6-9A14-20562C34D35E}" type="presOf" srcId="{D016750C-7DBA-454D-8ECB-656BD657169E}" destId="{5D7F1D62-2F2A-403D-97FB-7511996688A6}" srcOrd="0" destOrd="0" presId="urn:microsoft.com/office/officeart/2008/layout/HorizontalMultiLevelHierarchy"/>
    <dgm:cxn modelId="{4AC84EE3-582B-4418-8E47-07DAE9632F12}" type="presOf" srcId="{10EBB949-A9A8-47AA-846D-A652CA86E928}" destId="{D6DB50C0-6BEB-45E4-86B1-3336D68FB221}" srcOrd="1" destOrd="0" presId="urn:microsoft.com/office/officeart/2008/layout/HorizontalMultiLevelHierarchy"/>
    <dgm:cxn modelId="{019943EF-5871-4E0B-9B62-651F533EC519}" srcId="{B30C2ABF-0256-40A7-B515-4FD0C1689F92}" destId="{D016750C-7DBA-454D-8ECB-656BD657169E}" srcOrd="0" destOrd="0" parTransId="{10EBB949-A9A8-47AA-846D-A652CA86E928}" sibTransId="{2CCE9911-CFAF-4632-8097-9CB10CA149CC}"/>
    <dgm:cxn modelId="{1C1DDDF5-E7E4-4B51-911F-139735B9BD4A}" type="presOf" srcId="{AE8A563F-DBBA-40A2-B485-D55CEC95A8F4}" destId="{B575C04F-145E-4A8C-B2D7-4F0ADA66C6AA}" srcOrd="0" destOrd="0" presId="urn:microsoft.com/office/officeart/2008/layout/HorizontalMultiLevelHierarchy"/>
    <dgm:cxn modelId="{46221AF8-5BE8-488C-9FC0-BBEE828EB244}" type="presOf" srcId="{88404849-7F2B-4BE6-B9BC-EAA6D061B308}" destId="{251D4858-A862-488D-A7AA-DEC3BAE06344}" srcOrd="1" destOrd="0" presId="urn:microsoft.com/office/officeart/2008/layout/HorizontalMultiLevelHierarchy"/>
    <dgm:cxn modelId="{34E6D8FA-FC89-40B8-970F-806A66039934}" type="presOf" srcId="{86951212-BC28-4E10-93D1-5DE06B33347E}" destId="{A5A7211E-007E-4A37-8A1F-03E98A26A760}" srcOrd="0" destOrd="0" presId="urn:microsoft.com/office/officeart/2008/layout/HorizontalMultiLevelHierarchy"/>
    <dgm:cxn modelId="{95631CFE-4A6D-487C-B839-9A070CD80EAF}" type="presOf" srcId="{5A529440-D5A8-4C76-94EF-40BEDF4DA807}" destId="{53C91F15-F5F4-429D-A249-C1AF8E31CF95}" srcOrd="0" destOrd="0" presId="urn:microsoft.com/office/officeart/2008/layout/HorizontalMultiLevelHierarchy"/>
    <dgm:cxn modelId="{256E6820-B4B4-4441-86C3-49EB01620A6D}" type="presParOf" srcId="{55FD74D2-2E92-4B7B-8900-C0B9A0C5EE64}" destId="{75C2B862-7486-41B1-844E-3237A73284A3}" srcOrd="0" destOrd="0" presId="urn:microsoft.com/office/officeart/2008/layout/HorizontalMultiLevelHierarchy"/>
    <dgm:cxn modelId="{E31DD4ED-A3D5-4956-8FCD-FC8223120528}" type="presParOf" srcId="{75C2B862-7486-41B1-844E-3237A73284A3}" destId="{A2BB8D5B-9120-4A36-A0C6-5A7A051E0286}" srcOrd="0" destOrd="0" presId="urn:microsoft.com/office/officeart/2008/layout/HorizontalMultiLevelHierarchy"/>
    <dgm:cxn modelId="{000EC02F-C0C2-47B3-8F92-8AA876229782}" type="presParOf" srcId="{75C2B862-7486-41B1-844E-3237A73284A3}" destId="{2FD98B10-20B3-4986-9BF3-721C1A97E037}" srcOrd="1" destOrd="0" presId="urn:microsoft.com/office/officeart/2008/layout/HorizontalMultiLevelHierarchy"/>
    <dgm:cxn modelId="{26AE1C9D-6972-4A0C-B913-78076853F8FB}" type="presParOf" srcId="{2FD98B10-20B3-4986-9BF3-721C1A97E037}" destId="{F31CCA75-2895-49DC-84BE-025A565CC2ED}" srcOrd="0" destOrd="0" presId="urn:microsoft.com/office/officeart/2008/layout/HorizontalMultiLevelHierarchy"/>
    <dgm:cxn modelId="{EBCA5381-E727-4AD1-BD7E-F8896BD26B54}" type="presParOf" srcId="{F31CCA75-2895-49DC-84BE-025A565CC2ED}" destId="{D6DB50C0-6BEB-45E4-86B1-3336D68FB221}" srcOrd="0" destOrd="0" presId="urn:microsoft.com/office/officeart/2008/layout/HorizontalMultiLevelHierarchy"/>
    <dgm:cxn modelId="{77B1EC7C-5573-4306-91F4-FE343C9B78CF}" type="presParOf" srcId="{2FD98B10-20B3-4986-9BF3-721C1A97E037}" destId="{7844EA17-D593-4C40-84E8-19F2BD624096}" srcOrd="1" destOrd="0" presId="urn:microsoft.com/office/officeart/2008/layout/HorizontalMultiLevelHierarchy"/>
    <dgm:cxn modelId="{1BA41C7C-DD66-457A-851C-7B1F8B448F50}" type="presParOf" srcId="{7844EA17-D593-4C40-84E8-19F2BD624096}" destId="{5D7F1D62-2F2A-403D-97FB-7511996688A6}" srcOrd="0" destOrd="0" presId="urn:microsoft.com/office/officeart/2008/layout/HorizontalMultiLevelHierarchy"/>
    <dgm:cxn modelId="{82543A48-9800-4B04-8956-553034081CCA}" type="presParOf" srcId="{7844EA17-D593-4C40-84E8-19F2BD624096}" destId="{FF0B868F-A942-43F6-B2F1-3A94224A9E66}" srcOrd="1" destOrd="0" presId="urn:microsoft.com/office/officeart/2008/layout/HorizontalMultiLevelHierarchy"/>
    <dgm:cxn modelId="{02CE7B81-2759-428D-BD59-83C2CD755485}" type="presParOf" srcId="{2FD98B10-20B3-4986-9BF3-721C1A97E037}" destId="{B575C04F-145E-4A8C-B2D7-4F0ADA66C6AA}" srcOrd="2" destOrd="0" presId="urn:microsoft.com/office/officeart/2008/layout/HorizontalMultiLevelHierarchy"/>
    <dgm:cxn modelId="{B1987D7A-755E-465F-893D-10CE11165BC3}" type="presParOf" srcId="{B575C04F-145E-4A8C-B2D7-4F0ADA66C6AA}" destId="{09FB5C27-53B8-4DD7-9544-6B970FFD4200}" srcOrd="0" destOrd="0" presId="urn:microsoft.com/office/officeart/2008/layout/HorizontalMultiLevelHierarchy"/>
    <dgm:cxn modelId="{E9A592F8-CDC2-4983-96C1-0172C053F800}" type="presParOf" srcId="{2FD98B10-20B3-4986-9BF3-721C1A97E037}" destId="{6552A78D-8148-411F-9ECB-86E29C7C1B8B}" srcOrd="3" destOrd="0" presId="urn:microsoft.com/office/officeart/2008/layout/HorizontalMultiLevelHierarchy"/>
    <dgm:cxn modelId="{0C77146C-11F9-4A5F-AC3F-912DAD77B80F}" type="presParOf" srcId="{6552A78D-8148-411F-9ECB-86E29C7C1B8B}" destId="{8690C6A5-D26A-45DD-B5CE-9270B1666117}" srcOrd="0" destOrd="0" presId="urn:microsoft.com/office/officeart/2008/layout/HorizontalMultiLevelHierarchy"/>
    <dgm:cxn modelId="{3C17FF7B-4D68-4852-B989-D46E15A41402}" type="presParOf" srcId="{6552A78D-8148-411F-9ECB-86E29C7C1B8B}" destId="{17D00A69-1D64-44D3-B7A6-7509D69E9F1C}" srcOrd="1" destOrd="0" presId="urn:microsoft.com/office/officeart/2008/layout/HorizontalMultiLevelHierarchy"/>
    <dgm:cxn modelId="{CDB9D5C8-BE47-4A25-9882-0F4861E49C0E}" type="presParOf" srcId="{2FD98B10-20B3-4986-9BF3-721C1A97E037}" destId="{8FC7AD06-3B57-44C0-9C03-A4CE0053013E}" srcOrd="4" destOrd="0" presId="urn:microsoft.com/office/officeart/2008/layout/HorizontalMultiLevelHierarchy"/>
    <dgm:cxn modelId="{3C9FCCB5-97E4-4549-B55F-9ACBBB76116C}" type="presParOf" srcId="{8FC7AD06-3B57-44C0-9C03-A4CE0053013E}" destId="{251D4858-A862-488D-A7AA-DEC3BAE06344}" srcOrd="0" destOrd="0" presId="urn:microsoft.com/office/officeart/2008/layout/HorizontalMultiLevelHierarchy"/>
    <dgm:cxn modelId="{5346F0DB-389E-492F-ACBF-AA7C7EBA98AE}" type="presParOf" srcId="{2FD98B10-20B3-4986-9BF3-721C1A97E037}" destId="{DD6CBCA5-B9C2-4CAA-BA67-469C85D570D4}" srcOrd="5" destOrd="0" presId="urn:microsoft.com/office/officeart/2008/layout/HorizontalMultiLevelHierarchy"/>
    <dgm:cxn modelId="{0ED4D632-7AD4-4206-8ECE-F5028EBAD390}" type="presParOf" srcId="{DD6CBCA5-B9C2-4CAA-BA67-469C85D570D4}" destId="{F2652F86-A2A6-40AD-BF96-FF4F1E1DC2F6}" srcOrd="0" destOrd="0" presId="urn:microsoft.com/office/officeart/2008/layout/HorizontalMultiLevelHierarchy"/>
    <dgm:cxn modelId="{B0271384-9DC6-42CA-A75C-A1023F3AE122}" type="presParOf" srcId="{DD6CBCA5-B9C2-4CAA-BA67-469C85D570D4}" destId="{5C5D2902-7D54-4780-800B-F47924CD905F}" srcOrd="1" destOrd="0" presId="urn:microsoft.com/office/officeart/2008/layout/HorizontalMultiLevelHierarchy"/>
    <dgm:cxn modelId="{B25425AD-5B9F-4D3D-8A7D-7E1E256975E5}" type="presParOf" srcId="{2FD98B10-20B3-4986-9BF3-721C1A97E037}" destId="{A5A7211E-007E-4A37-8A1F-03E98A26A760}" srcOrd="6" destOrd="0" presId="urn:microsoft.com/office/officeart/2008/layout/HorizontalMultiLevelHierarchy"/>
    <dgm:cxn modelId="{867B20A4-C2A9-4D44-B853-8CEE0BE0A159}" type="presParOf" srcId="{A5A7211E-007E-4A37-8A1F-03E98A26A760}" destId="{E8E47B06-0FC8-43C8-A792-098C13841EBC}" srcOrd="0" destOrd="0" presId="urn:microsoft.com/office/officeart/2008/layout/HorizontalMultiLevelHierarchy"/>
    <dgm:cxn modelId="{0D3D1427-2326-4948-A4FC-086154ECCF7F}" type="presParOf" srcId="{2FD98B10-20B3-4986-9BF3-721C1A97E037}" destId="{3558F46F-404A-49C5-B6FD-046B7A410583}" srcOrd="7" destOrd="0" presId="urn:microsoft.com/office/officeart/2008/layout/HorizontalMultiLevelHierarchy"/>
    <dgm:cxn modelId="{9CE339DE-4FC7-4450-8B18-427EF589C697}" type="presParOf" srcId="{3558F46F-404A-49C5-B6FD-046B7A410583}" destId="{9382387B-C5EE-479F-B182-B2C6330BE087}" srcOrd="0" destOrd="0" presId="urn:microsoft.com/office/officeart/2008/layout/HorizontalMultiLevelHierarchy"/>
    <dgm:cxn modelId="{16AD4698-8D64-4F05-99BE-7F2F081B69E3}" type="presParOf" srcId="{3558F46F-404A-49C5-B6FD-046B7A410583}" destId="{8E32BA60-35BB-4EEF-9DAA-954501C0E373}" srcOrd="1" destOrd="0" presId="urn:microsoft.com/office/officeart/2008/layout/HorizontalMultiLevelHierarchy"/>
    <dgm:cxn modelId="{115B33B3-9C90-4F4A-9225-30EA4EC6746D}" type="presParOf" srcId="{2FD98B10-20B3-4986-9BF3-721C1A97E037}" destId="{53C91F15-F5F4-429D-A249-C1AF8E31CF95}" srcOrd="8" destOrd="0" presId="urn:microsoft.com/office/officeart/2008/layout/HorizontalMultiLevelHierarchy"/>
    <dgm:cxn modelId="{D1546606-B99C-4A2D-ACFD-37D6DE6627C7}" type="presParOf" srcId="{53C91F15-F5F4-429D-A249-C1AF8E31CF95}" destId="{5D357358-C627-45EE-B9CE-79C943689803}" srcOrd="0" destOrd="0" presId="urn:microsoft.com/office/officeart/2008/layout/HorizontalMultiLevelHierarchy"/>
    <dgm:cxn modelId="{7D05BB5D-5DC3-472F-B79D-BD24E07EBDBE}" type="presParOf" srcId="{2FD98B10-20B3-4986-9BF3-721C1A97E037}" destId="{00C25E1A-1DDE-4C7D-9A7C-796727D0DF25}" srcOrd="9" destOrd="0" presId="urn:microsoft.com/office/officeart/2008/layout/HorizontalMultiLevelHierarchy"/>
    <dgm:cxn modelId="{542D4468-3B50-4BF5-9313-450932AF06DD}" type="presParOf" srcId="{00C25E1A-1DDE-4C7D-9A7C-796727D0DF25}" destId="{99F12B2A-E1B5-4DE3-9D21-E0DF6771845D}" srcOrd="0" destOrd="0" presId="urn:microsoft.com/office/officeart/2008/layout/HorizontalMultiLevelHierarchy"/>
    <dgm:cxn modelId="{4B24EF44-2C74-4BB5-AEA7-53A4E3ED4102}" type="presParOf" srcId="{00C25E1A-1DDE-4C7D-9A7C-796727D0DF25}" destId="{FA7F11F9-8F76-4790-AE18-2A672D820157}" srcOrd="1" destOrd="0" presId="urn:microsoft.com/office/officeart/2008/layout/HorizontalMultiLevelHierarchy"/>
  </dgm:cxnLst>
  <dgm:bg>
    <a:solidFill>
      <a:schemeClr val="bg1"/>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6AEB66-F6F6-4624-90F9-40E81A7C1C8C}"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E5BF088F-AA1F-4BF6-A234-72409ACF623C}">
      <dgm:prSet phldrT="[Text]" custT="1"/>
      <dgm:spPr/>
      <dgm:t>
        <a:bodyPr/>
        <a:lstStyle/>
        <a:p>
          <a:r>
            <a:rPr lang="en-US" sz="1800" dirty="0">
              <a:latin typeface="Times New Roman" panose="02020603050405020304" pitchFamily="18" charset="0"/>
              <a:cs typeface="Times New Roman" panose="02020603050405020304" pitchFamily="18" charset="0"/>
            </a:rPr>
            <a:t>Organization</a:t>
          </a:r>
        </a:p>
      </dgm:t>
    </dgm:pt>
    <dgm:pt modelId="{F14171CB-B8A9-4414-8791-EFC3B76E6706}" type="parTrans" cxnId="{DFD7A42A-4121-48D6-BDC4-A44253A890F3}">
      <dgm:prSet/>
      <dgm:spPr/>
      <dgm:t>
        <a:bodyPr/>
        <a:lstStyle/>
        <a:p>
          <a:endParaRPr lang="en-US"/>
        </a:p>
      </dgm:t>
    </dgm:pt>
    <dgm:pt modelId="{093DF39F-231C-4407-B83E-6E91277AB618}" type="sibTrans" cxnId="{DFD7A42A-4121-48D6-BDC4-A44253A890F3}">
      <dgm:prSet/>
      <dgm:spPr/>
      <dgm:t>
        <a:bodyPr/>
        <a:lstStyle/>
        <a:p>
          <a:endParaRPr lang="en-US"/>
        </a:p>
      </dgm:t>
    </dgm:pt>
    <dgm:pt modelId="{4F5A2C8F-D4AE-487D-B194-725C280EA2AA}">
      <dgm:prSet phldrT="[Text]" custT="1"/>
      <dgm:spPr/>
      <dgm:t>
        <a:bodyPr/>
        <a:lstStyle/>
        <a:p>
          <a:r>
            <a:rPr lang="en-US" sz="1800" dirty="0">
              <a:latin typeface="Times New Roman" panose="02020603050405020304" pitchFamily="18" charset="0"/>
              <a:cs typeface="Times New Roman" panose="02020603050405020304" pitchFamily="18" charset="0"/>
            </a:rPr>
            <a:t>Identification Lines</a:t>
          </a:r>
        </a:p>
      </dgm:t>
    </dgm:pt>
    <dgm:pt modelId="{C2B16BCF-7969-4CA4-B5AA-F13E64128197}" type="parTrans" cxnId="{47A626BA-1205-45A0-AEBD-E79C41D2701A}">
      <dgm:prSet/>
      <dgm:spPr/>
      <dgm:t>
        <a:bodyPr/>
        <a:lstStyle/>
        <a:p>
          <a:endParaRPr lang="en-US" sz="1800">
            <a:latin typeface="Times New Roman" panose="02020603050405020304" pitchFamily="18" charset="0"/>
            <a:cs typeface="Times New Roman" panose="02020603050405020304" pitchFamily="18" charset="0"/>
          </a:endParaRPr>
        </a:p>
      </dgm:t>
    </dgm:pt>
    <dgm:pt modelId="{5660FC01-6F3D-465F-A6F1-1B420E04C2E8}" type="sibTrans" cxnId="{47A626BA-1205-45A0-AEBD-E79C41D2701A}">
      <dgm:prSet/>
      <dgm:spPr/>
      <dgm:t>
        <a:bodyPr/>
        <a:lstStyle/>
        <a:p>
          <a:endParaRPr lang="en-US"/>
        </a:p>
      </dgm:t>
    </dgm:pt>
    <dgm:pt modelId="{D9130C4C-E943-4BC0-BD86-354BD04895CF}">
      <dgm:prSet phldrT="[Text]" custT="1"/>
      <dgm:spPr/>
      <dgm:t>
        <a:bodyPr/>
        <a:lstStyle/>
        <a:p>
          <a:r>
            <a:rPr lang="en-US" sz="1800" dirty="0">
              <a:latin typeface="Times New Roman" panose="02020603050405020304" pitchFamily="18" charset="0"/>
              <a:cs typeface="Times New Roman" panose="02020603050405020304" pitchFamily="18" charset="0"/>
            </a:rPr>
            <a:t>Identify the date</a:t>
          </a:r>
        </a:p>
      </dgm:t>
    </dgm:pt>
    <dgm:pt modelId="{6A29A8BA-87FA-4009-93D9-7EF9D1AB1009}" type="parTrans" cxnId="{A32342CC-08ED-4A2D-9282-B9C73D2664AA}">
      <dgm:prSet/>
      <dgm:spPr/>
      <dgm:t>
        <a:bodyPr/>
        <a:lstStyle/>
        <a:p>
          <a:endParaRPr lang="en-US" sz="1800">
            <a:latin typeface="Times New Roman" panose="02020603050405020304" pitchFamily="18" charset="0"/>
            <a:cs typeface="Times New Roman" panose="02020603050405020304" pitchFamily="18" charset="0"/>
          </a:endParaRPr>
        </a:p>
      </dgm:t>
    </dgm:pt>
    <dgm:pt modelId="{0E52E842-7265-42C8-970F-953286B12DEB}" type="sibTrans" cxnId="{A32342CC-08ED-4A2D-9282-B9C73D2664AA}">
      <dgm:prSet/>
      <dgm:spPr/>
      <dgm:t>
        <a:bodyPr/>
        <a:lstStyle/>
        <a:p>
          <a:endParaRPr lang="en-US"/>
        </a:p>
      </dgm:t>
    </dgm:pt>
    <dgm:pt modelId="{C9A6A519-8A65-438C-A561-9F0F55C1FB4D}">
      <dgm:prSet phldrT="[Text]" custT="1"/>
      <dgm:spPr/>
      <dgm:t>
        <a:bodyPr/>
        <a:lstStyle/>
        <a:p>
          <a:r>
            <a:rPr lang="en-US" sz="1800" dirty="0">
              <a:latin typeface="Times New Roman" panose="02020603050405020304" pitchFamily="18" charset="0"/>
              <a:cs typeface="Times New Roman" panose="02020603050405020304" pitchFamily="18" charset="0"/>
            </a:rPr>
            <a:t>Receiver’s Name</a:t>
          </a:r>
        </a:p>
      </dgm:t>
    </dgm:pt>
    <dgm:pt modelId="{0A00B516-E2BC-4862-8ED1-8D62BF38A3C4}" type="parTrans" cxnId="{8D75D143-E5A1-45BB-B015-A925A0C24CAF}">
      <dgm:prSet/>
      <dgm:spPr/>
      <dgm:t>
        <a:bodyPr/>
        <a:lstStyle/>
        <a:p>
          <a:endParaRPr lang="en-US" sz="1800">
            <a:latin typeface="Times New Roman" panose="02020603050405020304" pitchFamily="18" charset="0"/>
            <a:cs typeface="Times New Roman" panose="02020603050405020304" pitchFamily="18" charset="0"/>
          </a:endParaRPr>
        </a:p>
      </dgm:t>
    </dgm:pt>
    <dgm:pt modelId="{9E703C65-2EC3-42EB-9B9B-28978EC5923C}" type="sibTrans" cxnId="{8D75D143-E5A1-45BB-B015-A925A0C24CAF}">
      <dgm:prSet/>
      <dgm:spPr/>
      <dgm:t>
        <a:bodyPr/>
        <a:lstStyle/>
        <a:p>
          <a:endParaRPr lang="en-US"/>
        </a:p>
      </dgm:t>
    </dgm:pt>
    <dgm:pt modelId="{889246C8-33D1-4DC7-B760-826FA4CCA077}">
      <dgm:prSet phldrT="[Text]" custT="1"/>
      <dgm:spPr/>
      <dgm:t>
        <a:bodyPr/>
        <a:lstStyle/>
        <a:p>
          <a:r>
            <a:rPr lang="en-US" sz="1800" dirty="0">
              <a:latin typeface="Times New Roman" panose="02020603050405020304" pitchFamily="18" charset="0"/>
              <a:cs typeface="Times New Roman" panose="02020603050405020304" pitchFamily="18" charset="0"/>
            </a:rPr>
            <a:t>Headings and Talking Headings</a:t>
          </a:r>
        </a:p>
      </dgm:t>
    </dgm:pt>
    <dgm:pt modelId="{E7EF67F5-FEC9-482D-A3E9-7210F9D10782}" type="parTrans" cxnId="{2C0DBC03-85AE-4401-8CEF-D91222309855}">
      <dgm:prSet/>
      <dgm:spPr/>
      <dgm:t>
        <a:bodyPr/>
        <a:lstStyle/>
        <a:p>
          <a:endParaRPr lang="en-US" sz="1800">
            <a:latin typeface="Times New Roman" panose="02020603050405020304" pitchFamily="18" charset="0"/>
            <a:cs typeface="Times New Roman" panose="02020603050405020304" pitchFamily="18" charset="0"/>
          </a:endParaRPr>
        </a:p>
      </dgm:t>
    </dgm:pt>
    <dgm:pt modelId="{DE43E250-D7CB-4009-A7FB-FCED2EF8C472}" type="sibTrans" cxnId="{2C0DBC03-85AE-4401-8CEF-D91222309855}">
      <dgm:prSet/>
      <dgm:spPr/>
      <dgm:t>
        <a:bodyPr/>
        <a:lstStyle/>
        <a:p>
          <a:endParaRPr lang="en-US"/>
        </a:p>
      </dgm:t>
    </dgm:pt>
    <dgm:pt modelId="{F2249375-B338-4034-A0AA-ACEC6E1E6100}">
      <dgm:prSet phldrT="[Text]" custT="1"/>
      <dgm:spPr/>
      <dgm:t>
        <a:bodyPr/>
        <a:lstStyle/>
        <a:p>
          <a:r>
            <a:rPr lang="en-US" sz="1800" dirty="0">
              <a:latin typeface="Times New Roman" panose="02020603050405020304" pitchFamily="18" charset="0"/>
              <a:cs typeface="Times New Roman" panose="02020603050405020304" pitchFamily="18" charset="0"/>
            </a:rPr>
            <a:t>Sender’s Name</a:t>
          </a:r>
        </a:p>
      </dgm:t>
    </dgm:pt>
    <dgm:pt modelId="{DFCC545C-0B67-4D06-8B4A-D076D2714AF7}" type="parTrans" cxnId="{0154E190-24A2-42CC-8D24-E5F92376E96E}">
      <dgm:prSet/>
      <dgm:spPr/>
      <dgm:t>
        <a:bodyPr/>
        <a:lstStyle/>
        <a:p>
          <a:endParaRPr lang="en-US" sz="1800">
            <a:latin typeface="Times New Roman" panose="02020603050405020304" pitchFamily="18" charset="0"/>
            <a:cs typeface="Times New Roman" panose="02020603050405020304" pitchFamily="18" charset="0"/>
          </a:endParaRPr>
        </a:p>
      </dgm:t>
    </dgm:pt>
    <dgm:pt modelId="{9C273ED4-101B-4EA2-B19B-1C79A677B2A6}" type="sibTrans" cxnId="{0154E190-24A2-42CC-8D24-E5F92376E96E}">
      <dgm:prSet/>
      <dgm:spPr/>
      <dgm:t>
        <a:bodyPr/>
        <a:lstStyle/>
        <a:p>
          <a:endParaRPr lang="en-US"/>
        </a:p>
      </dgm:t>
    </dgm:pt>
    <dgm:pt modelId="{8C38AA6E-6772-4D34-9737-8EDED87F8D0A}">
      <dgm:prSet phldrT="[Text]" custT="1"/>
      <dgm:spPr/>
      <dgm:t>
        <a:bodyPr/>
        <a:lstStyle/>
        <a:p>
          <a:r>
            <a:rPr lang="en-US" sz="1800" dirty="0">
              <a:latin typeface="Times New Roman" panose="02020603050405020304" pitchFamily="18" charset="0"/>
              <a:cs typeface="Times New Roman" panose="02020603050405020304" pitchFamily="18" charset="0"/>
            </a:rPr>
            <a:t>Subject of the report –topic + focus</a:t>
          </a:r>
        </a:p>
      </dgm:t>
    </dgm:pt>
    <dgm:pt modelId="{394EA114-D93B-4D13-81A2-8100F658EC25}" type="parTrans" cxnId="{9B29431B-D80A-41D8-B49A-1961B45F9BB6}">
      <dgm:prSet/>
      <dgm:spPr/>
      <dgm:t>
        <a:bodyPr/>
        <a:lstStyle/>
        <a:p>
          <a:endParaRPr lang="en-US" sz="1800">
            <a:latin typeface="Times New Roman" panose="02020603050405020304" pitchFamily="18" charset="0"/>
            <a:cs typeface="Times New Roman" panose="02020603050405020304" pitchFamily="18" charset="0"/>
          </a:endParaRPr>
        </a:p>
      </dgm:t>
    </dgm:pt>
    <dgm:pt modelId="{7D3516DF-0361-4260-8EE6-2096E64E32FB}" type="sibTrans" cxnId="{9B29431B-D80A-41D8-B49A-1961B45F9BB6}">
      <dgm:prSet/>
      <dgm:spPr/>
      <dgm:t>
        <a:bodyPr/>
        <a:lstStyle/>
        <a:p>
          <a:endParaRPr lang="en-US"/>
        </a:p>
      </dgm:t>
    </dgm:pt>
    <dgm:pt modelId="{4C2B0FAD-6BA7-47BD-8179-DC06B39F0D07}">
      <dgm:prSet phldrT="[Text]" custT="1"/>
      <dgm:spPr/>
      <dgm:t>
        <a:bodyPr/>
        <a:lstStyle/>
        <a:p>
          <a:r>
            <a:rPr lang="en-US" sz="1800" dirty="0">
              <a:latin typeface="Times New Roman" panose="02020603050405020304" pitchFamily="18" charset="0"/>
              <a:cs typeface="Times New Roman" panose="02020603050405020304" pitchFamily="18" charset="0"/>
            </a:rPr>
            <a:t>Introduction</a:t>
          </a:r>
        </a:p>
      </dgm:t>
    </dgm:pt>
    <dgm:pt modelId="{B818A857-2D68-437E-9CA3-E46A8DC10533}" type="parTrans" cxnId="{F5DCB6FD-52A9-47D3-A38B-06423E12EEC2}">
      <dgm:prSet/>
      <dgm:spPr/>
      <dgm:t>
        <a:bodyPr/>
        <a:lstStyle/>
        <a:p>
          <a:endParaRPr lang="en-US" sz="1800">
            <a:latin typeface="Times New Roman" panose="02020603050405020304" pitchFamily="18" charset="0"/>
            <a:cs typeface="Times New Roman" panose="02020603050405020304" pitchFamily="18" charset="0"/>
          </a:endParaRPr>
        </a:p>
      </dgm:t>
    </dgm:pt>
    <dgm:pt modelId="{1868EDC1-7565-4D36-9B51-52164B0A93F2}" type="sibTrans" cxnId="{F5DCB6FD-52A9-47D3-A38B-06423E12EEC2}">
      <dgm:prSet/>
      <dgm:spPr/>
      <dgm:t>
        <a:bodyPr/>
        <a:lstStyle/>
        <a:p>
          <a:endParaRPr lang="en-US"/>
        </a:p>
      </dgm:t>
    </dgm:pt>
    <dgm:pt modelId="{108B5F79-B253-4AEA-867F-C610A95B0A9E}">
      <dgm:prSet phldrT="[Text]" custT="1"/>
      <dgm:spPr/>
      <dgm:t>
        <a:bodyPr/>
        <a:lstStyle/>
        <a:p>
          <a:r>
            <a:rPr lang="en-US" sz="1800" dirty="0">
              <a:latin typeface="Times New Roman" panose="02020603050405020304" pitchFamily="18" charset="0"/>
              <a:cs typeface="Times New Roman" panose="02020603050405020304" pitchFamily="18" charset="0"/>
            </a:rPr>
            <a:t>supplies an overview of the report</a:t>
          </a:r>
        </a:p>
      </dgm:t>
    </dgm:pt>
    <dgm:pt modelId="{F62A6092-673D-4901-BC75-A8EE8A917EC5}" type="parTrans" cxnId="{9F2C17B6-0361-485C-A2D7-C14532F6B34E}">
      <dgm:prSet/>
      <dgm:spPr/>
      <dgm:t>
        <a:bodyPr/>
        <a:lstStyle/>
        <a:p>
          <a:endParaRPr lang="en-US" sz="1800">
            <a:latin typeface="Times New Roman" panose="02020603050405020304" pitchFamily="18" charset="0"/>
            <a:cs typeface="Times New Roman" panose="02020603050405020304" pitchFamily="18" charset="0"/>
          </a:endParaRPr>
        </a:p>
      </dgm:t>
    </dgm:pt>
    <dgm:pt modelId="{BECF3C65-88DC-4142-8A8B-DF8DF2CB13F6}" type="sibTrans" cxnId="{9F2C17B6-0361-485C-A2D7-C14532F6B34E}">
      <dgm:prSet/>
      <dgm:spPr/>
      <dgm:t>
        <a:bodyPr/>
        <a:lstStyle/>
        <a:p>
          <a:endParaRPr lang="en-US"/>
        </a:p>
      </dgm:t>
    </dgm:pt>
    <dgm:pt modelId="{A2356CFE-47FB-4300-BDF8-FECEF2F419EE}">
      <dgm:prSet phldrT="[Text]" custT="1"/>
      <dgm:spPr/>
      <dgm:t>
        <a:bodyPr/>
        <a:lstStyle/>
        <a:p>
          <a:r>
            <a:rPr lang="en-US" sz="1800" dirty="0">
              <a:latin typeface="Times New Roman" panose="02020603050405020304" pitchFamily="18" charset="0"/>
              <a:cs typeface="Times New Roman" panose="02020603050405020304" pitchFamily="18" charset="0"/>
            </a:rPr>
            <a:t>Purpose—a topic sentence(s) or paragraph explaining why you are submitting the report (rationale, justification, objectives) and the subject matter of the report.</a:t>
          </a:r>
        </a:p>
      </dgm:t>
    </dgm:pt>
    <dgm:pt modelId="{772476C5-6258-40FE-8780-8B774EF0E3F0}" type="parTrans" cxnId="{82049B3F-437B-41A3-A275-EF4492646C52}">
      <dgm:prSet/>
      <dgm:spPr/>
      <dgm:t>
        <a:bodyPr/>
        <a:lstStyle/>
        <a:p>
          <a:endParaRPr lang="en-US" sz="1800">
            <a:latin typeface="Times New Roman" panose="02020603050405020304" pitchFamily="18" charset="0"/>
            <a:cs typeface="Times New Roman" panose="02020603050405020304" pitchFamily="18" charset="0"/>
          </a:endParaRPr>
        </a:p>
      </dgm:t>
    </dgm:pt>
    <dgm:pt modelId="{AD19B8A4-9E8B-452A-8989-75491BAB06C6}" type="sibTrans" cxnId="{82049B3F-437B-41A3-A275-EF4492646C52}">
      <dgm:prSet/>
      <dgm:spPr/>
      <dgm:t>
        <a:bodyPr/>
        <a:lstStyle/>
        <a:p>
          <a:endParaRPr lang="en-US"/>
        </a:p>
      </dgm:t>
    </dgm:pt>
    <dgm:pt modelId="{4E29AA99-72D2-429F-8050-73AEE051D635}">
      <dgm:prSet custT="1"/>
      <dgm:spPr/>
      <dgm:t>
        <a:bodyPr/>
        <a:lstStyle/>
        <a:p>
          <a:r>
            <a:rPr lang="en-US" sz="1800" dirty="0">
              <a:latin typeface="Times New Roman" panose="02020603050405020304" pitchFamily="18" charset="0"/>
              <a:cs typeface="Times New Roman" panose="02020603050405020304" pitchFamily="18" charset="0"/>
            </a:rPr>
            <a:t>Personnel—names of others involved in the reporting activity.</a:t>
          </a:r>
        </a:p>
      </dgm:t>
    </dgm:pt>
    <dgm:pt modelId="{362EA1DE-8185-487D-B85E-1AF6FB5C3DAC}" type="parTrans" cxnId="{3CA2A636-9C11-474B-941C-9061BBA6C51B}">
      <dgm:prSet/>
      <dgm:spPr/>
      <dgm:t>
        <a:bodyPr/>
        <a:lstStyle/>
        <a:p>
          <a:endParaRPr lang="en-US" sz="1800">
            <a:latin typeface="Times New Roman" panose="02020603050405020304" pitchFamily="18" charset="0"/>
            <a:cs typeface="Times New Roman" panose="02020603050405020304" pitchFamily="18" charset="0"/>
          </a:endParaRPr>
        </a:p>
      </dgm:t>
    </dgm:pt>
    <dgm:pt modelId="{05CE6BF4-86CD-4C47-B707-70A0ED357AB6}" type="sibTrans" cxnId="{3CA2A636-9C11-474B-941C-9061BBA6C51B}">
      <dgm:prSet/>
      <dgm:spPr/>
      <dgm:t>
        <a:bodyPr/>
        <a:lstStyle/>
        <a:p>
          <a:endParaRPr lang="en-US"/>
        </a:p>
      </dgm:t>
    </dgm:pt>
    <dgm:pt modelId="{5FAD72FA-52C6-4125-B3E9-88E0F9B41C49}">
      <dgm:prSet custT="1"/>
      <dgm:spPr/>
      <dgm:t>
        <a:bodyPr/>
        <a:lstStyle/>
        <a:p>
          <a:r>
            <a:rPr lang="en-US" sz="1800" dirty="0">
              <a:latin typeface="Times New Roman" panose="02020603050405020304" pitchFamily="18" charset="0"/>
              <a:cs typeface="Times New Roman" panose="02020603050405020304" pitchFamily="18" charset="0"/>
            </a:rPr>
            <a:t>Dates—what period of time the report covers.</a:t>
          </a:r>
        </a:p>
      </dgm:t>
    </dgm:pt>
    <dgm:pt modelId="{946D0F7B-D874-400F-BBD0-303A6BC8111E}" type="parTrans" cxnId="{A86199AD-4B31-451E-9243-0BB202298401}">
      <dgm:prSet/>
      <dgm:spPr/>
      <dgm:t>
        <a:bodyPr/>
        <a:lstStyle/>
        <a:p>
          <a:endParaRPr lang="en-US" sz="1800">
            <a:latin typeface="Times New Roman" panose="02020603050405020304" pitchFamily="18" charset="0"/>
            <a:cs typeface="Times New Roman" panose="02020603050405020304" pitchFamily="18" charset="0"/>
          </a:endParaRPr>
        </a:p>
      </dgm:t>
    </dgm:pt>
    <dgm:pt modelId="{A286FADF-9103-4E36-A2E2-A306CEFDC5C7}" type="sibTrans" cxnId="{A86199AD-4B31-451E-9243-0BB202298401}">
      <dgm:prSet/>
      <dgm:spPr/>
      <dgm:t>
        <a:bodyPr/>
        <a:lstStyle/>
        <a:p>
          <a:endParaRPr lang="en-US"/>
        </a:p>
      </dgm:t>
    </dgm:pt>
    <dgm:pt modelId="{F619B3CC-E313-48E5-91BB-53E159215385}" type="pres">
      <dgm:prSet presAssocID="{646AEB66-F6F6-4624-90F9-40E81A7C1C8C}" presName="hierChild1" presStyleCnt="0">
        <dgm:presLayoutVars>
          <dgm:orgChart val="1"/>
          <dgm:chPref val="1"/>
          <dgm:dir/>
          <dgm:animOne val="branch"/>
          <dgm:animLvl val="lvl"/>
          <dgm:resizeHandles/>
        </dgm:presLayoutVars>
      </dgm:prSet>
      <dgm:spPr/>
    </dgm:pt>
    <dgm:pt modelId="{6E8FA249-1BAF-4422-B1C0-3CC0D9A9156F}" type="pres">
      <dgm:prSet presAssocID="{E5BF088F-AA1F-4BF6-A234-72409ACF623C}" presName="hierRoot1" presStyleCnt="0">
        <dgm:presLayoutVars>
          <dgm:hierBranch val="init"/>
        </dgm:presLayoutVars>
      </dgm:prSet>
      <dgm:spPr/>
    </dgm:pt>
    <dgm:pt modelId="{6BFF3E5B-596B-44AE-83D8-D0393DFCEB9D}" type="pres">
      <dgm:prSet presAssocID="{E5BF088F-AA1F-4BF6-A234-72409ACF623C}" presName="rootComposite1" presStyleCnt="0"/>
      <dgm:spPr/>
    </dgm:pt>
    <dgm:pt modelId="{B6C16271-2C05-4081-A23C-D10066555BB4}" type="pres">
      <dgm:prSet presAssocID="{E5BF088F-AA1F-4BF6-A234-72409ACF623C}" presName="rootText1" presStyleLbl="node0" presStyleIdx="0" presStyleCnt="1">
        <dgm:presLayoutVars>
          <dgm:chPref val="3"/>
        </dgm:presLayoutVars>
      </dgm:prSet>
      <dgm:spPr/>
    </dgm:pt>
    <dgm:pt modelId="{22B572B9-D5CC-46E7-AB8F-2576972C02CD}" type="pres">
      <dgm:prSet presAssocID="{E5BF088F-AA1F-4BF6-A234-72409ACF623C}" presName="rootConnector1" presStyleLbl="node1" presStyleIdx="0" presStyleCnt="0"/>
      <dgm:spPr/>
    </dgm:pt>
    <dgm:pt modelId="{A0D189CD-AA70-4CCD-A353-2611B093604F}" type="pres">
      <dgm:prSet presAssocID="{E5BF088F-AA1F-4BF6-A234-72409ACF623C}" presName="hierChild2" presStyleCnt="0"/>
      <dgm:spPr/>
    </dgm:pt>
    <dgm:pt modelId="{9C9869F4-FCD3-4DCF-8063-D9F7B601D4EC}" type="pres">
      <dgm:prSet presAssocID="{C2B16BCF-7969-4CA4-B5AA-F13E64128197}" presName="Name64" presStyleLbl="parChTrans1D2" presStyleIdx="0" presStyleCnt="3"/>
      <dgm:spPr/>
    </dgm:pt>
    <dgm:pt modelId="{21A1D1A4-19FC-43AE-8E97-237BE69634CE}" type="pres">
      <dgm:prSet presAssocID="{4F5A2C8F-D4AE-487D-B194-725C280EA2AA}" presName="hierRoot2" presStyleCnt="0">
        <dgm:presLayoutVars>
          <dgm:hierBranch val="init"/>
        </dgm:presLayoutVars>
      </dgm:prSet>
      <dgm:spPr/>
    </dgm:pt>
    <dgm:pt modelId="{331F6646-83F3-4454-98E3-C21093472F62}" type="pres">
      <dgm:prSet presAssocID="{4F5A2C8F-D4AE-487D-B194-725C280EA2AA}" presName="rootComposite" presStyleCnt="0"/>
      <dgm:spPr/>
    </dgm:pt>
    <dgm:pt modelId="{CB3DF609-A3AB-4B0A-9757-FA116683E6F6}" type="pres">
      <dgm:prSet presAssocID="{4F5A2C8F-D4AE-487D-B194-725C280EA2AA}" presName="rootText" presStyleLbl="node2" presStyleIdx="0" presStyleCnt="3">
        <dgm:presLayoutVars>
          <dgm:chPref val="3"/>
        </dgm:presLayoutVars>
      </dgm:prSet>
      <dgm:spPr/>
    </dgm:pt>
    <dgm:pt modelId="{A1FAA759-C571-4238-A151-73A478FE81A9}" type="pres">
      <dgm:prSet presAssocID="{4F5A2C8F-D4AE-487D-B194-725C280EA2AA}" presName="rootConnector" presStyleLbl="node2" presStyleIdx="0" presStyleCnt="3"/>
      <dgm:spPr/>
    </dgm:pt>
    <dgm:pt modelId="{60BC60A6-CB49-47A8-8118-DD8809190521}" type="pres">
      <dgm:prSet presAssocID="{4F5A2C8F-D4AE-487D-B194-725C280EA2AA}" presName="hierChild4" presStyleCnt="0"/>
      <dgm:spPr/>
    </dgm:pt>
    <dgm:pt modelId="{16934923-01A0-4D8B-B13F-7374F363E603}" type="pres">
      <dgm:prSet presAssocID="{6A29A8BA-87FA-4009-93D9-7EF9D1AB1009}" presName="Name64" presStyleLbl="parChTrans1D3" presStyleIdx="0" presStyleCnt="5"/>
      <dgm:spPr/>
    </dgm:pt>
    <dgm:pt modelId="{0B0DE970-E17E-4DCE-9F3F-602A3B71743A}" type="pres">
      <dgm:prSet presAssocID="{D9130C4C-E943-4BC0-BD86-354BD04895CF}" presName="hierRoot2" presStyleCnt="0">
        <dgm:presLayoutVars>
          <dgm:hierBranch val="init"/>
        </dgm:presLayoutVars>
      </dgm:prSet>
      <dgm:spPr/>
    </dgm:pt>
    <dgm:pt modelId="{00DFDF4C-3EA6-4F18-918C-C25E4F8CEEAC}" type="pres">
      <dgm:prSet presAssocID="{D9130C4C-E943-4BC0-BD86-354BD04895CF}" presName="rootComposite" presStyleCnt="0"/>
      <dgm:spPr/>
    </dgm:pt>
    <dgm:pt modelId="{A0CD9123-CDA1-449C-B43A-F4AF784CA588}" type="pres">
      <dgm:prSet presAssocID="{D9130C4C-E943-4BC0-BD86-354BD04895CF}" presName="rootText" presStyleLbl="node3" presStyleIdx="0" presStyleCnt="5">
        <dgm:presLayoutVars>
          <dgm:chPref val="3"/>
        </dgm:presLayoutVars>
      </dgm:prSet>
      <dgm:spPr/>
    </dgm:pt>
    <dgm:pt modelId="{4B98122C-9109-4DCC-9252-02649E51898E}" type="pres">
      <dgm:prSet presAssocID="{D9130C4C-E943-4BC0-BD86-354BD04895CF}" presName="rootConnector" presStyleLbl="node3" presStyleIdx="0" presStyleCnt="5"/>
      <dgm:spPr/>
    </dgm:pt>
    <dgm:pt modelId="{AF8BF37F-76CD-4F96-B202-044C09C45826}" type="pres">
      <dgm:prSet presAssocID="{D9130C4C-E943-4BC0-BD86-354BD04895CF}" presName="hierChild4" presStyleCnt="0"/>
      <dgm:spPr/>
    </dgm:pt>
    <dgm:pt modelId="{01E81996-90BC-4060-A8E9-972EFE3C18CE}" type="pres">
      <dgm:prSet presAssocID="{D9130C4C-E943-4BC0-BD86-354BD04895CF}" presName="hierChild5" presStyleCnt="0"/>
      <dgm:spPr/>
    </dgm:pt>
    <dgm:pt modelId="{345B2343-B452-4EA9-84C5-ACC3C07B9C9C}" type="pres">
      <dgm:prSet presAssocID="{0A00B516-E2BC-4862-8ED1-8D62BF38A3C4}" presName="Name64" presStyleLbl="parChTrans1D3" presStyleIdx="1" presStyleCnt="5"/>
      <dgm:spPr/>
    </dgm:pt>
    <dgm:pt modelId="{4CD58326-9519-419F-AC9B-6545E26073F3}" type="pres">
      <dgm:prSet presAssocID="{C9A6A519-8A65-438C-A561-9F0F55C1FB4D}" presName="hierRoot2" presStyleCnt="0">
        <dgm:presLayoutVars>
          <dgm:hierBranch val="init"/>
        </dgm:presLayoutVars>
      </dgm:prSet>
      <dgm:spPr/>
    </dgm:pt>
    <dgm:pt modelId="{45EE3F05-F822-4ED4-A4E6-916D7DD4B34B}" type="pres">
      <dgm:prSet presAssocID="{C9A6A519-8A65-438C-A561-9F0F55C1FB4D}" presName="rootComposite" presStyleCnt="0"/>
      <dgm:spPr/>
    </dgm:pt>
    <dgm:pt modelId="{5E9A9FFF-9D50-4801-9CB3-F6F576414538}" type="pres">
      <dgm:prSet presAssocID="{C9A6A519-8A65-438C-A561-9F0F55C1FB4D}" presName="rootText" presStyleLbl="node3" presStyleIdx="1" presStyleCnt="5">
        <dgm:presLayoutVars>
          <dgm:chPref val="3"/>
        </dgm:presLayoutVars>
      </dgm:prSet>
      <dgm:spPr/>
    </dgm:pt>
    <dgm:pt modelId="{DE2C9E13-C005-4A7E-A0A9-4F4BCE98C566}" type="pres">
      <dgm:prSet presAssocID="{C9A6A519-8A65-438C-A561-9F0F55C1FB4D}" presName="rootConnector" presStyleLbl="node3" presStyleIdx="1" presStyleCnt="5"/>
      <dgm:spPr/>
    </dgm:pt>
    <dgm:pt modelId="{9ACAE97D-117E-4F98-BAC0-728C05624D13}" type="pres">
      <dgm:prSet presAssocID="{C9A6A519-8A65-438C-A561-9F0F55C1FB4D}" presName="hierChild4" presStyleCnt="0"/>
      <dgm:spPr/>
    </dgm:pt>
    <dgm:pt modelId="{54F056FE-1B4E-483F-9756-30E10BC9341D}" type="pres">
      <dgm:prSet presAssocID="{C9A6A519-8A65-438C-A561-9F0F55C1FB4D}" presName="hierChild5" presStyleCnt="0"/>
      <dgm:spPr/>
    </dgm:pt>
    <dgm:pt modelId="{8024384B-E5BA-43F7-990C-85A158DD2CAD}" type="pres">
      <dgm:prSet presAssocID="{DFCC545C-0B67-4D06-8B4A-D076D2714AF7}" presName="Name64" presStyleLbl="parChTrans1D3" presStyleIdx="2" presStyleCnt="5"/>
      <dgm:spPr/>
    </dgm:pt>
    <dgm:pt modelId="{6AC39601-2EA5-4105-9743-BCE80359DB9E}" type="pres">
      <dgm:prSet presAssocID="{F2249375-B338-4034-A0AA-ACEC6E1E6100}" presName="hierRoot2" presStyleCnt="0">
        <dgm:presLayoutVars>
          <dgm:hierBranch val="init"/>
        </dgm:presLayoutVars>
      </dgm:prSet>
      <dgm:spPr/>
    </dgm:pt>
    <dgm:pt modelId="{435E6445-635D-4FF4-8EB7-90EC1CDAEE56}" type="pres">
      <dgm:prSet presAssocID="{F2249375-B338-4034-A0AA-ACEC6E1E6100}" presName="rootComposite" presStyleCnt="0"/>
      <dgm:spPr/>
    </dgm:pt>
    <dgm:pt modelId="{E63C3A59-9482-4B77-AE98-C498A05E3D43}" type="pres">
      <dgm:prSet presAssocID="{F2249375-B338-4034-A0AA-ACEC6E1E6100}" presName="rootText" presStyleLbl="node3" presStyleIdx="2" presStyleCnt="5">
        <dgm:presLayoutVars>
          <dgm:chPref val="3"/>
        </dgm:presLayoutVars>
      </dgm:prSet>
      <dgm:spPr/>
    </dgm:pt>
    <dgm:pt modelId="{519F532E-B720-44AC-BA59-BE6D70B875D0}" type="pres">
      <dgm:prSet presAssocID="{F2249375-B338-4034-A0AA-ACEC6E1E6100}" presName="rootConnector" presStyleLbl="node3" presStyleIdx="2" presStyleCnt="5"/>
      <dgm:spPr/>
    </dgm:pt>
    <dgm:pt modelId="{3E8445BC-5F32-468B-BFB3-D584F0BCE928}" type="pres">
      <dgm:prSet presAssocID="{F2249375-B338-4034-A0AA-ACEC6E1E6100}" presName="hierChild4" presStyleCnt="0"/>
      <dgm:spPr/>
    </dgm:pt>
    <dgm:pt modelId="{932FC59B-B9EC-400F-A52A-06AF5F35EEE8}" type="pres">
      <dgm:prSet presAssocID="{F2249375-B338-4034-A0AA-ACEC6E1E6100}" presName="hierChild5" presStyleCnt="0"/>
      <dgm:spPr/>
    </dgm:pt>
    <dgm:pt modelId="{F76C8049-30C8-4A12-8EE2-B99C14317EA1}" type="pres">
      <dgm:prSet presAssocID="{394EA114-D93B-4D13-81A2-8100F658EC25}" presName="Name64" presStyleLbl="parChTrans1D3" presStyleIdx="3" presStyleCnt="5"/>
      <dgm:spPr/>
    </dgm:pt>
    <dgm:pt modelId="{84B105FD-14D0-4325-B5FE-331528CBC274}" type="pres">
      <dgm:prSet presAssocID="{8C38AA6E-6772-4D34-9737-8EDED87F8D0A}" presName="hierRoot2" presStyleCnt="0">
        <dgm:presLayoutVars>
          <dgm:hierBranch val="init"/>
        </dgm:presLayoutVars>
      </dgm:prSet>
      <dgm:spPr/>
    </dgm:pt>
    <dgm:pt modelId="{986679C5-49B6-4A65-8536-9A48CE46B84C}" type="pres">
      <dgm:prSet presAssocID="{8C38AA6E-6772-4D34-9737-8EDED87F8D0A}" presName="rootComposite" presStyleCnt="0"/>
      <dgm:spPr/>
    </dgm:pt>
    <dgm:pt modelId="{56F537B0-2D15-4C93-8EEB-DD2AFF567674}" type="pres">
      <dgm:prSet presAssocID="{8C38AA6E-6772-4D34-9737-8EDED87F8D0A}" presName="rootText" presStyleLbl="node3" presStyleIdx="3" presStyleCnt="5">
        <dgm:presLayoutVars>
          <dgm:chPref val="3"/>
        </dgm:presLayoutVars>
      </dgm:prSet>
      <dgm:spPr/>
    </dgm:pt>
    <dgm:pt modelId="{51B31EEE-2E4E-405F-8D01-38A67BA983F8}" type="pres">
      <dgm:prSet presAssocID="{8C38AA6E-6772-4D34-9737-8EDED87F8D0A}" presName="rootConnector" presStyleLbl="node3" presStyleIdx="3" presStyleCnt="5"/>
      <dgm:spPr/>
    </dgm:pt>
    <dgm:pt modelId="{B8D714D4-164A-4BB9-B640-75D986260BC9}" type="pres">
      <dgm:prSet presAssocID="{8C38AA6E-6772-4D34-9737-8EDED87F8D0A}" presName="hierChild4" presStyleCnt="0"/>
      <dgm:spPr/>
    </dgm:pt>
    <dgm:pt modelId="{8A60275A-007B-4E05-94EE-7ED6E0FA5340}" type="pres">
      <dgm:prSet presAssocID="{8C38AA6E-6772-4D34-9737-8EDED87F8D0A}" presName="hierChild5" presStyleCnt="0"/>
      <dgm:spPr/>
    </dgm:pt>
    <dgm:pt modelId="{64361AFC-18F3-4658-AF91-AA8E37D34200}" type="pres">
      <dgm:prSet presAssocID="{4F5A2C8F-D4AE-487D-B194-725C280EA2AA}" presName="hierChild5" presStyleCnt="0"/>
      <dgm:spPr/>
    </dgm:pt>
    <dgm:pt modelId="{8B9EB3DC-E74E-4A67-BA04-5F7F6929E917}" type="pres">
      <dgm:prSet presAssocID="{E7EF67F5-FEC9-482D-A3E9-7210F9D10782}" presName="Name64" presStyleLbl="parChTrans1D2" presStyleIdx="1" presStyleCnt="3"/>
      <dgm:spPr/>
    </dgm:pt>
    <dgm:pt modelId="{3A3A465B-8745-4965-8BAD-E8D898A327E4}" type="pres">
      <dgm:prSet presAssocID="{889246C8-33D1-4DC7-B760-826FA4CCA077}" presName="hierRoot2" presStyleCnt="0">
        <dgm:presLayoutVars>
          <dgm:hierBranch val="init"/>
        </dgm:presLayoutVars>
      </dgm:prSet>
      <dgm:spPr/>
    </dgm:pt>
    <dgm:pt modelId="{A5119275-A19B-4180-AFC0-56F5BF6231D8}" type="pres">
      <dgm:prSet presAssocID="{889246C8-33D1-4DC7-B760-826FA4CCA077}" presName="rootComposite" presStyleCnt="0"/>
      <dgm:spPr/>
    </dgm:pt>
    <dgm:pt modelId="{DF52EDB3-A120-406E-9560-B9151293635C}" type="pres">
      <dgm:prSet presAssocID="{889246C8-33D1-4DC7-B760-826FA4CCA077}" presName="rootText" presStyleLbl="node2" presStyleIdx="1" presStyleCnt="3">
        <dgm:presLayoutVars>
          <dgm:chPref val="3"/>
        </dgm:presLayoutVars>
      </dgm:prSet>
      <dgm:spPr/>
    </dgm:pt>
    <dgm:pt modelId="{F7F8DB54-4C17-4192-A3C8-88D3359D0EE9}" type="pres">
      <dgm:prSet presAssocID="{889246C8-33D1-4DC7-B760-826FA4CCA077}" presName="rootConnector" presStyleLbl="node2" presStyleIdx="1" presStyleCnt="3"/>
      <dgm:spPr/>
    </dgm:pt>
    <dgm:pt modelId="{712519CF-F6B0-4C13-AF35-42FBCE6FA373}" type="pres">
      <dgm:prSet presAssocID="{889246C8-33D1-4DC7-B760-826FA4CCA077}" presName="hierChild4" presStyleCnt="0"/>
      <dgm:spPr/>
    </dgm:pt>
    <dgm:pt modelId="{5A477C3C-01A1-4FEA-AB8B-F6329D8508C1}" type="pres">
      <dgm:prSet presAssocID="{889246C8-33D1-4DC7-B760-826FA4CCA077}" presName="hierChild5" presStyleCnt="0"/>
      <dgm:spPr/>
    </dgm:pt>
    <dgm:pt modelId="{C555CD2B-2AC1-42A3-96C5-778D0119B260}" type="pres">
      <dgm:prSet presAssocID="{B818A857-2D68-437E-9CA3-E46A8DC10533}" presName="Name64" presStyleLbl="parChTrans1D2" presStyleIdx="2" presStyleCnt="3"/>
      <dgm:spPr/>
    </dgm:pt>
    <dgm:pt modelId="{983AE869-5414-4A59-BCA4-7B3038F881BE}" type="pres">
      <dgm:prSet presAssocID="{4C2B0FAD-6BA7-47BD-8179-DC06B39F0D07}" presName="hierRoot2" presStyleCnt="0">
        <dgm:presLayoutVars>
          <dgm:hierBranch val="init"/>
        </dgm:presLayoutVars>
      </dgm:prSet>
      <dgm:spPr/>
    </dgm:pt>
    <dgm:pt modelId="{F2A453FF-6FAA-4D17-A2C9-D3C79E89E15B}" type="pres">
      <dgm:prSet presAssocID="{4C2B0FAD-6BA7-47BD-8179-DC06B39F0D07}" presName="rootComposite" presStyleCnt="0"/>
      <dgm:spPr/>
    </dgm:pt>
    <dgm:pt modelId="{73BEDCD8-0FD5-422F-A658-6D178002C835}" type="pres">
      <dgm:prSet presAssocID="{4C2B0FAD-6BA7-47BD-8179-DC06B39F0D07}" presName="rootText" presStyleLbl="node2" presStyleIdx="2" presStyleCnt="3">
        <dgm:presLayoutVars>
          <dgm:chPref val="3"/>
        </dgm:presLayoutVars>
      </dgm:prSet>
      <dgm:spPr/>
    </dgm:pt>
    <dgm:pt modelId="{3113A538-68C3-4E3A-A204-A369C021B76E}" type="pres">
      <dgm:prSet presAssocID="{4C2B0FAD-6BA7-47BD-8179-DC06B39F0D07}" presName="rootConnector" presStyleLbl="node2" presStyleIdx="2" presStyleCnt="3"/>
      <dgm:spPr/>
    </dgm:pt>
    <dgm:pt modelId="{5861295C-9FC7-494D-9EF8-F2542CD74CAD}" type="pres">
      <dgm:prSet presAssocID="{4C2B0FAD-6BA7-47BD-8179-DC06B39F0D07}" presName="hierChild4" presStyleCnt="0"/>
      <dgm:spPr/>
    </dgm:pt>
    <dgm:pt modelId="{90F9AC0E-AB4F-4494-A06C-9A62A5C1A382}" type="pres">
      <dgm:prSet presAssocID="{F62A6092-673D-4901-BC75-A8EE8A917EC5}" presName="Name64" presStyleLbl="parChTrans1D3" presStyleIdx="4" presStyleCnt="5"/>
      <dgm:spPr/>
    </dgm:pt>
    <dgm:pt modelId="{7CC546DD-D82D-4F33-BD1C-6F6A9ADFBB78}" type="pres">
      <dgm:prSet presAssocID="{108B5F79-B253-4AEA-867F-C610A95B0A9E}" presName="hierRoot2" presStyleCnt="0">
        <dgm:presLayoutVars>
          <dgm:hierBranch val="init"/>
        </dgm:presLayoutVars>
      </dgm:prSet>
      <dgm:spPr/>
    </dgm:pt>
    <dgm:pt modelId="{6EDD2EB0-570F-49D0-BE8C-BEADDE3D5FBC}" type="pres">
      <dgm:prSet presAssocID="{108B5F79-B253-4AEA-867F-C610A95B0A9E}" presName="rootComposite" presStyleCnt="0"/>
      <dgm:spPr/>
    </dgm:pt>
    <dgm:pt modelId="{CEDE1074-8603-4060-96A0-0C9417F9C35B}" type="pres">
      <dgm:prSet presAssocID="{108B5F79-B253-4AEA-867F-C610A95B0A9E}" presName="rootText" presStyleLbl="node3" presStyleIdx="4" presStyleCnt="5" custScaleY="141616">
        <dgm:presLayoutVars>
          <dgm:chPref val="3"/>
        </dgm:presLayoutVars>
      </dgm:prSet>
      <dgm:spPr/>
    </dgm:pt>
    <dgm:pt modelId="{07AE8C23-52B0-4732-B111-7A5C2B568611}" type="pres">
      <dgm:prSet presAssocID="{108B5F79-B253-4AEA-867F-C610A95B0A9E}" presName="rootConnector" presStyleLbl="node3" presStyleIdx="4" presStyleCnt="5"/>
      <dgm:spPr/>
    </dgm:pt>
    <dgm:pt modelId="{19CE4052-96DE-4D4A-9422-5D5E3F0BBCAC}" type="pres">
      <dgm:prSet presAssocID="{108B5F79-B253-4AEA-867F-C610A95B0A9E}" presName="hierChild4" presStyleCnt="0"/>
      <dgm:spPr/>
    </dgm:pt>
    <dgm:pt modelId="{9143E5A8-6A2E-4375-9A29-21252611B38E}" type="pres">
      <dgm:prSet presAssocID="{772476C5-6258-40FE-8780-8B774EF0E3F0}" presName="Name64" presStyleLbl="parChTrans1D4" presStyleIdx="0" presStyleCnt="3"/>
      <dgm:spPr/>
    </dgm:pt>
    <dgm:pt modelId="{B9F2D790-B1F1-4478-B5E5-DEBD87EF5144}" type="pres">
      <dgm:prSet presAssocID="{A2356CFE-47FB-4300-BDF8-FECEF2F419EE}" presName="hierRoot2" presStyleCnt="0">
        <dgm:presLayoutVars>
          <dgm:hierBranch val="init"/>
        </dgm:presLayoutVars>
      </dgm:prSet>
      <dgm:spPr/>
    </dgm:pt>
    <dgm:pt modelId="{512237DB-3E58-491F-B0D2-0EF2D52AF37B}" type="pres">
      <dgm:prSet presAssocID="{A2356CFE-47FB-4300-BDF8-FECEF2F419EE}" presName="rootComposite" presStyleCnt="0"/>
      <dgm:spPr/>
    </dgm:pt>
    <dgm:pt modelId="{33C5B609-B4ED-4566-8ECE-6CEC832F285E}" type="pres">
      <dgm:prSet presAssocID="{A2356CFE-47FB-4300-BDF8-FECEF2F419EE}" presName="rootText" presStyleLbl="node4" presStyleIdx="0" presStyleCnt="3" custScaleX="129806" custScaleY="239533">
        <dgm:presLayoutVars>
          <dgm:chPref val="3"/>
        </dgm:presLayoutVars>
      </dgm:prSet>
      <dgm:spPr/>
    </dgm:pt>
    <dgm:pt modelId="{8B12EA21-2AC8-410D-9BE3-83A28519F5B1}" type="pres">
      <dgm:prSet presAssocID="{A2356CFE-47FB-4300-BDF8-FECEF2F419EE}" presName="rootConnector" presStyleLbl="node4" presStyleIdx="0" presStyleCnt="3"/>
      <dgm:spPr/>
    </dgm:pt>
    <dgm:pt modelId="{AC646338-F84D-49F1-A2C7-2F562CAA7C92}" type="pres">
      <dgm:prSet presAssocID="{A2356CFE-47FB-4300-BDF8-FECEF2F419EE}" presName="hierChild4" presStyleCnt="0"/>
      <dgm:spPr/>
    </dgm:pt>
    <dgm:pt modelId="{3552C127-0389-41A9-8273-CAC02E4BFE28}" type="pres">
      <dgm:prSet presAssocID="{A2356CFE-47FB-4300-BDF8-FECEF2F419EE}" presName="hierChild5" presStyleCnt="0"/>
      <dgm:spPr/>
    </dgm:pt>
    <dgm:pt modelId="{8A102691-5D41-4D50-A751-785FB33C08A4}" type="pres">
      <dgm:prSet presAssocID="{362EA1DE-8185-487D-B85E-1AF6FB5C3DAC}" presName="Name64" presStyleLbl="parChTrans1D4" presStyleIdx="1" presStyleCnt="3"/>
      <dgm:spPr/>
    </dgm:pt>
    <dgm:pt modelId="{457FAAF1-E8AD-4D41-84A0-C0DC1BE37275}" type="pres">
      <dgm:prSet presAssocID="{4E29AA99-72D2-429F-8050-73AEE051D635}" presName="hierRoot2" presStyleCnt="0">
        <dgm:presLayoutVars>
          <dgm:hierBranch val="init"/>
        </dgm:presLayoutVars>
      </dgm:prSet>
      <dgm:spPr/>
    </dgm:pt>
    <dgm:pt modelId="{CBAE4C27-65E8-4A47-94DA-1AC20DF32B65}" type="pres">
      <dgm:prSet presAssocID="{4E29AA99-72D2-429F-8050-73AEE051D635}" presName="rootComposite" presStyleCnt="0"/>
      <dgm:spPr/>
    </dgm:pt>
    <dgm:pt modelId="{ACB84212-0512-4D18-8351-C9290FA7ED0F}" type="pres">
      <dgm:prSet presAssocID="{4E29AA99-72D2-429F-8050-73AEE051D635}" presName="rootText" presStyleLbl="node4" presStyleIdx="1" presStyleCnt="3" custScaleX="137421">
        <dgm:presLayoutVars>
          <dgm:chPref val="3"/>
        </dgm:presLayoutVars>
      </dgm:prSet>
      <dgm:spPr/>
    </dgm:pt>
    <dgm:pt modelId="{2AF01A10-5862-40AC-B7BA-31EEAAFDF81D}" type="pres">
      <dgm:prSet presAssocID="{4E29AA99-72D2-429F-8050-73AEE051D635}" presName="rootConnector" presStyleLbl="node4" presStyleIdx="1" presStyleCnt="3"/>
      <dgm:spPr/>
    </dgm:pt>
    <dgm:pt modelId="{E7C3EDCB-A55D-4257-955F-7A5A2F89A798}" type="pres">
      <dgm:prSet presAssocID="{4E29AA99-72D2-429F-8050-73AEE051D635}" presName="hierChild4" presStyleCnt="0"/>
      <dgm:spPr/>
    </dgm:pt>
    <dgm:pt modelId="{70D10BC0-0C88-447F-A5C6-E09E27B9C8DC}" type="pres">
      <dgm:prSet presAssocID="{4E29AA99-72D2-429F-8050-73AEE051D635}" presName="hierChild5" presStyleCnt="0"/>
      <dgm:spPr/>
    </dgm:pt>
    <dgm:pt modelId="{BBDFB46A-FFD7-4787-AEB1-CEFA173AA1DC}" type="pres">
      <dgm:prSet presAssocID="{946D0F7B-D874-400F-BBD0-303A6BC8111E}" presName="Name64" presStyleLbl="parChTrans1D4" presStyleIdx="2" presStyleCnt="3"/>
      <dgm:spPr/>
    </dgm:pt>
    <dgm:pt modelId="{3957F612-1839-4B16-98C5-BA75EEB8787F}" type="pres">
      <dgm:prSet presAssocID="{5FAD72FA-52C6-4125-B3E9-88E0F9B41C49}" presName="hierRoot2" presStyleCnt="0">
        <dgm:presLayoutVars>
          <dgm:hierBranch val="init"/>
        </dgm:presLayoutVars>
      </dgm:prSet>
      <dgm:spPr/>
    </dgm:pt>
    <dgm:pt modelId="{EB55569D-CF3F-4BDB-B987-DAD7C4175C6E}" type="pres">
      <dgm:prSet presAssocID="{5FAD72FA-52C6-4125-B3E9-88E0F9B41C49}" presName="rootComposite" presStyleCnt="0"/>
      <dgm:spPr/>
    </dgm:pt>
    <dgm:pt modelId="{BB3B1C7A-3C51-4C91-BCA5-48FAF3EA83DC}" type="pres">
      <dgm:prSet presAssocID="{5FAD72FA-52C6-4125-B3E9-88E0F9B41C49}" presName="rootText" presStyleLbl="node4" presStyleIdx="2" presStyleCnt="3" custScaleX="119560">
        <dgm:presLayoutVars>
          <dgm:chPref val="3"/>
        </dgm:presLayoutVars>
      </dgm:prSet>
      <dgm:spPr/>
    </dgm:pt>
    <dgm:pt modelId="{A85074D3-87BC-4376-901B-90D1EBA739C6}" type="pres">
      <dgm:prSet presAssocID="{5FAD72FA-52C6-4125-B3E9-88E0F9B41C49}" presName="rootConnector" presStyleLbl="node4" presStyleIdx="2" presStyleCnt="3"/>
      <dgm:spPr/>
    </dgm:pt>
    <dgm:pt modelId="{D60831D5-DC8A-4998-8F53-83157E16BE86}" type="pres">
      <dgm:prSet presAssocID="{5FAD72FA-52C6-4125-B3E9-88E0F9B41C49}" presName="hierChild4" presStyleCnt="0"/>
      <dgm:spPr/>
    </dgm:pt>
    <dgm:pt modelId="{223DA58A-E5A7-4E53-B264-924970564B08}" type="pres">
      <dgm:prSet presAssocID="{5FAD72FA-52C6-4125-B3E9-88E0F9B41C49}" presName="hierChild5" presStyleCnt="0"/>
      <dgm:spPr/>
    </dgm:pt>
    <dgm:pt modelId="{52E923A8-6E72-47BD-A526-48437DD8EDD8}" type="pres">
      <dgm:prSet presAssocID="{108B5F79-B253-4AEA-867F-C610A95B0A9E}" presName="hierChild5" presStyleCnt="0"/>
      <dgm:spPr/>
    </dgm:pt>
    <dgm:pt modelId="{BD951DFD-7207-4610-B06F-B070FB52B17D}" type="pres">
      <dgm:prSet presAssocID="{4C2B0FAD-6BA7-47BD-8179-DC06B39F0D07}" presName="hierChild5" presStyleCnt="0"/>
      <dgm:spPr/>
    </dgm:pt>
    <dgm:pt modelId="{A8A5F101-EB01-4317-9B0F-81844CA382E7}" type="pres">
      <dgm:prSet presAssocID="{E5BF088F-AA1F-4BF6-A234-72409ACF623C}" presName="hierChild3" presStyleCnt="0"/>
      <dgm:spPr/>
    </dgm:pt>
  </dgm:ptLst>
  <dgm:cxnLst>
    <dgm:cxn modelId="{2C0DBC03-85AE-4401-8CEF-D91222309855}" srcId="{E5BF088F-AA1F-4BF6-A234-72409ACF623C}" destId="{889246C8-33D1-4DC7-B760-826FA4CCA077}" srcOrd="1" destOrd="0" parTransId="{E7EF67F5-FEC9-482D-A3E9-7210F9D10782}" sibTransId="{DE43E250-D7CB-4009-A7FB-FCED2EF8C472}"/>
    <dgm:cxn modelId="{456C0706-8543-421D-A13F-D1F63BC554FA}" type="presOf" srcId="{0A00B516-E2BC-4862-8ED1-8D62BF38A3C4}" destId="{345B2343-B452-4EA9-84C5-ACC3C07B9C9C}" srcOrd="0" destOrd="0" presId="urn:microsoft.com/office/officeart/2009/3/layout/HorizontalOrganizationChart"/>
    <dgm:cxn modelId="{B64BC316-20CC-4AE2-95DB-3B867945FDF7}" type="presOf" srcId="{F2249375-B338-4034-A0AA-ACEC6E1E6100}" destId="{E63C3A59-9482-4B77-AE98-C498A05E3D43}" srcOrd="0" destOrd="0" presId="urn:microsoft.com/office/officeart/2009/3/layout/HorizontalOrganizationChart"/>
    <dgm:cxn modelId="{9B29431B-D80A-41D8-B49A-1961B45F9BB6}" srcId="{4F5A2C8F-D4AE-487D-B194-725C280EA2AA}" destId="{8C38AA6E-6772-4D34-9737-8EDED87F8D0A}" srcOrd="3" destOrd="0" parTransId="{394EA114-D93B-4D13-81A2-8100F658EC25}" sibTransId="{7D3516DF-0361-4260-8EE6-2096E64E32FB}"/>
    <dgm:cxn modelId="{FF5FC622-612D-4A86-8542-C4F02F2EAFCA}" type="presOf" srcId="{8C38AA6E-6772-4D34-9737-8EDED87F8D0A}" destId="{51B31EEE-2E4E-405F-8D01-38A67BA983F8}" srcOrd="1" destOrd="0" presId="urn:microsoft.com/office/officeart/2009/3/layout/HorizontalOrganizationChart"/>
    <dgm:cxn modelId="{DFD7A42A-4121-48D6-BDC4-A44253A890F3}" srcId="{646AEB66-F6F6-4624-90F9-40E81A7C1C8C}" destId="{E5BF088F-AA1F-4BF6-A234-72409ACF623C}" srcOrd="0" destOrd="0" parTransId="{F14171CB-B8A9-4414-8791-EFC3B76E6706}" sibTransId="{093DF39F-231C-4407-B83E-6E91277AB618}"/>
    <dgm:cxn modelId="{A38D4E2F-C0C1-46C1-BA2B-1AE33C0923C2}" type="presOf" srcId="{D9130C4C-E943-4BC0-BD86-354BD04895CF}" destId="{4B98122C-9109-4DCC-9252-02649E51898E}" srcOrd="1" destOrd="0" presId="urn:microsoft.com/office/officeart/2009/3/layout/HorizontalOrganizationChart"/>
    <dgm:cxn modelId="{A3647630-DAF9-4AAB-98D9-C50C0E31630C}" type="presOf" srcId="{8C38AA6E-6772-4D34-9737-8EDED87F8D0A}" destId="{56F537B0-2D15-4C93-8EEB-DD2AFF567674}" srcOrd="0" destOrd="0" presId="urn:microsoft.com/office/officeart/2009/3/layout/HorizontalOrganizationChart"/>
    <dgm:cxn modelId="{3CA2A636-9C11-474B-941C-9061BBA6C51B}" srcId="{108B5F79-B253-4AEA-867F-C610A95B0A9E}" destId="{4E29AA99-72D2-429F-8050-73AEE051D635}" srcOrd="1" destOrd="0" parTransId="{362EA1DE-8185-487D-B85E-1AF6FB5C3DAC}" sibTransId="{05CE6BF4-86CD-4C47-B707-70A0ED357AB6}"/>
    <dgm:cxn modelId="{94F44A37-FED9-4F54-B768-CFD693A974FA}" type="presOf" srcId="{C9A6A519-8A65-438C-A561-9F0F55C1FB4D}" destId="{5E9A9FFF-9D50-4801-9CB3-F6F576414538}" srcOrd="0" destOrd="0" presId="urn:microsoft.com/office/officeart/2009/3/layout/HorizontalOrganizationChart"/>
    <dgm:cxn modelId="{DDDCDC3A-976D-4A41-8515-BF14ECE9721E}" type="presOf" srcId="{4E29AA99-72D2-429F-8050-73AEE051D635}" destId="{ACB84212-0512-4D18-8351-C9290FA7ED0F}" srcOrd="0" destOrd="0" presId="urn:microsoft.com/office/officeart/2009/3/layout/HorizontalOrganizationChart"/>
    <dgm:cxn modelId="{82049B3F-437B-41A3-A275-EF4492646C52}" srcId="{108B5F79-B253-4AEA-867F-C610A95B0A9E}" destId="{A2356CFE-47FB-4300-BDF8-FECEF2F419EE}" srcOrd="0" destOrd="0" parTransId="{772476C5-6258-40FE-8780-8B774EF0E3F0}" sibTransId="{AD19B8A4-9E8B-452A-8989-75491BAB06C6}"/>
    <dgm:cxn modelId="{1CCF0240-514D-484A-8903-94972FA80EF6}" type="presOf" srcId="{946D0F7B-D874-400F-BBD0-303A6BC8111E}" destId="{BBDFB46A-FFD7-4787-AEB1-CEFA173AA1DC}" srcOrd="0" destOrd="0" presId="urn:microsoft.com/office/officeart/2009/3/layout/HorizontalOrganizationChart"/>
    <dgm:cxn modelId="{BA1D4640-E129-471D-A02F-827F5C25E78C}" type="presOf" srcId="{4E29AA99-72D2-429F-8050-73AEE051D635}" destId="{2AF01A10-5862-40AC-B7BA-31EEAAFDF81D}" srcOrd="1" destOrd="0" presId="urn:microsoft.com/office/officeart/2009/3/layout/HorizontalOrganizationChart"/>
    <dgm:cxn modelId="{857AE860-0D16-458D-B753-9BD4461A508E}" type="presOf" srcId="{772476C5-6258-40FE-8780-8B774EF0E3F0}" destId="{9143E5A8-6A2E-4375-9A29-21252611B38E}" srcOrd="0" destOrd="0" presId="urn:microsoft.com/office/officeart/2009/3/layout/HorizontalOrganizationChart"/>
    <dgm:cxn modelId="{CE8D1E63-1FF1-435C-B045-A20986DF09D8}" type="presOf" srcId="{394EA114-D93B-4D13-81A2-8100F658EC25}" destId="{F76C8049-30C8-4A12-8EE2-B99C14317EA1}" srcOrd="0" destOrd="0" presId="urn:microsoft.com/office/officeart/2009/3/layout/HorizontalOrganizationChart"/>
    <dgm:cxn modelId="{8D75D143-E5A1-45BB-B015-A925A0C24CAF}" srcId="{4F5A2C8F-D4AE-487D-B194-725C280EA2AA}" destId="{C9A6A519-8A65-438C-A561-9F0F55C1FB4D}" srcOrd="1" destOrd="0" parTransId="{0A00B516-E2BC-4862-8ED1-8D62BF38A3C4}" sibTransId="{9E703C65-2EC3-42EB-9B9B-28978EC5923C}"/>
    <dgm:cxn modelId="{40FADC63-75F0-4B3B-A709-D38B23CDEB63}" type="presOf" srcId="{362EA1DE-8185-487D-B85E-1AF6FB5C3DAC}" destId="{8A102691-5D41-4D50-A751-785FB33C08A4}" srcOrd="0" destOrd="0" presId="urn:microsoft.com/office/officeart/2009/3/layout/HorizontalOrganizationChart"/>
    <dgm:cxn modelId="{D61FFA44-1B01-4A92-A5A4-947C229C5003}" type="presOf" srcId="{5FAD72FA-52C6-4125-B3E9-88E0F9B41C49}" destId="{BB3B1C7A-3C51-4C91-BCA5-48FAF3EA83DC}" srcOrd="0" destOrd="0" presId="urn:microsoft.com/office/officeart/2009/3/layout/HorizontalOrganizationChart"/>
    <dgm:cxn modelId="{4B026E49-CBD4-4D8A-A92E-6E12AAD31688}" type="presOf" srcId="{C2B16BCF-7969-4CA4-B5AA-F13E64128197}" destId="{9C9869F4-FCD3-4DCF-8063-D9F7B601D4EC}" srcOrd="0" destOrd="0" presId="urn:microsoft.com/office/officeart/2009/3/layout/HorizontalOrganizationChart"/>
    <dgm:cxn modelId="{8A0B9A51-9288-4574-B087-90AEB7B31AFF}" type="presOf" srcId="{D9130C4C-E943-4BC0-BD86-354BD04895CF}" destId="{A0CD9123-CDA1-449C-B43A-F4AF784CA588}" srcOrd="0" destOrd="0" presId="urn:microsoft.com/office/officeart/2009/3/layout/HorizontalOrganizationChart"/>
    <dgm:cxn modelId="{2B229072-11F0-4688-9FFD-8791B0FDBE75}" type="presOf" srcId="{889246C8-33D1-4DC7-B760-826FA4CCA077}" destId="{F7F8DB54-4C17-4192-A3C8-88D3359D0EE9}" srcOrd="1" destOrd="0" presId="urn:microsoft.com/office/officeart/2009/3/layout/HorizontalOrganizationChart"/>
    <dgm:cxn modelId="{9DB4A456-F963-40A7-B3A0-4ED5C08B5AF7}" type="presOf" srcId="{E7EF67F5-FEC9-482D-A3E9-7210F9D10782}" destId="{8B9EB3DC-E74E-4A67-BA04-5F7F6929E917}" srcOrd="0" destOrd="0" presId="urn:microsoft.com/office/officeart/2009/3/layout/HorizontalOrganizationChart"/>
    <dgm:cxn modelId="{5AAFA07C-F9EC-42A0-A16B-07F01663F98A}" type="presOf" srcId="{DFCC545C-0B67-4D06-8B4A-D076D2714AF7}" destId="{8024384B-E5BA-43F7-990C-85A158DD2CAD}" srcOrd="0" destOrd="0" presId="urn:microsoft.com/office/officeart/2009/3/layout/HorizontalOrganizationChart"/>
    <dgm:cxn modelId="{E1CF3B80-F28B-472E-B535-521B6F9287C4}" type="presOf" srcId="{E5BF088F-AA1F-4BF6-A234-72409ACF623C}" destId="{B6C16271-2C05-4081-A23C-D10066555BB4}" srcOrd="0" destOrd="0" presId="urn:microsoft.com/office/officeart/2009/3/layout/HorizontalOrganizationChart"/>
    <dgm:cxn modelId="{6CFEB783-5759-49AA-ADB4-94E7311DACC5}" type="presOf" srcId="{C9A6A519-8A65-438C-A561-9F0F55C1FB4D}" destId="{DE2C9E13-C005-4A7E-A0A9-4F4BCE98C566}" srcOrd="1" destOrd="0" presId="urn:microsoft.com/office/officeart/2009/3/layout/HorizontalOrganizationChart"/>
    <dgm:cxn modelId="{0154E190-24A2-42CC-8D24-E5F92376E96E}" srcId="{4F5A2C8F-D4AE-487D-B194-725C280EA2AA}" destId="{F2249375-B338-4034-A0AA-ACEC6E1E6100}" srcOrd="2" destOrd="0" parTransId="{DFCC545C-0B67-4D06-8B4A-D076D2714AF7}" sibTransId="{9C273ED4-101B-4EA2-B19B-1C79A677B2A6}"/>
    <dgm:cxn modelId="{2F857297-BF74-4138-8D9F-74B39FC1BC64}" type="presOf" srcId="{4F5A2C8F-D4AE-487D-B194-725C280EA2AA}" destId="{CB3DF609-A3AB-4B0A-9757-FA116683E6F6}" srcOrd="0" destOrd="0" presId="urn:microsoft.com/office/officeart/2009/3/layout/HorizontalOrganizationChart"/>
    <dgm:cxn modelId="{AD150AA4-53E0-4E90-AF4C-029AE89C7C9A}" type="presOf" srcId="{4C2B0FAD-6BA7-47BD-8179-DC06B39F0D07}" destId="{3113A538-68C3-4E3A-A204-A369C021B76E}" srcOrd="1" destOrd="0" presId="urn:microsoft.com/office/officeart/2009/3/layout/HorizontalOrganizationChart"/>
    <dgm:cxn modelId="{065AA0A9-57C0-4871-8534-CFE0ADF4EDD2}" type="presOf" srcId="{889246C8-33D1-4DC7-B760-826FA4CCA077}" destId="{DF52EDB3-A120-406E-9560-B9151293635C}" srcOrd="0" destOrd="0" presId="urn:microsoft.com/office/officeart/2009/3/layout/HorizontalOrganizationChart"/>
    <dgm:cxn modelId="{6AE479AD-4DDA-4934-9FD6-B05BBE516348}" type="presOf" srcId="{108B5F79-B253-4AEA-867F-C610A95B0A9E}" destId="{CEDE1074-8603-4060-96A0-0C9417F9C35B}" srcOrd="0" destOrd="0" presId="urn:microsoft.com/office/officeart/2009/3/layout/HorizontalOrganizationChart"/>
    <dgm:cxn modelId="{A86199AD-4B31-451E-9243-0BB202298401}" srcId="{108B5F79-B253-4AEA-867F-C610A95B0A9E}" destId="{5FAD72FA-52C6-4125-B3E9-88E0F9B41C49}" srcOrd="2" destOrd="0" parTransId="{946D0F7B-D874-400F-BBD0-303A6BC8111E}" sibTransId="{A286FADF-9103-4E36-A2E2-A306CEFDC5C7}"/>
    <dgm:cxn modelId="{A5F5EFAE-7EE8-4574-914A-374FE0E766BB}" type="presOf" srcId="{4F5A2C8F-D4AE-487D-B194-725C280EA2AA}" destId="{A1FAA759-C571-4238-A151-73A478FE81A9}" srcOrd="1" destOrd="0" presId="urn:microsoft.com/office/officeart/2009/3/layout/HorizontalOrganizationChart"/>
    <dgm:cxn modelId="{9F2C17B6-0361-485C-A2D7-C14532F6B34E}" srcId="{4C2B0FAD-6BA7-47BD-8179-DC06B39F0D07}" destId="{108B5F79-B253-4AEA-867F-C610A95B0A9E}" srcOrd="0" destOrd="0" parTransId="{F62A6092-673D-4901-BC75-A8EE8A917EC5}" sibTransId="{BECF3C65-88DC-4142-8A8B-DF8DF2CB13F6}"/>
    <dgm:cxn modelId="{C82A39B9-1243-4F43-8B46-230F3C9D90F0}" type="presOf" srcId="{E5BF088F-AA1F-4BF6-A234-72409ACF623C}" destId="{22B572B9-D5CC-46E7-AB8F-2576972C02CD}" srcOrd="1" destOrd="0" presId="urn:microsoft.com/office/officeart/2009/3/layout/HorizontalOrganizationChart"/>
    <dgm:cxn modelId="{47A626BA-1205-45A0-AEBD-E79C41D2701A}" srcId="{E5BF088F-AA1F-4BF6-A234-72409ACF623C}" destId="{4F5A2C8F-D4AE-487D-B194-725C280EA2AA}" srcOrd="0" destOrd="0" parTransId="{C2B16BCF-7969-4CA4-B5AA-F13E64128197}" sibTransId="{5660FC01-6F3D-465F-A6F1-1B420E04C2E8}"/>
    <dgm:cxn modelId="{E26248BE-B794-48B1-9BD9-E3331C67538B}" type="presOf" srcId="{F2249375-B338-4034-A0AA-ACEC6E1E6100}" destId="{519F532E-B720-44AC-BA59-BE6D70B875D0}" srcOrd="1" destOrd="0" presId="urn:microsoft.com/office/officeart/2009/3/layout/HorizontalOrganizationChart"/>
    <dgm:cxn modelId="{118425C7-31F6-43B4-8EE6-8BFA4C1A7518}" type="presOf" srcId="{A2356CFE-47FB-4300-BDF8-FECEF2F419EE}" destId="{33C5B609-B4ED-4566-8ECE-6CEC832F285E}" srcOrd="0" destOrd="0" presId="urn:microsoft.com/office/officeart/2009/3/layout/HorizontalOrganizationChart"/>
    <dgm:cxn modelId="{87AD1AC8-D79A-4431-B462-F931FEE6E690}" type="presOf" srcId="{5FAD72FA-52C6-4125-B3E9-88E0F9B41C49}" destId="{A85074D3-87BC-4376-901B-90D1EBA739C6}" srcOrd="1" destOrd="0" presId="urn:microsoft.com/office/officeart/2009/3/layout/HorizontalOrganizationChart"/>
    <dgm:cxn modelId="{B640F3C8-425A-4311-BED4-3FE4E93411BF}" type="presOf" srcId="{B818A857-2D68-437E-9CA3-E46A8DC10533}" destId="{C555CD2B-2AC1-42A3-96C5-778D0119B260}" srcOrd="0" destOrd="0" presId="urn:microsoft.com/office/officeart/2009/3/layout/HorizontalOrganizationChart"/>
    <dgm:cxn modelId="{E745ABCB-656A-4469-80D8-337152ECBA10}" type="presOf" srcId="{4C2B0FAD-6BA7-47BD-8179-DC06B39F0D07}" destId="{73BEDCD8-0FD5-422F-A658-6D178002C835}" srcOrd="0" destOrd="0" presId="urn:microsoft.com/office/officeart/2009/3/layout/HorizontalOrganizationChart"/>
    <dgm:cxn modelId="{A32342CC-08ED-4A2D-9282-B9C73D2664AA}" srcId="{4F5A2C8F-D4AE-487D-B194-725C280EA2AA}" destId="{D9130C4C-E943-4BC0-BD86-354BD04895CF}" srcOrd="0" destOrd="0" parTransId="{6A29A8BA-87FA-4009-93D9-7EF9D1AB1009}" sibTransId="{0E52E842-7265-42C8-970F-953286B12DEB}"/>
    <dgm:cxn modelId="{3C860FDB-D10C-454E-AF9F-10EA66D15F31}" type="presOf" srcId="{646AEB66-F6F6-4624-90F9-40E81A7C1C8C}" destId="{F619B3CC-E313-48E5-91BB-53E159215385}" srcOrd="0" destOrd="0" presId="urn:microsoft.com/office/officeart/2009/3/layout/HorizontalOrganizationChart"/>
    <dgm:cxn modelId="{457149E1-5ACD-48E3-98BD-6FC03F5657F8}" type="presOf" srcId="{6A29A8BA-87FA-4009-93D9-7EF9D1AB1009}" destId="{16934923-01A0-4D8B-B13F-7374F363E603}" srcOrd="0" destOrd="0" presId="urn:microsoft.com/office/officeart/2009/3/layout/HorizontalOrganizationChart"/>
    <dgm:cxn modelId="{A91296E3-CD8E-434D-B668-5A0015E2D011}" type="presOf" srcId="{108B5F79-B253-4AEA-867F-C610A95B0A9E}" destId="{07AE8C23-52B0-4732-B111-7A5C2B568611}" srcOrd="1" destOrd="0" presId="urn:microsoft.com/office/officeart/2009/3/layout/HorizontalOrganizationChart"/>
    <dgm:cxn modelId="{24454CEF-386E-4912-B48D-AE1B1E30C5EF}" type="presOf" srcId="{A2356CFE-47FB-4300-BDF8-FECEF2F419EE}" destId="{8B12EA21-2AC8-410D-9BE3-83A28519F5B1}" srcOrd="1" destOrd="0" presId="urn:microsoft.com/office/officeart/2009/3/layout/HorizontalOrganizationChart"/>
    <dgm:cxn modelId="{B7FEA9F6-96B5-4AD8-B54A-53FEA0996FE4}" type="presOf" srcId="{F62A6092-673D-4901-BC75-A8EE8A917EC5}" destId="{90F9AC0E-AB4F-4494-A06C-9A62A5C1A382}" srcOrd="0" destOrd="0" presId="urn:microsoft.com/office/officeart/2009/3/layout/HorizontalOrganizationChart"/>
    <dgm:cxn modelId="{F5DCB6FD-52A9-47D3-A38B-06423E12EEC2}" srcId="{E5BF088F-AA1F-4BF6-A234-72409ACF623C}" destId="{4C2B0FAD-6BA7-47BD-8179-DC06B39F0D07}" srcOrd="2" destOrd="0" parTransId="{B818A857-2D68-437E-9CA3-E46A8DC10533}" sibTransId="{1868EDC1-7565-4D36-9B51-52164B0A93F2}"/>
    <dgm:cxn modelId="{A2CBD6EF-70BD-4455-BD3E-6AD14548307C}" type="presParOf" srcId="{F619B3CC-E313-48E5-91BB-53E159215385}" destId="{6E8FA249-1BAF-4422-B1C0-3CC0D9A9156F}" srcOrd="0" destOrd="0" presId="urn:microsoft.com/office/officeart/2009/3/layout/HorizontalOrganizationChart"/>
    <dgm:cxn modelId="{24561B1F-2B73-4F85-BE06-F4063EC53FBD}" type="presParOf" srcId="{6E8FA249-1BAF-4422-B1C0-3CC0D9A9156F}" destId="{6BFF3E5B-596B-44AE-83D8-D0393DFCEB9D}" srcOrd="0" destOrd="0" presId="urn:microsoft.com/office/officeart/2009/3/layout/HorizontalOrganizationChart"/>
    <dgm:cxn modelId="{F575D175-BF77-40A2-8AF9-80B8F18AF879}" type="presParOf" srcId="{6BFF3E5B-596B-44AE-83D8-D0393DFCEB9D}" destId="{B6C16271-2C05-4081-A23C-D10066555BB4}" srcOrd="0" destOrd="0" presId="urn:microsoft.com/office/officeart/2009/3/layout/HorizontalOrganizationChart"/>
    <dgm:cxn modelId="{608C3348-42F9-4615-BC1D-CD3E39543F3F}" type="presParOf" srcId="{6BFF3E5B-596B-44AE-83D8-D0393DFCEB9D}" destId="{22B572B9-D5CC-46E7-AB8F-2576972C02CD}" srcOrd="1" destOrd="0" presId="urn:microsoft.com/office/officeart/2009/3/layout/HorizontalOrganizationChart"/>
    <dgm:cxn modelId="{EF58BB6D-2A7E-42C1-86F7-3894830F0C03}" type="presParOf" srcId="{6E8FA249-1BAF-4422-B1C0-3CC0D9A9156F}" destId="{A0D189CD-AA70-4CCD-A353-2611B093604F}" srcOrd="1" destOrd="0" presId="urn:microsoft.com/office/officeart/2009/3/layout/HorizontalOrganizationChart"/>
    <dgm:cxn modelId="{80CE90FF-7C96-4C9B-83CB-B3D7CFA8EF14}" type="presParOf" srcId="{A0D189CD-AA70-4CCD-A353-2611B093604F}" destId="{9C9869F4-FCD3-4DCF-8063-D9F7B601D4EC}" srcOrd="0" destOrd="0" presId="urn:microsoft.com/office/officeart/2009/3/layout/HorizontalOrganizationChart"/>
    <dgm:cxn modelId="{04C6BC7B-BD52-45DC-B14D-39F4FFBF2C80}" type="presParOf" srcId="{A0D189CD-AA70-4CCD-A353-2611B093604F}" destId="{21A1D1A4-19FC-43AE-8E97-237BE69634CE}" srcOrd="1" destOrd="0" presId="urn:microsoft.com/office/officeart/2009/3/layout/HorizontalOrganizationChart"/>
    <dgm:cxn modelId="{B2043078-6631-45C3-B1D4-4E5B925F6C1C}" type="presParOf" srcId="{21A1D1A4-19FC-43AE-8E97-237BE69634CE}" destId="{331F6646-83F3-4454-98E3-C21093472F62}" srcOrd="0" destOrd="0" presId="urn:microsoft.com/office/officeart/2009/3/layout/HorizontalOrganizationChart"/>
    <dgm:cxn modelId="{C8BCFF98-1869-448A-A4A9-9AE2155E9802}" type="presParOf" srcId="{331F6646-83F3-4454-98E3-C21093472F62}" destId="{CB3DF609-A3AB-4B0A-9757-FA116683E6F6}" srcOrd="0" destOrd="0" presId="urn:microsoft.com/office/officeart/2009/3/layout/HorizontalOrganizationChart"/>
    <dgm:cxn modelId="{0A903729-85CF-464C-9BFB-30D448181AA7}" type="presParOf" srcId="{331F6646-83F3-4454-98E3-C21093472F62}" destId="{A1FAA759-C571-4238-A151-73A478FE81A9}" srcOrd="1" destOrd="0" presId="urn:microsoft.com/office/officeart/2009/3/layout/HorizontalOrganizationChart"/>
    <dgm:cxn modelId="{B3D2A492-7A3A-4FFD-833B-37896F2F1507}" type="presParOf" srcId="{21A1D1A4-19FC-43AE-8E97-237BE69634CE}" destId="{60BC60A6-CB49-47A8-8118-DD8809190521}" srcOrd="1" destOrd="0" presId="urn:microsoft.com/office/officeart/2009/3/layout/HorizontalOrganizationChart"/>
    <dgm:cxn modelId="{B0DD4113-8A57-4418-9344-ABA26418D4FA}" type="presParOf" srcId="{60BC60A6-CB49-47A8-8118-DD8809190521}" destId="{16934923-01A0-4D8B-B13F-7374F363E603}" srcOrd="0" destOrd="0" presId="urn:microsoft.com/office/officeart/2009/3/layout/HorizontalOrganizationChart"/>
    <dgm:cxn modelId="{758766A9-BED1-43D8-8F74-F48F22EF6465}" type="presParOf" srcId="{60BC60A6-CB49-47A8-8118-DD8809190521}" destId="{0B0DE970-E17E-4DCE-9F3F-602A3B71743A}" srcOrd="1" destOrd="0" presId="urn:microsoft.com/office/officeart/2009/3/layout/HorizontalOrganizationChart"/>
    <dgm:cxn modelId="{1DF56388-D65E-48E0-94BE-0D952FD04D90}" type="presParOf" srcId="{0B0DE970-E17E-4DCE-9F3F-602A3B71743A}" destId="{00DFDF4C-3EA6-4F18-918C-C25E4F8CEEAC}" srcOrd="0" destOrd="0" presId="urn:microsoft.com/office/officeart/2009/3/layout/HorizontalOrganizationChart"/>
    <dgm:cxn modelId="{FD89FC48-C661-4DDC-99E5-A7FF64668BF8}" type="presParOf" srcId="{00DFDF4C-3EA6-4F18-918C-C25E4F8CEEAC}" destId="{A0CD9123-CDA1-449C-B43A-F4AF784CA588}" srcOrd="0" destOrd="0" presId="urn:microsoft.com/office/officeart/2009/3/layout/HorizontalOrganizationChart"/>
    <dgm:cxn modelId="{788AC478-6EBD-4B76-AD7D-D94E0A34F44B}" type="presParOf" srcId="{00DFDF4C-3EA6-4F18-918C-C25E4F8CEEAC}" destId="{4B98122C-9109-4DCC-9252-02649E51898E}" srcOrd="1" destOrd="0" presId="urn:microsoft.com/office/officeart/2009/3/layout/HorizontalOrganizationChart"/>
    <dgm:cxn modelId="{9B12EEEB-74A9-47B1-9C05-8BD201D4D911}" type="presParOf" srcId="{0B0DE970-E17E-4DCE-9F3F-602A3B71743A}" destId="{AF8BF37F-76CD-4F96-B202-044C09C45826}" srcOrd="1" destOrd="0" presId="urn:microsoft.com/office/officeart/2009/3/layout/HorizontalOrganizationChart"/>
    <dgm:cxn modelId="{CDD104BA-C2F1-42D3-8561-115E0B08853E}" type="presParOf" srcId="{0B0DE970-E17E-4DCE-9F3F-602A3B71743A}" destId="{01E81996-90BC-4060-A8E9-972EFE3C18CE}" srcOrd="2" destOrd="0" presId="urn:microsoft.com/office/officeart/2009/3/layout/HorizontalOrganizationChart"/>
    <dgm:cxn modelId="{5544398A-72BA-438C-89C6-7BEC9AE401E3}" type="presParOf" srcId="{60BC60A6-CB49-47A8-8118-DD8809190521}" destId="{345B2343-B452-4EA9-84C5-ACC3C07B9C9C}" srcOrd="2" destOrd="0" presId="urn:microsoft.com/office/officeart/2009/3/layout/HorizontalOrganizationChart"/>
    <dgm:cxn modelId="{DA537AD7-1B38-4553-9E9B-D8CD17FCF4CA}" type="presParOf" srcId="{60BC60A6-CB49-47A8-8118-DD8809190521}" destId="{4CD58326-9519-419F-AC9B-6545E26073F3}" srcOrd="3" destOrd="0" presId="urn:microsoft.com/office/officeart/2009/3/layout/HorizontalOrganizationChart"/>
    <dgm:cxn modelId="{CDFC4AF9-191F-4F4F-9ACE-61F8ADF222C9}" type="presParOf" srcId="{4CD58326-9519-419F-AC9B-6545E26073F3}" destId="{45EE3F05-F822-4ED4-A4E6-916D7DD4B34B}" srcOrd="0" destOrd="0" presId="urn:microsoft.com/office/officeart/2009/3/layout/HorizontalOrganizationChart"/>
    <dgm:cxn modelId="{1D064F18-35DA-432B-8686-CD46A16EAE3E}" type="presParOf" srcId="{45EE3F05-F822-4ED4-A4E6-916D7DD4B34B}" destId="{5E9A9FFF-9D50-4801-9CB3-F6F576414538}" srcOrd="0" destOrd="0" presId="urn:microsoft.com/office/officeart/2009/3/layout/HorizontalOrganizationChart"/>
    <dgm:cxn modelId="{4E8A3C57-4A4A-4C89-9371-A64F43973B75}" type="presParOf" srcId="{45EE3F05-F822-4ED4-A4E6-916D7DD4B34B}" destId="{DE2C9E13-C005-4A7E-A0A9-4F4BCE98C566}" srcOrd="1" destOrd="0" presId="urn:microsoft.com/office/officeart/2009/3/layout/HorizontalOrganizationChart"/>
    <dgm:cxn modelId="{848F310F-6FDF-4F1B-AB74-D11FCE26BA3C}" type="presParOf" srcId="{4CD58326-9519-419F-AC9B-6545E26073F3}" destId="{9ACAE97D-117E-4F98-BAC0-728C05624D13}" srcOrd="1" destOrd="0" presId="urn:microsoft.com/office/officeart/2009/3/layout/HorizontalOrganizationChart"/>
    <dgm:cxn modelId="{74630713-3C01-4AF6-931F-6DA912DA6560}" type="presParOf" srcId="{4CD58326-9519-419F-AC9B-6545E26073F3}" destId="{54F056FE-1B4E-483F-9756-30E10BC9341D}" srcOrd="2" destOrd="0" presId="urn:microsoft.com/office/officeart/2009/3/layout/HorizontalOrganizationChart"/>
    <dgm:cxn modelId="{EA0D9EC6-323A-4A0E-9328-CDAEAFA07792}" type="presParOf" srcId="{60BC60A6-CB49-47A8-8118-DD8809190521}" destId="{8024384B-E5BA-43F7-990C-85A158DD2CAD}" srcOrd="4" destOrd="0" presId="urn:microsoft.com/office/officeart/2009/3/layout/HorizontalOrganizationChart"/>
    <dgm:cxn modelId="{490B5601-19C8-4CAC-AC4F-EA9800BF7AB0}" type="presParOf" srcId="{60BC60A6-CB49-47A8-8118-DD8809190521}" destId="{6AC39601-2EA5-4105-9743-BCE80359DB9E}" srcOrd="5" destOrd="0" presId="urn:microsoft.com/office/officeart/2009/3/layout/HorizontalOrganizationChart"/>
    <dgm:cxn modelId="{9AABC29E-E727-4034-AD31-12EE048FCF32}" type="presParOf" srcId="{6AC39601-2EA5-4105-9743-BCE80359DB9E}" destId="{435E6445-635D-4FF4-8EB7-90EC1CDAEE56}" srcOrd="0" destOrd="0" presId="urn:microsoft.com/office/officeart/2009/3/layout/HorizontalOrganizationChart"/>
    <dgm:cxn modelId="{78562507-2281-4583-A5AC-80FF39E1FBCA}" type="presParOf" srcId="{435E6445-635D-4FF4-8EB7-90EC1CDAEE56}" destId="{E63C3A59-9482-4B77-AE98-C498A05E3D43}" srcOrd="0" destOrd="0" presId="urn:microsoft.com/office/officeart/2009/3/layout/HorizontalOrganizationChart"/>
    <dgm:cxn modelId="{700A1EF5-9C06-416B-97AA-830668DB8837}" type="presParOf" srcId="{435E6445-635D-4FF4-8EB7-90EC1CDAEE56}" destId="{519F532E-B720-44AC-BA59-BE6D70B875D0}" srcOrd="1" destOrd="0" presId="urn:microsoft.com/office/officeart/2009/3/layout/HorizontalOrganizationChart"/>
    <dgm:cxn modelId="{9657088D-7B34-4605-A03C-35C476FB16D3}" type="presParOf" srcId="{6AC39601-2EA5-4105-9743-BCE80359DB9E}" destId="{3E8445BC-5F32-468B-BFB3-D584F0BCE928}" srcOrd="1" destOrd="0" presId="urn:microsoft.com/office/officeart/2009/3/layout/HorizontalOrganizationChart"/>
    <dgm:cxn modelId="{22D27784-E7E8-42A8-9E26-9178AB1FF15B}" type="presParOf" srcId="{6AC39601-2EA5-4105-9743-BCE80359DB9E}" destId="{932FC59B-B9EC-400F-A52A-06AF5F35EEE8}" srcOrd="2" destOrd="0" presId="urn:microsoft.com/office/officeart/2009/3/layout/HorizontalOrganizationChart"/>
    <dgm:cxn modelId="{C821BB08-85DB-4510-8F67-02C3E499B8C4}" type="presParOf" srcId="{60BC60A6-CB49-47A8-8118-DD8809190521}" destId="{F76C8049-30C8-4A12-8EE2-B99C14317EA1}" srcOrd="6" destOrd="0" presId="urn:microsoft.com/office/officeart/2009/3/layout/HorizontalOrganizationChart"/>
    <dgm:cxn modelId="{6CE53A80-97DE-4845-A6E1-A4CD3301C2C2}" type="presParOf" srcId="{60BC60A6-CB49-47A8-8118-DD8809190521}" destId="{84B105FD-14D0-4325-B5FE-331528CBC274}" srcOrd="7" destOrd="0" presId="urn:microsoft.com/office/officeart/2009/3/layout/HorizontalOrganizationChart"/>
    <dgm:cxn modelId="{9EFF1D37-3633-4E80-82E4-B3CBF1D0DC70}" type="presParOf" srcId="{84B105FD-14D0-4325-B5FE-331528CBC274}" destId="{986679C5-49B6-4A65-8536-9A48CE46B84C}" srcOrd="0" destOrd="0" presId="urn:microsoft.com/office/officeart/2009/3/layout/HorizontalOrganizationChart"/>
    <dgm:cxn modelId="{5DDD61A7-93E7-4EAF-9BA0-5B1908C8DABE}" type="presParOf" srcId="{986679C5-49B6-4A65-8536-9A48CE46B84C}" destId="{56F537B0-2D15-4C93-8EEB-DD2AFF567674}" srcOrd="0" destOrd="0" presId="urn:microsoft.com/office/officeart/2009/3/layout/HorizontalOrganizationChart"/>
    <dgm:cxn modelId="{68D910B9-FA05-421E-9B2B-97B233839245}" type="presParOf" srcId="{986679C5-49B6-4A65-8536-9A48CE46B84C}" destId="{51B31EEE-2E4E-405F-8D01-38A67BA983F8}" srcOrd="1" destOrd="0" presId="urn:microsoft.com/office/officeart/2009/3/layout/HorizontalOrganizationChart"/>
    <dgm:cxn modelId="{384D35A6-14AC-41B0-8BA8-A14074B2360E}" type="presParOf" srcId="{84B105FD-14D0-4325-B5FE-331528CBC274}" destId="{B8D714D4-164A-4BB9-B640-75D986260BC9}" srcOrd="1" destOrd="0" presId="urn:microsoft.com/office/officeart/2009/3/layout/HorizontalOrganizationChart"/>
    <dgm:cxn modelId="{56F2E1FC-8FA9-4A8D-9D88-AAC8C4EDADF5}" type="presParOf" srcId="{84B105FD-14D0-4325-B5FE-331528CBC274}" destId="{8A60275A-007B-4E05-94EE-7ED6E0FA5340}" srcOrd="2" destOrd="0" presId="urn:microsoft.com/office/officeart/2009/3/layout/HorizontalOrganizationChart"/>
    <dgm:cxn modelId="{DBA72039-C68B-47FD-8C99-C90550A1EB32}" type="presParOf" srcId="{21A1D1A4-19FC-43AE-8E97-237BE69634CE}" destId="{64361AFC-18F3-4658-AF91-AA8E37D34200}" srcOrd="2" destOrd="0" presId="urn:microsoft.com/office/officeart/2009/3/layout/HorizontalOrganizationChart"/>
    <dgm:cxn modelId="{67DA8115-3EB8-47C8-8D56-F04D7C4E049E}" type="presParOf" srcId="{A0D189CD-AA70-4CCD-A353-2611B093604F}" destId="{8B9EB3DC-E74E-4A67-BA04-5F7F6929E917}" srcOrd="2" destOrd="0" presId="urn:microsoft.com/office/officeart/2009/3/layout/HorizontalOrganizationChart"/>
    <dgm:cxn modelId="{8E69BA51-D00B-44EE-9718-C0AE3244ADA6}" type="presParOf" srcId="{A0D189CD-AA70-4CCD-A353-2611B093604F}" destId="{3A3A465B-8745-4965-8BAD-E8D898A327E4}" srcOrd="3" destOrd="0" presId="urn:microsoft.com/office/officeart/2009/3/layout/HorizontalOrganizationChart"/>
    <dgm:cxn modelId="{632ED038-1E6C-4B90-9A06-255C84B21427}" type="presParOf" srcId="{3A3A465B-8745-4965-8BAD-E8D898A327E4}" destId="{A5119275-A19B-4180-AFC0-56F5BF6231D8}" srcOrd="0" destOrd="0" presId="urn:microsoft.com/office/officeart/2009/3/layout/HorizontalOrganizationChart"/>
    <dgm:cxn modelId="{DEBAE24E-B48A-4B3A-8D6C-DC5AA628F7CF}" type="presParOf" srcId="{A5119275-A19B-4180-AFC0-56F5BF6231D8}" destId="{DF52EDB3-A120-406E-9560-B9151293635C}" srcOrd="0" destOrd="0" presId="urn:microsoft.com/office/officeart/2009/3/layout/HorizontalOrganizationChart"/>
    <dgm:cxn modelId="{90C1D3F1-71FC-44BE-8680-DA4A8B4CE8DA}" type="presParOf" srcId="{A5119275-A19B-4180-AFC0-56F5BF6231D8}" destId="{F7F8DB54-4C17-4192-A3C8-88D3359D0EE9}" srcOrd="1" destOrd="0" presId="urn:microsoft.com/office/officeart/2009/3/layout/HorizontalOrganizationChart"/>
    <dgm:cxn modelId="{880920B1-E9FB-4F62-96B1-F0C9F36D5251}" type="presParOf" srcId="{3A3A465B-8745-4965-8BAD-E8D898A327E4}" destId="{712519CF-F6B0-4C13-AF35-42FBCE6FA373}" srcOrd="1" destOrd="0" presId="urn:microsoft.com/office/officeart/2009/3/layout/HorizontalOrganizationChart"/>
    <dgm:cxn modelId="{7985D9A8-CC83-42C1-81E3-A2607CAAC094}" type="presParOf" srcId="{3A3A465B-8745-4965-8BAD-E8D898A327E4}" destId="{5A477C3C-01A1-4FEA-AB8B-F6329D8508C1}" srcOrd="2" destOrd="0" presId="urn:microsoft.com/office/officeart/2009/3/layout/HorizontalOrganizationChart"/>
    <dgm:cxn modelId="{C7F07462-E767-40EF-8936-2C2C033E63E2}" type="presParOf" srcId="{A0D189CD-AA70-4CCD-A353-2611B093604F}" destId="{C555CD2B-2AC1-42A3-96C5-778D0119B260}" srcOrd="4" destOrd="0" presId="urn:microsoft.com/office/officeart/2009/3/layout/HorizontalOrganizationChart"/>
    <dgm:cxn modelId="{FF5933E4-C4FA-4E5C-8D70-D532CFD41054}" type="presParOf" srcId="{A0D189CD-AA70-4CCD-A353-2611B093604F}" destId="{983AE869-5414-4A59-BCA4-7B3038F881BE}" srcOrd="5" destOrd="0" presId="urn:microsoft.com/office/officeart/2009/3/layout/HorizontalOrganizationChart"/>
    <dgm:cxn modelId="{CCB27A33-A89F-422D-AF73-C8C85DC334C8}" type="presParOf" srcId="{983AE869-5414-4A59-BCA4-7B3038F881BE}" destId="{F2A453FF-6FAA-4D17-A2C9-D3C79E89E15B}" srcOrd="0" destOrd="0" presId="urn:microsoft.com/office/officeart/2009/3/layout/HorizontalOrganizationChart"/>
    <dgm:cxn modelId="{12C3E573-661B-4113-89CD-F298773E6BEA}" type="presParOf" srcId="{F2A453FF-6FAA-4D17-A2C9-D3C79E89E15B}" destId="{73BEDCD8-0FD5-422F-A658-6D178002C835}" srcOrd="0" destOrd="0" presId="urn:microsoft.com/office/officeart/2009/3/layout/HorizontalOrganizationChart"/>
    <dgm:cxn modelId="{798DD991-8918-4AB6-8B4E-0861FF0EC5D4}" type="presParOf" srcId="{F2A453FF-6FAA-4D17-A2C9-D3C79E89E15B}" destId="{3113A538-68C3-4E3A-A204-A369C021B76E}" srcOrd="1" destOrd="0" presId="urn:microsoft.com/office/officeart/2009/3/layout/HorizontalOrganizationChart"/>
    <dgm:cxn modelId="{EFAAFC5D-DCEC-4D57-9413-5C0A16AF88EC}" type="presParOf" srcId="{983AE869-5414-4A59-BCA4-7B3038F881BE}" destId="{5861295C-9FC7-494D-9EF8-F2542CD74CAD}" srcOrd="1" destOrd="0" presId="urn:microsoft.com/office/officeart/2009/3/layout/HorizontalOrganizationChart"/>
    <dgm:cxn modelId="{26834324-A266-4F92-AA5C-8BF3A4E1EBBA}" type="presParOf" srcId="{5861295C-9FC7-494D-9EF8-F2542CD74CAD}" destId="{90F9AC0E-AB4F-4494-A06C-9A62A5C1A382}" srcOrd="0" destOrd="0" presId="urn:microsoft.com/office/officeart/2009/3/layout/HorizontalOrganizationChart"/>
    <dgm:cxn modelId="{9E29E983-BD3D-49D5-9002-A88C9A497B6C}" type="presParOf" srcId="{5861295C-9FC7-494D-9EF8-F2542CD74CAD}" destId="{7CC546DD-D82D-4F33-BD1C-6F6A9ADFBB78}" srcOrd="1" destOrd="0" presId="urn:microsoft.com/office/officeart/2009/3/layout/HorizontalOrganizationChart"/>
    <dgm:cxn modelId="{8EA57663-9C31-42F8-9219-1ACB88B8F0D1}" type="presParOf" srcId="{7CC546DD-D82D-4F33-BD1C-6F6A9ADFBB78}" destId="{6EDD2EB0-570F-49D0-BE8C-BEADDE3D5FBC}" srcOrd="0" destOrd="0" presId="urn:microsoft.com/office/officeart/2009/3/layout/HorizontalOrganizationChart"/>
    <dgm:cxn modelId="{56773E82-23D3-4593-B37A-C7A2E1BDB489}" type="presParOf" srcId="{6EDD2EB0-570F-49D0-BE8C-BEADDE3D5FBC}" destId="{CEDE1074-8603-4060-96A0-0C9417F9C35B}" srcOrd="0" destOrd="0" presId="urn:microsoft.com/office/officeart/2009/3/layout/HorizontalOrganizationChart"/>
    <dgm:cxn modelId="{8D7F8A4A-A7D5-41B4-93BA-7843362DA571}" type="presParOf" srcId="{6EDD2EB0-570F-49D0-BE8C-BEADDE3D5FBC}" destId="{07AE8C23-52B0-4732-B111-7A5C2B568611}" srcOrd="1" destOrd="0" presId="urn:microsoft.com/office/officeart/2009/3/layout/HorizontalOrganizationChart"/>
    <dgm:cxn modelId="{FF7EC4A7-9B97-400A-BB00-3A0CB3628A2C}" type="presParOf" srcId="{7CC546DD-D82D-4F33-BD1C-6F6A9ADFBB78}" destId="{19CE4052-96DE-4D4A-9422-5D5E3F0BBCAC}" srcOrd="1" destOrd="0" presId="urn:microsoft.com/office/officeart/2009/3/layout/HorizontalOrganizationChart"/>
    <dgm:cxn modelId="{2FBE8B40-06F1-4C7F-B291-D85DFB229CC6}" type="presParOf" srcId="{19CE4052-96DE-4D4A-9422-5D5E3F0BBCAC}" destId="{9143E5A8-6A2E-4375-9A29-21252611B38E}" srcOrd="0" destOrd="0" presId="urn:microsoft.com/office/officeart/2009/3/layout/HorizontalOrganizationChart"/>
    <dgm:cxn modelId="{11609D4C-543E-4B5A-8607-0128D4550FB9}" type="presParOf" srcId="{19CE4052-96DE-4D4A-9422-5D5E3F0BBCAC}" destId="{B9F2D790-B1F1-4478-B5E5-DEBD87EF5144}" srcOrd="1" destOrd="0" presId="urn:microsoft.com/office/officeart/2009/3/layout/HorizontalOrganizationChart"/>
    <dgm:cxn modelId="{56D3C169-5CB3-42C6-8C51-05FAE6085B4A}" type="presParOf" srcId="{B9F2D790-B1F1-4478-B5E5-DEBD87EF5144}" destId="{512237DB-3E58-491F-B0D2-0EF2D52AF37B}" srcOrd="0" destOrd="0" presId="urn:microsoft.com/office/officeart/2009/3/layout/HorizontalOrganizationChart"/>
    <dgm:cxn modelId="{1FDECEF1-BDB5-4FFE-956B-E8DEB443F1C2}" type="presParOf" srcId="{512237DB-3E58-491F-B0D2-0EF2D52AF37B}" destId="{33C5B609-B4ED-4566-8ECE-6CEC832F285E}" srcOrd="0" destOrd="0" presId="urn:microsoft.com/office/officeart/2009/3/layout/HorizontalOrganizationChart"/>
    <dgm:cxn modelId="{9D51393D-7832-42C8-90A7-38F21197A380}" type="presParOf" srcId="{512237DB-3E58-491F-B0D2-0EF2D52AF37B}" destId="{8B12EA21-2AC8-410D-9BE3-83A28519F5B1}" srcOrd="1" destOrd="0" presId="urn:microsoft.com/office/officeart/2009/3/layout/HorizontalOrganizationChart"/>
    <dgm:cxn modelId="{F5C65A50-C52F-4A14-8264-90B8AAED91CB}" type="presParOf" srcId="{B9F2D790-B1F1-4478-B5E5-DEBD87EF5144}" destId="{AC646338-F84D-49F1-A2C7-2F562CAA7C92}" srcOrd="1" destOrd="0" presId="urn:microsoft.com/office/officeart/2009/3/layout/HorizontalOrganizationChart"/>
    <dgm:cxn modelId="{BE117ED8-594F-43C7-A1DB-2EA46725FBE7}" type="presParOf" srcId="{B9F2D790-B1F1-4478-B5E5-DEBD87EF5144}" destId="{3552C127-0389-41A9-8273-CAC02E4BFE28}" srcOrd="2" destOrd="0" presId="urn:microsoft.com/office/officeart/2009/3/layout/HorizontalOrganizationChart"/>
    <dgm:cxn modelId="{226A96D0-E394-4561-AB49-51D1AEA4B2C3}" type="presParOf" srcId="{19CE4052-96DE-4D4A-9422-5D5E3F0BBCAC}" destId="{8A102691-5D41-4D50-A751-785FB33C08A4}" srcOrd="2" destOrd="0" presId="urn:microsoft.com/office/officeart/2009/3/layout/HorizontalOrganizationChart"/>
    <dgm:cxn modelId="{8AD87F21-61F1-49C1-A70A-63E0390F31AD}" type="presParOf" srcId="{19CE4052-96DE-4D4A-9422-5D5E3F0BBCAC}" destId="{457FAAF1-E8AD-4D41-84A0-C0DC1BE37275}" srcOrd="3" destOrd="0" presId="urn:microsoft.com/office/officeart/2009/3/layout/HorizontalOrganizationChart"/>
    <dgm:cxn modelId="{0D69101E-97BA-4C75-975E-ECFAC67AB503}" type="presParOf" srcId="{457FAAF1-E8AD-4D41-84A0-C0DC1BE37275}" destId="{CBAE4C27-65E8-4A47-94DA-1AC20DF32B65}" srcOrd="0" destOrd="0" presId="urn:microsoft.com/office/officeart/2009/3/layout/HorizontalOrganizationChart"/>
    <dgm:cxn modelId="{67A8A6FC-AEF6-42F3-B193-BA7DE1B966E6}" type="presParOf" srcId="{CBAE4C27-65E8-4A47-94DA-1AC20DF32B65}" destId="{ACB84212-0512-4D18-8351-C9290FA7ED0F}" srcOrd="0" destOrd="0" presId="urn:microsoft.com/office/officeart/2009/3/layout/HorizontalOrganizationChart"/>
    <dgm:cxn modelId="{A4E336E1-8AB7-46CA-975C-A59AB257C36A}" type="presParOf" srcId="{CBAE4C27-65E8-4A47-94DA-1AC20DF32B65}" destId="{2AF01A10-5862-40AC-B7BA-31EEAAFDF81D}" srcOrd="1" destOrd="0" presId="urn:microsoft.com/office/officeart/2009/3/layout/HorizontalOrganizationChart"/>
    <dgm:cxn modelId="{FDE4F8FB-A629-4F3C-A4B2-73FA231DBCA8}" type="presParOf" srcId="{457FAAF1-E8AD-4D41-84A0-C0DC1BE37275}" destId="{E7C3EDCB-A55D-4257-955F-7A5A2F89A798}" srcOrd="1" destOrd="0" presId="urn:microsoft.com/office/officeart/2009/3/layout/HorizontalOrganizationChart"/>
    <dgm:cxn modelId="{4DAE95D8-1617-4531-ACC6-F0829FFDA8CC}" type="presParOf" srcId="{457FAAF1-E8AD-4D41-84A0-C0DC1BE37275}" destId="{70D10BC0-0C88-447F-A5C6-E09E27B9C8DC}" srcOrd="2" destOrd="0" presId="urn:microsoft.com/office/officeart/2009/3/layout/HorizontalOrganizationChart"/>
    <dgm:cxn modelId="{35C8F2C9-0F37-4374-A970-E4DD3823A683}" type="presParOf" srcId="{19CE4052-96DE-4D4A-9422-5D5E3F0BBCAC}" destId="{BBDFB46A-FFD7-4787-AEB1-CEFA173AA1DC}" srcOrd="4" destOrd="0" presId="urn:microsoft.com/office/officeart/2009/3/layout/HorizontalOrganizationChart"/>
    <dgm:cxn modelId="{074395F0-056D-4928-ABE2-204CBEDFC447}" type="presParOf" srcId="{19CE4052-96DE-4D4A-9422-5D5E3F0BBCAC}" destId="{3957F612-1839-4B16-98C5-BA75EEB8787F}" srcOrd="5" destOrd="0" presId="urn:microsoft.com/office/officeart/2009/3/layout/HorizontalOrganizationChart"/>
    <dgm:cxn modelId="{8EA3BDA8-0833-4638-A57A-9C041B7D2F90}" type="presParOf" srcId="{3957F612-1839-4B16-98C5-BA75EEB8787F}" destId="{EB55569D-CF3F-4BDB-B987-DAD7C4175C6E}" srcOrd="0" destOrd="0" presId="urn:microsoft.com/office/officeart/2009/3/layout/HorizontalOrganizationChart"/>
    <dgm:cxn modelId="{831DD34B-464A-4D2C-AA16-DC843AD1A1B6}" type="presParOf" srcId="{EB55569D-CF3F-4BDB-B987-DAD7C4175C6E}" destId="{BB3B1C7A-3C51-4C91-BCA5-48FAF3EA83DC}" srcOrd="0" destOrd="0" presId="urn:microsoft.com/office/officeart/2009/3/layout/HorizontalOrganizationChart"/>
    <dgm:cxn modelId="{F9690C62-6917-4CA1-B14B-8E2C6803BA11}" type="presParOf" srcId="{EB55569D-CF3F-4BDB-B987-DAD7C4175C6E}" destId="{A85074D3-87BC-4376-901B-90D1EBA739C6}" srcOrd="1" destOrd="0" presId="urn:microsoft.com/office/officeart/2009/3/layout/HorizontalOrganizationChart"/>
    <dgm:cxn modelId="{E0E0AB32-52CF-4211-9990-D81E365D43D8}" type="presParOf" srcId="{3957F612-1839-4B16-98C5-BA75EEB8787F}" destId="{D60831D5-DC8A-4998-8F53-83157E16BE86}" srcOrd="1" destOrd="0" presId="urn:microsoft.com/office/officeart/2009/3/layout/HorizontalOrganizationChart"/>
    <dgm:cxn modelId="{674ADCFA-C7B0-408B-9A93-A77407AB2689}" type="presParOf" srcId="{3957F612-1839-4B16-98C5-BA75EEB8787F}" destId="{223DA58A-E5A7-4E53-B264-924970564B08}" srcOrd="2" destOrd="0" presId="urn:microsoft.com/office/officeart/2009/3/layout/HorizontalOrganizationChart"/>
    <dgm:cxn modelId="{DE866BC1-61AE-4E5E-A2C7-3663FCF2795A}" type="presParOf" srcId="{7CC546DD-D82D-4F33-BD1C-6F6A9ADFBB78}" destId="{52E923A8-6E72-47BD-A526-48437DD8EDD8}" srcOrd="2" destOrd="0" presId="urn:microsoft.com/office/officeart/2009/3/layout/HorizontalOrganizationChart"/>
    <dgm:cxn modelId="{6A0CF11B-9933-4FE4-AB98-45D8178FA152}" type="presParOf" srcId="{983AE869-5414-4A59-BCA4-7B3038F881BE}" destId="{BD951DFD-7207-4610-B06F-B070FB52B17D}" srcOrd="2" destOrd="0" presId="urn:microsoft.com/office/officeart/2009/3/layout/HorizontalOrganizationChart"/>
    <dgm:cxn modelId="{8857B338-0043-4E89-A36A-7F96586A41F7}" type="presParOf" srcId="{6E8FA249-1BAF-4422-B1C0-3CC0D9A9156F}" destId="{A8A5F101-EB01-4317-9B0F-81844CA382E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4F53C3-2DBE-4381-A562-7E36ACB76313}"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4D17F432-7973-48FD-A5DC-3888C752E06D}">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a:latin typeface="Times New Roman" panose="02020603050405020304" pitchFamily="18" charset="0"/>
              <a:cs typeface="Times New Roman" panose="02020603050405020304" pitchFamily="18" charset="0"/>
            </a:rPr>
            <a:t>you might have an unanticipated reader for the following reasons:</a:t>
          </a:r>
        </a:p>
      </dgm:t>
    </dgm:pt>
    <dgm:pt modelId="{87772B11-770F-4AB3-AD73-A6CBCD83C624}" type="parTrans" cxnId="{674CBD99-D623-4801-A8A3-ACA53D6A91BD}">
      <dgm:prSet/>
      <dgm:spPr/>
      <dgm:t>
        <a:bodyPr/>
        <a:lstStyle/>
        <a:p>
          <a:endParaRPr lang="en-US"/>
        </a:p>
      </dgm:t>
    </dgm:pt>
    <dgm:pt modelId="{17A43B7D-1324-45DC-94C5-014FB5861877}" type="sibTrans" cxnId="{674CBD99-D623-4801-A8A3-ACA53D6A91BD}">
      <dgm:prSet/>
      <dgm:spPr/>
      <dgm:t>
        <a:bodyPr/>
        <a:lstStyle/>
        <a:p>
          <a:endParaRPr lang="en-US"/>
        </a:p>
      </dgm:t>
    </dgm:pt>
    <dgm:pt modelId="{88B31D4E-082D-43D9-B105-04CD2612F57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dirty="0">
              <a:latin typeface="Times New Roman" panose="02020603050405020304" pitchFamily="18" charset="0"/>
              <a:cs typeface="Times New Roman" panose="02020603050405020304" pitchFamily="18" charset="0"/>
            </a:rPr>
            <a:t>At a later date, the following may occur:</a:t>
          </a:r>
        </a:p>
      </dgm:t>
    </dgm:pt>
    <dgm:pt modelId="{9466A91D-95B2-4E27-896F-8606F962B031}" type="parTrans" cxnId="{3190046A-DE7E-4BD3-BB31-8CB9397496A7}">
      <dgm:prSet/>
      <dgm:spPr/>
      <dgm:t>
        <a:bodyPr/>
        <a:lstStyle/>
        <a:p>
          <a:endParaRPr lang="en-US"/>
        </a:p>
      </dgm:t>
    </dgm:pt>
    <dgm:pt modelId="{0A250443-F1EE-4F89-A77B-D507C2D4F7CC}" type="sibTrans" cxnId="{3190046A-DE7E-4BD3-BB31-8CB9397496A7}">
      <dgm:prSet/>
      <dgm:spPr/>
      <dgm:t>
        <a:bodyPr/>
        <a:lstStyle/>
        <a:p>
          <a:endParaRPr lang="en-US"/>
        </a:p>
      </dgm:t>
    </dgm:pt>
    <dgm:pt modelId="{50D0C332-EBC4-4119-B89C-6B9B1EC9E76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dirty="0">
              <a:latin typeface="Times New Roman" panose="02020603050405020304" pitchFamily="18" charset="0"/>
              <a:cs typeface="Times New Roman" panose="02020603050405020304" pitchFamily="18" charset="0"/>
            </a:rPr>
            <a:t>You won’t remember the particulars of the reported subject matter.</a:t>
          </a:r>
        </a:p>
      </dgm:t>
    </dgm:pt>
    <dgm:pt modelId="{9131D58A-E2C0-44A6-AA9F-954B39B0BD4A}" type="parTrans" cxnId="{9DC9BFE3-193B-40CD-BDFB-67BEA885DD67}">
      <dgm:prSet/>
      <dgm:spPr/>
      <dgm:t>
        <a:bodyPr/>
        <a:lstStyle/>
        <a:p>
          <a:endParaRPr lang="en-US"/>
        </a:p>
      </dgm:t>
    </dgm:pt>
    <dgm:pt modelId="{A6DB1567-CF2B-42CC-8B89-DA46E644B998}" type="sibTrans" cxnId="{9DC9BFE3-193B-40CD-BDFB-67BEA885DD67}">
      <dgm:prSet/>
      <dgm:spPr/>
      <dgm:t>
        <a:bodyPr/>
        <a:lstStyle/>
        <a:p>
          <a:endParaRPr lang="en-US"/>
        </a:p>
      </dgm:t>
    </dgm:pt>
    <dgm:pt modelId="{147A562A-811B-4773-9412-8638FB1CAE76}">
      <dgm:prSe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1" dirty="0">
              <a:latin typeface="Times New Roman" panose="02020603050405020304" pitchFamily="18" charset="0"/>
              <a:cs typeface="Times New Roman" panose="02020603050405020304" pitchFamily="18" charset="0"/>
            </a:rPr>
            <a:t>Immediate supervisors change</a:t>
          </a:r>
          <a:r>
            <a:rPr lang="en-US" sz="2000" dirty="0">
              <a:latin typeface="Times New Roman" panose="02020603050405020304" pitchFamily="18" charset="0"/>
              <a:cs typeface="Times New Roman" panose="02020603050405020304" pitchFamily="18" charset="0"/>
            </a:rPr>
            <a:t>—they are promoted, fired, retire, or go to work for another company.</a:t>
          </a:r>
        </a:p>
      </dgm:t>
    </dgm:pt>
    <dgm:pt modelId="{D340C3F8-60B6-4E66-9098-A2F8A58AFF65}" type="parTrans" cxnId="{D0BB1893-DE08-49CB-9938-811E0A39AA87}">
      <dgm:prSet/>
      <dgm:spPr/>
      <dgm:t>
        <a:bodyPr/>
        <a:lstStyle/>
        <a:p>
          <a:endParaRPr lang="en-US"/>
        </a:p>
      </dgm:t>
    </dgm:pt>
    <dgm:pt modelId="{5C968E15-2ADE-4376-931E-131F66419C87}" type="sibTrans" cxnId="{D0BB1893-DE08-49CB-9938-811E0A39AA87}">
      <dgm:prSet/>
      <dgm:spPr/>
      <dgm:t>
        <a:bodyPr/>
        <a:lstStyle/>
        <a:p>
          <a:endParaRPr lang="en-US"/>
        </a:p>
      </dgm:t>
    </dgm:pt>
    <dgm:pt modelId="{202EBE09-58FC-49F7-AEB2-62DEE4978911}">
      <dgm:prSe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1" dirty="0">
              <a:latin typeface="Times New Roman" panose="02020603050405020304" pitchFamily="18" charset="0"/>
              <a:cs typeface="Times New Roman" panose="02020603050405020304" pitchFamily="18" charset="0"/>
            </a:rPr>
            <a:t>Immediate supervisors aren’t always available</a:t>
          </a:r>
          <a:r>
            <a:rPr lang="en-US" sz="2000" dirty="0">
              <a:latin typeface="Times New Roman" panose="02020603050405020304" pitchFamily="18" charset="0"/>
              <a:cs typeface="Times New Roman" panose="02020603050405020304" pitchFamily="18" charset="0"/>
            </a:rPr>
            <a:t>—they’re sick for the day, on vacation, or offsite for job‐related travel.</a:t>
          </a:r>
        </a:p>
      </dgm:t>
    </dgm:pt>
    <dgm:pt modelId="{FC7F25C6-5EC5-486D-998D-FA0C0ECE25DD}" type="parTrans" cxnId="{177B667F-3264-47AA-BEA6-5D65E01E88E7}">
      <dgm:prSet/>
      <dgm:spPr/>
      <dgm:t>
        <a:bodyPr/>
        <a:lstStyle/>
        <a:p>
          <a:endParaRPr lang="en-US"/>
        </a:p>
      </dgm:t>
    </dgm:pt>
    <dgm:pt modelId="{2A845EA0-BBDD-45CB-8BBE-725B740AD4EA}" type="sibTrans" cxnId="{177B667F-3264-47AA-BEA6-5D65E01E88E7}">
      <dgm:prSet/>
      <dgm:spPr/>
      <dgm:t>
        <a:bodyPr/>
        <a:lstStyle/>
        <a:p>
          <a:endParaRPr lang="en-US"/>
        </a:p>
      </dgm:t>
    </dgm:pt>
    <dgm:pt modelId="{E9B04F85-A222-4F16-AB9F-D40AFAE9BC7D}">
      <dgm:prSe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dirty="0">
              <a:latin typeface="Times New Roman" panose="02020603050405020304" pitchFamily="18" charset="0"/>
              <a:cs typeface="Times New Roman" panose="02020603050405020304" pitchFamily="18" charset="0"/>
            </a:rPr>
            <a:t>Your colleagues, many of whom weren’t present when the report was originally written, won’t be familiar with the subject.</a:t>
          </a:r>
        </a:p>
      </dgm:t>
    </dgm:pt>
    <dgm:pt modelId="{7136E908-A568-4214-8B97-116E927909A3}" type="parTrans" cxnId="{A59D64B0-4249-4152-AA2B-35C5903CFBAB}">
      <dgm:prSet/>
      <dgm:spPr/>
      <dgm:t>
        <a:bodyPr/>
        <a:lstStyle/>
        <a:p>
          <a:endParaRPr lang="en-US"/>
        </a:p>
      </dgm:t>
    </dgm:pt>
    <dgm:pt modelId="{9334DE8E-9F64-40D3-B764-3A7D0C4BEFBF}" type="sibTrans" cxnId="{A59D64B0-4249-4152-AA2B-35C5903CFBAB}">
      <dgm:prSet/>
      <dgm:spPr/>
      <dgm:t>
        <a:bodyPr/>
        <a:lstStyle/>
        <a:p>
          <a:endParaRPr lang="en-US"/>
        </a:p>
      </dgm:t>
    </dgm:pt>
    <dgm:pt modelId="{5E064962-4BEE-4DED-946D-149409CDAE23}">
      <dgm:prSe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dirty="0">
              <a:latin typeface="Times New Roman" panose="02020603050405020304" pitchFamily="18" charset="0"/>
              <a:cs typeface="Times New Roman" panose="02020603050405020304" pitchFamily="18" charset="0"/>
            </a:rPr>
            <a:t>You might have external, lay readers who need additional detail to understand the report.</a:t>
          </a:r>
        </a:p>
      </dgm:t>
    </dgm:pt>
    <dgm:pt modelId="{5A6DE997-8EB3-4675-8512-C6ED5B46D952}" type="parTrans" cxnId="{0101F015-CAE9-4909-9D61-AD612E57B330}">
      <dgm:prSet/>
      <dgm:spPr/>
      <dgm:t>
        <a:bodyPr/>
        <a:lstStyle/>
        <a:p>
          <a:endParaRPr lang="en-US"/>
        </a:p>
      </dgm:t>
    </dgm:pt>
    <dgm:pt modelId="{DCC0C457-5AE4-46C3-8F88-05F97876AFAA}" type="sibTrans" cxnId="{0101F015-CAE9-4909-9D61-AD612E57B330}">
      <dgm:prSet/>
      <dgm:spPr/>
      <dgm:t>
        <a:bodyPr/>
        <a:lstStyle/>
        <a:p>
          <a:endParaRPr lang="en-US"/>
        </a:p>
      </dgm:t>
    </dgm:pt>
    <dgm:pt modelId="{418FF825-0638-487E-B700-86B90CC719E4}" type="pres">
      <dgm:prSet presAssocID="{774F53C3-2DBE-4381-A562-7E36ACB76313}" presName="Name0" presStyleCnt="0">
        <dgm:presLayoutVars>
          <dgm:dir/>
          <dgm:animLvl val="lvl"/>
          <dgm:resizeHandles val="exact"/>
        </dgm:presLayoutVars>
      </dgm:prSet>
      <dgm:spPr/>
    </dgm:pt>
    <dgm:pt modelId="{583C5720-0167-4833-8B90-EB6DB8E589AE}" type="pres">
      <dgm:prSet presAssocID="{5E064962-4BEE-4DED-946D-149409CDAE23}" presName="boxAndChildren" presStyleCnt="0"/>
      <dgm:spPr/>
    </dgm:pt>
    <dgm:pt modelId="{61DECEF7-3085-436E-BD1C-0B2E552A53C5}" type="pres">
      <dgm:prSet presAssocID="{5E064962-4BEE-4DED-946D-149409CDAE23}" presName="parentTextBox" presStyleLbl="node1" presStyleIdx="0" presStyleCnt="7"/>
      <dgm:spPr/>
    </dgm:pt>
    <dgm:pt modelId="{BD425781-C011-416E-B90B-5266202D5BBC}" type="pres">
      <dgm:prSet presAssocID="{9334DE8E-9F64-40D3-B764-3A7D0C4BEFBF}" presName="sp" presStyleCnt="0"/>
      <dgm:spPr/>
    </dgm:pt>
    <dgm:pt modelId="{ABF0B681-3407-451D-9613-48BD00C9B3E8}" type="pres">
      <dgm:prSet presAssocID="{E9B04F85-A222-4F16-AB9F-D40AFAE9BC7D}" presName="arrowAndChildren" presStyleCnt="0"/>
      <dgm:spPr/>
    </dgm:pt>
    <dgm:pt modelId="{C6E601A7-428E-418E-9285-4A80776B5A58}" type="pres">
      <dgm:prSet presAssocID="{E9B04F85-A222-4F16-AB9F-D40AFAE9BC7D}" presName="parentTextArrow" presStyleLbl="node1" presStyleIdx="1" presStyleCnt="7"/>
      <dgm:spPr/>
    </dgm:pt>
    <dgm:pt modelId="{75248F07-DD77-402E-951D-FBD7DE7152E7}" type="pres">
      <dgm:prSet presAssocID="{A6DB1567-CF2B-42CC-8B89-DA46E644B998}" presName="sp" presStyleCnt="0"/>
      <dgm:spPr/>
    </dgm:pt>
    <dgm:pt modelId="{57D59DD2-6A45-45BC-AB2A-F394C6AC5481}" type="pres">
      <dgm:prSet presAssocID="{50D0C332-EBC4-4119-B89C-6B9B1EC9E763}" presName="arrowAndChildren" presStyleCnt="0"/>
      <dgm:spPr/>
    </dgm:pt>
    <dgm:pt modelId="{6ECAE65C-B596-46AF-91FD-997A71EF92EB}" type="pres">
      <dgm:prSet presAssocID="{50D0C332-EBC4-4119-B89C-6B9B1EC9E763}" presName="parentTextArrow" presStyleLbl="node1" presStyleIdx="2" presStyleCnt="7"/>
      <dgm:spPr/>
    </dgm:pt>
    <dgm:pt modelId="{E70D15DC-0998-4CA4-B188-94F98C0190FD}" type="pres">
      <dgm:prSet presAssocID="{0A250443-F1EE-4F89-A77B-D507C2D4F7CC}" presName="sp" presStyleCnt="0"/>
      <dgm:spPr/>
    </dgm:pt>
    <dgm:pt modelId="{45FA3137-65DB-4974-B2B0-8047FA96A04F}" type="pres">
      <dgm:prSet presAssocID="{88B31D4E-082D-43D9-B105-04CD2612F573}" presName="arrowAndChildren" presStyleCnt="0"/>
      <dgm:spPr/>
    </dgm:pt>
    <dgm:pt modelId="{9670D5BB-13CD-43B3-8145-AA18679AB2E0}" type="pres">
      <dgm:prSet presAssocID="{88B31D4E-082D-43D9-B105-04CD2612F573}" presName="parentTextArrow" presStyleLbl="node1" presStyleIdx="3" presStyleCnt="7"/>
      <dgm:spPr/>
    </dgm:pt>
    <dgm:pt modelId="{8A4C27DD-CC42-4543-BBF7-3028BA923627}" type="pres">
      <dgm:prSet presAssocID="{2A845EA0-BBDD-45CB-8BBE-725B740AD4EA}" presName="sp" presStyleCnt="0"/>
      <dgm:spPr/>
    </dgm:pt>
    <dgm:pt modelId="{662B719B-3C8D-4ED2-807A-260FB19DBD8E}" type="pres">
      <dgm:prSet presAssocID="{202EBE09-58FC-49F7-AEB2-62DEE4978911}" presName="arrowAndChildren" presStyleCnt="0"/>
      <dgm:spPr/>
    </dgm:pt>
    <dgm:pt modelId="{D6B94A91-DFEC-4DD2-8E73-D505FDADA967}" type="pres">
      <dgm:prSet presAssocID="{202EBE09-58FC-49F7-AEB2-62DEE4978911}" presName="parentTextArrow" presStyleLbl="node1" presStyleIdx="4" presStyleCnt="7"/>
      <dgm:spPr/>
    </dgm:pt>
    <dgm:pt modelId="{CBDF3D5C-0522-4BF2-9689-3829CA36CBF9}" type="pres">
      <dgm:prSet presAssocID="{5C968E15-2ADE-4376-931E-131F66419C87}" presName="sp" presStyleCnt="0"/>
      <dgm:spPr/>
    </dgm:pt>
    <dgm:pt modelId="{DD6601E6-ACCD-4BF6-AEB4-E0EF5DE8B9D2}" type="pres">
      <dgm:prSet presAssocID="{147A562A-811B-4773-9412-8638FB1CAE76}" presName="arrowAndChildren" presStyleCnt="0"/>
      <dgm:spPr/>
    </dgm:pt>
    <dgm:pt modelId="{A3CA388F-B477-4D72-8A48-B35CBBC95E4C}" type="pres">
      <dgm:prSet presAssocID="{147A562A-811B-4773-9412-8638FB1CAE76}" presName="parentTextArrow" presStyleLbl="node1" presStyleIdx="5" presStyleCnt="7"/>
      <dgm:spPr/>
    </dgm:pt>
    <dgm:pt modelId="{05CEE6B8-2342-4A0B-91A9-DCBEB9A15657}" type="pres">
      <dgm:prSet presAssocID="{17A43B7D-1324-45DC-94C5-014FB5861877}" presName="sp" presStyleCnt="0"/>
      <dgm:spPr/>
    </dgm:pt>
    <dgm:pt modelId="{5FB7E825-37D4-49D6-8BE3-2CECF70919F4}" type="pres">
      <dgm:prSet presAssocID="{4D17F432-7973-48FD-A5DC-3888C752E06D}" presName="arrowAndChildren" presStyleCnt="0"/>
      <dgm:spPr/>
    </dgm:pt>
    <dgm:pt modelId="{9A98E655-EA1F-44E7-AE8A-A1F6B0DD4AC3}" type="pres">
      <dgm:prSet presAssocID="{4D17F432-7973-48FD-A5DC-3888C752E06D}" presName="parentTextArrow" presStyleLbl="node1" presStyleIdx="6" presStyleCnt="7"/>
      <dgm:spPr/>
    </dgm:pt>
  </dgm:ptLst>
  <dgm:cxnLst>
    <dgm:cxn modelId="{E9E0A20B-F011-4EDC-B69C-D4FDF50083F0}" type="presOf" srcId="{774F53C3-2DBE-4381-A562-7E36ACB76313}" destId="{418FF825-0638-487E-B700-86B90CC719E4}" srcOrd="0" destOrd="0" presId="urn:microsoft.com/office/officeart/2005/8/layout/process4"/>
    <dgm:cxn modelId="{0101F015-CAE9-4909-9D61-AD612E57B330}" srcId="{774F53C3-2DBE-4381-A562-7E36ACB76313}" destId="{5E064962-4BEE-4DED-946D-149409CDAE23}" srcOrd="6" destOrd="0" parTransId="{5A6DE997-8EB3-4675-8512-C6ED5B46D952}" sibTransId="{DCC0C457-5AE4-46C3-8F88-05F97876AFAA}"/>
    <dgm:cxn modelId="{71FA3867-4E8E-46D5-86D5-BC164D2966CD}" type="presOf" srcId="{88B31D4E-082D-43D9-B105-04CD2612F573}" destId="{9670D5BB-13CD-43B3-8145-AA18679AB2E0}" srcOrd="0" destOrd="0" presId="urn:microsoft.com/office/officeart/2005/8/layout/process4"/>
    <dgm:cxn modelId="{3190046A-DE7E-4BD3-BB31-8CB9397496A7}" srcId="{774F53C3-2DBE-4381-A562-7E36ACB76313}" destId="{88B31D4E-082D-43D9-B105-04CD2612F573}" srcOrd="3" destOrd="0" parTransId="{9466A91D-95B2-4E27-896F-8606F962B031}" sibTransId="{0A250443-F1EE-4F89-A77B-D507C2D4F7CC}"/>
    <dgm:cxn modelId="{D41FEA52-247E-4E75-A1FE-076B20D8E79B}" type="presOf" srcId="{50D0C332-EBC4-4119-B89C-6B9B1EC9E763}" destId="{6ECAE65C-B596-46AF-91FD-997A71EF92EB}" srcOrd="0" destOrd="0" presId="urn:microsoft.com/office/officeart/2005/8/layout/process4"/>
    <dgm:cxn modelId="{976A9D75-AD26-4D21-BD8B-C34F7D1E99ED}" type="presOf" srcId="{147A562A-811B-4773-9412-8638FB1CAE76}" destId="{A3CA388F-B477-4D72-8A48-B35CBBC95E4C}" srcOrd="0" destOrd="0" presId="urn:microsoft.com/office/officeart/2005/8/layout/process4"/>
    <dgm:cxn modelId="{177B667F-3264-47AA-BEA6-5D65E01E88E7}" srcId="{774F53C3-2DBE-4381-A562-7E36ACB76313}" destId="{202EBE09-58FC-49F7-AEB2-62DEE4978911}" srcOrd="2" destOrd="0" parTransId="{FC7F25C6-5EC5-486D-998D-FA0C0ECE25DD}" sibTransId="{2A845EA0-BBDD-45CB-8BBE-725B740AD4EA}"/>
    <dgm:cxn modelId="{0C789787-D108-49FE-8253-D0A9AE71F285}" type="presOf" srcId="{202EBE09-58FC-49F7-AEB2-62DEE4978911}" destId="{D6B94A91-DFEC-4DD2-8E73-D505FDADA967}" srcOrd="0" destOrd="0" presId="urn:microsoft.com/office/officeart/2005/8/layout/process4"/>
    <dgm:cxn modelId="{59EEFE8D-1FEB-4B00-A5D2-16D1CACAA196}" type="presOf" srcId="{4D17F432-7973-48FD-A5DC-3888C752E06D}" destId="{9A98E655-EA1F-44E7-AE8A-A1F6B0DD4AC3}" srcOrd="0" destOrd="0" presId="urn:microsoft.com/office/officeart/2005/8/layout/process4"/>
    <dgm:cxn modelId="{D0BB1893-DE08-49CB-9938-811E0A39AA87}" srcId="{774F53C3-2DBE-4381-A562-7E36ACB76313}" destId="{147A562A-811B-4773-9412-8638FB1CAE76}" srcOrd="1" destOrd="0" parTransId="{D340C3F8-60B6-4E66-9098-A2F8A58AFF65}" sibTransId="{5C968E15-2ADE-4376-931E-131F66419C87}"/>
    <dgm:cxn modelId="{674CBD99-D623-4801-A8A3-ACA53D6A91BD}" srcId="{774F53C3-2DBE-4381-A562-7E36ACB76313}" destId="{4D17F432-7973-48FD-A5DC-3888C752E06D}" srcOrd="0" destOrd="0" parTransId="{87772B11-770F-4AB3-AD73-A6CBCD83C624}" sibTransId="{17A43B7D-1324-45DC-94C5-014FB5861877}"/>
    <dgm:cxn modelId="{A59D64B0-4249-4152-AA2B-35C5903CFBAB}" srcId="{774F53C3-2DBE-4381-A562-7E36ACB76313}" destId="{E9B04F85-A222-4F16-AB9F-D40AFAE9BC7D}" srcOrd="5" destOrd="0" parTransId="{7136E908-A568-4214-8B97-116E927909A3}" sibTransId="{9334DE8E-9F64-40D3-B764-3A7D0C4BEFBF}"/>
    <dgm:cxn modelId="{F6269ABD-516B-4C0B-8FDE-965E58E4507D}" type="presOf" srcId="{E9B04F85-A222-4F16-AB9F-D40AFAE9BC7D}" destId="{C6E601A7-428E-418E-9285-4A80776B5A58}" srcOrd="0" destOrd="0" presId="urn:microsoft.com/office/officeart/2005/8/layout/process4"/>
    <dgm:cxn modelId="{9DC9BFE3-193B-40CD-BDFB-67BEA885DD67}" srcId="{774F53C3-2DBE-4381-A562-7E36ACB76313}" destId="{50D0C332-EBC4-4119-B89C-6B9B1EC9E763}" srcOrd="4" destOrd="0" parTransId="{9131D58A-E2C0-44A6-AA9F-954B39B0BD4A}" sibTransId="{A6DB1567-CF2B-42CC-8B89-DA46E644B998}"/>
    <dgm:cxn modelId="{60D9B4F1-4DAB-4436-AA38-7851686EB9E6}" type="presOf" srcId="{5E064962-4BEE-4DED-946D-149409CDAE23}" destId="{61DECEF7-3085-436E-BD1C-0B2E552A53C5}" srcOrd="0" destOrd="0" presId="urn:microsoft.com/office/officeart/2005/8/layout/process4"/>
    <dgm:cxn modelId="{53AFD708-1789-47F1-9FCD-695AC1619188}" type="presParOf" srcId="{418FF825-0638-487E-B700-86B90CC719E4}" destId="{583C5720-0167-4833-8B90-EB6DB8E589AE}" srcOrd="0" destOrd="0" presId="urn:microsoft.com/office/officeart/2005/8/layout/process4"/>
    <dgm:cxn modelId="{34BAD071-1BFC-4B2B-B43E-2B258291B458}" type="presParOf" srcId="{583C5720-0167-4833-8B90-EB6DB8E589AE}" destId="{61DECEF7-3085-436E-BD1C-0B2E552A53C5}" srcOrd="0" destOrd="0" presId="urn:microsoft.com/office/officeart/2005/8/layout/process4"/>
    <dgm:cxn modelId="{09929615-AB3D-427D-ABFF-79C6CBA86D44}" type="presParOf" srcId="{418FF825-0638-487E-B700-86B90CC719E4}" destId="{BD425781-C011-416E-B90B-5266202D5BBC}" srcOrd="1" destOrd="0" presId="urn:microsoft.com/office/officeart/2005/8/layout/process4"/>
    <dgm:cxn modelId="{9805027E-34BB-4D65-801D-D8E4A1BE6353}" type="presParOf" srcId="{418FF825-0638-487E-B700-86B90CC719E4}" destId="{ABF0B681-3407-451D-9613-48BD00C9B3E8}" srcOrd="2" destOrd="0" presId="urn:microsoft.com/office/officeart/2005/8/layout/process4"/>
    <dgm:cxn modelId="{D49DCAB5-D877-4A92-90FB-73DA0D88336E}" type="presParOf" srcId="{ABF0B681-3407-451D-9613-48BD00C9B3E8}" destId="{C6E601A7-428E-418E-9285-4A80776B5A58}" srcOrd="0" destOrd="0" presId="urn:microsoft.com/office/officeart/2005/8/layout/process4"/>
    <dgm:cxn modelId="{152E2CDE-8DDF-4CD2-BC65-76E8C46097F3}" type="presParOf" srcId="{418FF825-0638-487E-B700-86B90CC719E4}" destId="{75248F07-DD77-402E-951D-FBD7DE7152E7}" srcOrd="3" destOrd="0" presId="urn:microsoft.com/office/officeart/2005/8/layout/process4"/>
    <dgm:cxn modelId="{9DD5B3AB-9553-4177-9EE9-C2F9FB41665A}" type="presParOf" srcId="{418FF825-0638-487E-B700-86B90CC719E4}" destId="{57D59DD2-6A45-45BC-AB2A-F394C6AC5481}" srcOrd="4" destOrd="0" presId="urn:microsoft.com/office/officeart/2005/8/layout/process4"/>
    <dgm:cxn modelId="{1A5F03D7-652B-44B6-B6ED-A0FBC45C7419}" type="presParOf" srcId="{57D59DD2-6A45-45BC-AB2A-F394C6AC5481}" destId="{6ECAE65C-B596-46AF-91FD-997A71EF92EB}" srcOrd="0" destOrd="0" presId="urn:microsoft.com/office/officeart/2005/8/layout/process4"/>
    <dgm:cxn modelId="{C813A528-E7EF-453B-B1AC-54DC5D68F37F}" type="presParOf" srcId="{418FF825-0638-487E-B700-86B90CC719E4}" destId="{E70D15DC-0998-4CA4-B188-94F98C0190FD}" srcOrd="5" destOrd="0" presId="urn:microsoft.com/office/officeart/2005/8/layout/process4"/>
    <dgm:cxn modelId="{89A48348-F41D-4982-899E-909E9BD4A3B2}" type="presParOf" srcId="{418FF825-0638-487E-B700-86B90CC719E4}" destId="{45FA3137-65DB-4974-B2B0-8047FA96A04F}" srcOrd="6" destOrd="0" presId="urn:microsoft.com/office/officeart/2005/8/layout/process4"/>
    <dgm:cxn modelId="{64CA5B27-7185-4689-B1FE-47E32F2AF651}" type="presParOf" srcId="{45FA3137-65DB-4974-B2B0-8047FA96A04F}" destId="{9670D5BB-13CD-43B3-8145-AA18679AB2E0}" srcOrd="0" destOrd="0" presId="urn:microsoft.com/office/officeart/2005/8/layout/process4"/>
    <dgm:cxn modelId="{87A38789-F45C-4515-BBEE-C3C1AA9032C9}" type="presParOf" srcId="{418FF825-0638-487E-B700-86B90CC719E4}" destId="{8A4C27DD-CC42-4543-BBF7-3028BA923627}" srcOrd="7" destOrd="0" presId="urn:microsoft.com/office/officeart/2005/8/layout/process4"/>
    <dgm:cxn modelId="{6BB13C7E-6654-415B-8C96-B96BA75DC20D}" type="presParOf" srcId="{418FF825-0638-487E-B700-86B90CC719E4}" destId="{662B719B-3C8D-4ED2-807A-260FB19DBD8E}" srcOrd="8" destOrd="0" presId="urn:microsoft.com/office/officeart/2005/8/layout/process4"/>
    <dgm:cxn modelId="{CF5C2F77-1788-452E-B2CD-76DA46A36D74}" type="presParOf" srcId="{662B719B-3C8D-4ED2-807A-260FB19DBD8E}" destId="{D6B94A91-DFEC-4DD2-8E73-D505FDADA967}" srcOrd="0" destOrd="0" presId="urn:microsoft.com/office/officeart/2005/8/layout/process4"/>
    <dgm:cxn modelId="{EEEFC8CA-5D84-4538-848D-FB8D7F0B6A23}" type="presParOf" srcId="{418FF825-0638-487E-B700-86B90CC719E4}" destId="{CBDF3D5C-0522-4BF2-9689-3829CA36CBF9}" srcOrd="9" destOrd="0" presId="urn:microsoft.com/office/officeart/2005/8/layout/process4"/>
    <dgm:cxn modelId="{670B5A86-7C71-42E5-A517-DCD8FFA32B8F}" type="presParOf" srcId="{418FF825-0638-487E-B700-86B90CC719E4}" destId="{DD6601E6-ACCD-4BF6-AEB4-E0EF5DE8B9D2}" srcOrd="10" destOrd="0" presId="urn:microsoft.com/office/officeart/2005/8/layout/process4"/>
    <dgm:cxn modelId="{68652E2A-6AEC-43A3-9025-610D62A21ED3}" type="presParOf" srcId="{DD6601E6-ACCD-4BF6-AEB4-E0EF5DE8B9D2}" destId="{A3CA388F-B477-4D72-8A48-B35CBBC95E4C}" srcOrd="0" destOrd="0" presId="urn:microsoft.com/office/officeart/2005/8/layout/process4"/>
    <dgm:cxn modelId="{E0AA9D1E-A0AC-4AA2-909F-96064ABDEB12}" type="presParOf" srcId="{418FF825-0638-487E-B700-86B90CC719E4}" destId="{05CEE6B8-2342-4A0B-91A9-DCBEB9A15657}" srcOrd="11" destOrd="0" presId="urn:microsoft.com/office/officeart/2005/8/layout/process4"/>
    <dgm:cxn modelId="{AF64DC35-2DBA-4344-A791-4B77D62098A3}" type="presParOf" srcId="{418FF825-0638-487E-B700-86B90CC719E4}" destId="{5FB7E825-37D4-49D6-8BE3-2CECF70919F4}" srcOrd="12" destOrd="0" presId="urn:microsoft.com/office/officeart/2005/8/layout/process4"/>
    <dgm:cxn modelId="{72282A30-1889-4AA2-BBC3-07CDFD0B2706}" type="presParOf" srcId="{5FB7E825-37D4-49D6-8BE3-2CECF70919F4}" destId="{9A98E655-EA1F-44E7-AE8A-A1F6B0DD4AC3}" srcOrd="0" destOrd="0" presId="urn:microsoft.com/office/officeart/2005/8/layout/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8FD8DD-E379-4C8B-B00B-CF56E62DF57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84DD9C73-4CCA-4BD6-AF6E-E4A3134404E2}">
      <dgm:prSet phldrT="[Text]" custT="1"/>
      <dgm:spPr/>
      <dgm:t>
        <a:bodyPr/>
        <a:lstStyle/>
        <a:p>
          <a:r>
            <a:rPr lang="en-US" sz="2000" dirty="0"/>
            <a:t>Organization</a:t>
          </a:r>
        </a:p>
      </dgm:t>
    </dgm:pt>
    <dgm:pt modelId="{C55C480F-A2B7-4F8C-AE1A-FCBF7D4D3323}" type="parTrans" cxnId="{141C131F-2B96-4195-A619-8DED4E0953B4}">
      <dgm:prSet/>
      <dgm:spPr/>
      <dgm:t>
        <a:bodyPr/>
        <a:lstStyle/>
        <a:p>
          <a:endParaRPr lang="en-US"/>
        </a:p>
      </dgm:t>
    </dgm:pt>
    <dgm:pt modelId="{C7D528DA-262F-4182-A9B7-60F2390DE261}" type="sibTrans" cxnId="{141C131F-2B96-4195-A619-8DED4E0953B4}">
      <dgm:prSet/>
      <dgm:spPr/>
      <dgm:t>
        <a:bodyPr/>
        <a:lstStyle/>
        <a:p>
          <a:endParaRPr lang="en-US"/>
        </a:p>
      </dgm:t>
    </dgm:pt>
    <dgm:pt modelId="{BAE19674-6034-44DA-BD5F-0DD5597E438E}">
      <dgm:prSet phldrT="[Text]" custT="1"/>
      <dgm:spPr/>
      <dgm:t>
        <a:bodyPr/>
        <a:lstStyle/>
        <a:p>
          <a:r>
            <a:rPr lang="en-US" sz="2000" dirty="0"/>
            <a:t>Discussion</a:t>
          </a:r>
        </a:p>
      </dgm:t>
    </dgm:pt>
    <dgm:pt modelId="{28FFBB08-D14B-4668-809A-EA0D7A22F430}" type="parTrans" cxnId="{D16A851E-33F2-43FB-8E4D-3990CA815620}">
      <dgm:prSet/>
      <dgm:spPr/>
      <dgm:t>
        <a:bodyPr/>
        <a:lstStyle/>
        <a:p>
          <a:endParaRPr lang="en-US" sz="2000"/>
        </a:p>
      </dgm:t>
    </dgm:pt>
    <dgm:pt modelId="{4C81496A-9F86-4FFC-B292-50FC739BDB91}" type="sibTrans" cxnId="{D16A851E-33F2-43FB-8E4D-3990CA815620}">
      <dgm:prSet/>
      <dgm:spPr/>
      <dgm:t>
        <a:bodyPr/>
        <a:lstStyle/>
        <a:p>
          <a:endParaRPr lang="en-US"/>
        </a:p>
      </dgm:t>
    </dgm:pt>
    <dgm:pt modelId="{4186E228-EB02-4154-BFE0-06F67CA1C73F}">
      <dgm:prSet phldrT="[Text]" custT="1"/>
      <dgm:spPr/>
      <dgm:t>
        <a:bodyPr/>
        <a:lstStyle/>
        <a:p>
          <a:r>
            <a:rPr lang="en-US" sz="2000" dirty="0"/>
            <a:t>summarize many topics</a:t>
          </a:r>
        </a:p>
      </dgm:t>
    </dgm:pt>
    <dgm:pt modelId="{6A047160-6C44-42E5-BFCD-1533CD57AFE7}" type="parTrans" cxnId="{4BE80415-8FAB-4F79-AD31-739EE47DDF89}">
      <dgm:prSet/>
      <dgm:spPr/>
      <dgm:t>
        <a:bodyPr/>
        <a:lstStyle/>
        <a:p>
          <a:endParaRPr lang="en-US" sz="2000"/>
        </a:p>
      </dgm:t>
    </dgm:pt>
    <dgm:pt modelId="{CB9CDDC7-E148-4A19-9536-A4BB38308388}" type="sibTrans" cxnId="{4BE80415-8FAB-4F79-AD31-739EE47DDF89}">
      <dgm:prSet/>
      <dgm:spPr/>
      <dgm:t>
        <a:bodyPr/>
        <a:lstStyle/>
        <a:p>
          <a:endParaRPr lang="en-US"/>
        </a:p>
      </dgm:t>
    </dgm:pt>
    <dgm:pt modelId="{4B48F0B4-704E-4D33-8461-F07A9D44F8E4}">
      <dgm:prSet phldrT="[Text]" custT="1"/>
      <dgm:spPr/>
      <dgm:t>
        <a:bodyPr/>
        <a:lstStyle/>
        <a:p>
          <a:r>
            <a:rPr lang="en-US" sz="2000" dirty="0"/>
            <a:t>For example, your activities</a:t>
          </a:r>
        </a:p>
      </dgm:t>
    </dgm:pt>
    <dgm:pt modelId="{F372EF42-3763-489D-A073-AA53A84C92CD}" type="parTrans" cxnId="{6D54581F-6B85-4C0B-87C6-BA690F76BB34}">
      <dgm:prSet/>
      <dgm:spPr/>
      <dgm:t>
        <a:bodyPr/>
        <a:lstStyle/>
        <a:p>
          <a:endParaRPr lang="en-US" sz="2000"/>
        </a:p>
      </dgm:t>
    </dgm:pt>
    <dgm:pt modelId="{AE4390E9-1A4F-472F-8258-12B9ED36A8A3}" type="sibTrans" cxnId="{6D54581F-6B85-4C0B-87C6-BA690F76BB34}">
      <dgm:prSet/>
      <dgm:spPr/>
      <dgm:t>
        <a:bodyPr/>
        <a:lstStyle/>
        <a:p>
          <a:endParaRPr lang="en-US"/>
        </a:p>
      </dgm:t>
    </dgm:pt>
    <dgm:pt modelId="{FA82FF23-AFAB-425D-B2A0-E0E08A9C10B9}">
      <dgm:prSet phldrT="[Text]" custT="1"/>
      <dgm:spPr/>
      <dgm:t>
        <a:bodyPr/>
        <a:lstStyle/>
        <a:p>
          <a:r>
            <a:rPr lang="en-US" sz="2000" dirty="0"/>
            <a:t>Conclusion/Recommendations</a:t>
          </a:r>
        </a:p>
      </dgm:t>
    </dgm:pt>
    <dgm:pt modelId="{0C8E4E31-EBA4-466F-8822-61B5B010CDC6}" type="parTrans" cxnId="{3F5B918A-94C4-4A66-92DC-61BDC5D5ED8D}">
      <dgm:prSet/>
      <dgm:spPr/>
      <dgm:t>
        <a:bodyPr/>
        <a:lstStyle/>
        <a:p>
          <a:endParaRPr lang="en-US" sz="2000"/>
        </a:p>
      </dgm:t>
    </dgm:pt>
    <dgm:pt modelId="{C606AEAD-5E43-47A9-B81B-C98A769107E1}" type="sibTrans" cxnId="{3F5B918A-94C4-4A66-92DC-61BDC5D5ED8D}">
      <dgm:prSet/>
      <dgm:spPr/>
      <dgm:t>
        <a:bodyPr/>
        <a:lstStyle/>
        <a:p>
          <a:endParaRPr lang="en-US"/>
        </a:p>
      </dgm:t>
    </dgm:pt>
    <dgm:pt modelId="{03EEA429-1201-412E-AC90-9F22B238F12D}">
      <dgm:prSet phldrT="[Text]" custT="1"/>
      <dgm:spPr/>
      <dgm:t>
        <a:bodyPr/>
        <a:lstStyle/>
        <a:p>
          <a:r>
            <a:rPr lang="en-US" sz="2000" dirty="0"/>
            <a:t>allows you to sum up</a:t>
          </a:r>
        </a:p>
      </dgm:t>
    </dgm:pt>
    <dgm:pt modelId="{4688819E-65A2-4C9E-A98B-3C55884C2B91}" type="parTrans" cxnId="{3BC98D9B-C8B8-4247-9EDF-C5B43F9091C6}">
      <dgm:prSet/>
      <dgm:spPr/>
      <dgm:t>
        <a:bodyPr/>
        <a:lstStyle/>
        <a:p>
          <a:endParaRPr lang="en-US" sz="2000"/>
        </a:p>
      </dgm:t>
    </dgm:pt>
    <dgm:pt modelId="{6287806F-E97D-408E-928E-DC7A96411EA8}" type="sibTrans" cxnId="{3BC98D9B-C8B8-4247-9EDF-C5B43F9091C6}">
      <dgm:prSet/>
      <dgm:spPr/>
      <dgm:t>
        <a:bodyPr/>
        <a:lstStyle/>
        <a:p>
          <a:endParaRPr lang="en-US"/>
        </a:p>
      </dgm:t>
    </dgm:pt>
    <dgm:pt modelId="{7033DD2E-9641-4A2C-919A-45F15A98E67E}">
      <dgm:prSet phldrT="[Text]" custT="1"/>
      <dgm:spPr/>
      <dgm:t>
        <a:bodyPr/>
        <a:lstStyle/>
        <a:p>
          <a:r>
            <a:rPr lang="en-US" sz="2000" dirty="0"/>
            <a:t>the problems you encountered</a:t>
          </a:r>
        </a:p>
      </dgm:t>
    </dgm:pt>
    <dgm:pt modelId="{0F945817-C733-4333-865D-FAB1A59556E8}" type="parTrans" cxnId="{D9FF7668-B950-43B7-8570-2F2A0590A8F1}">
      <dgm:prSet/>
      <dgm:spPr/>
      <dgm:t>
        <a:bodyPr/>
        <a:lstStyle/>
        <a:p>
          <a:endParaRPr lang="en-US" sz="2000"/>
        </a:p>
      </dgm:t>
    </dgm:pt>
    <dgm:pt modelId="{9E8047BA-EAF2-4D6A-9A22-BF87EDC38540}" type="sibTrans" cxnId="{D9FF7668-B950-43B7-8570-2F2A0590A8F1}">
      <dgm:prSet/>
      <dgm:spPr/>
      <dgm:t>
        <a:bodyPr/>
        <a:lstStyle/>
        <a:p>
          <a:endParaRPr lang="en-US"/>
        </a:p>
      </dgm:t>
    </dgm:pt>
    <dgm:pt modelId="{AE506592-5BFA-4AED-AF1B-F8C312F36E95}">
      <dgm:prSet phldrT="[Text]" custT="1"/>
      <dgm:spPr/>
      <dgm:t>
        <a:bodyPr/>
        <a:lstStyle/>
        <a:p>
          <a:r>
            <a:rPr lang="en-US" sz="2000" dirty="0"/>
            <a:t>costs of equipment</a:t>
          </a:r>
        </a:p>
      </dgm:t>
    </dgm:pt>
    <dgm:pt modelId="{E3495980-700E-43FC-9231-471D56C32289}" type="parTrans" cxnId="{3505E7C6-E246-49B2-B20D-D9D407E169B1}">
      <dgm:prSet/>
      <dgm:spPr/>
      <dgm:t>
        <a:bodyPr/>
        <a:lstStyle/>
        <a:p>
          <a:endParaRPr lang="en-US" sz="2000"/>
        </a:p>
      </dgm:t>
    </dgm:pt>
    <dgm:pt modelId="{7B9E424C-E709-47DF-9D49-20E72722BD17}" type="sibTrans" cxnId="{3505E7C6-E246-49B2-B20D-D9D407E169B1}">
      <dgm:prSet/>
      <dgm:spPr/>
      <dgm:t>
        <a:bodyPr/>
        <a:lstStyle/>
        <a:p>
          <a:endParaRPr lang="en-US"/>
        </a:p>
      </dgm:t>
    </dgm:pt>
    <dgm:pt modelId="{8BEB86C4-9B17-4AA9-890A-B770C4F2D933}">
      <dgm:prSet phldrT="[Text]" custT="1"/>
      <dgm:spPr/>
      <dgm:t>
        <a:bodyPr/>
        <a:lstStyle/>
        <a:p>
          <a:r>
            <a:rPr lang="en-US" sz="2000" dirty="0"/>
            <a:t>warranty information etc.</a:t>
          </a:r>
        </a:p>
      </dgm:t>
    </dgm:pt>
    <dgm:pt modelId="{82271CD7-A614-45CA-8FCB-9F89FDE3723D}" type="parTrans" cxnId="{87514806-BA69-4D78-B3BE-B6A2F205492C}">
      <dgm:prSet/>
      <dgm:spPr/>
      <dgm:t>
        <a:bodyPr/>
        <a:lstStyle/>
        <a:p>
          <a:endParaRPr lang="en-US" sz="2000"/>
        </a:p>
      </dgm:t>
    </dgm:pt>
    <dgm:pt modelId="{08AB4A2E-741E-4902-88DD-E15BC8C57D8E}" type="sibTrans" cxnId="{87514806-BA69-4D78-B3BE-B6A2F205492C}">
      <dgm:prSet/>
      <dgm:spPr/>
      <dgm:t>
        <a:bodyPr/>
        <a:lstStyle/>
        <a:p>
          <a:endParaRPr lang="en-US"/>
        </a:p>
      </dgm:t>
    </dgm:pt>
    <dgm:pt modelId="{ECE97950-3560-4C30-B172-8B9BC91549BD}">
      <dgm:prSet phldrT="[Text]" custT="1"/>
      <dgm:spPr/>
      <dgm:t>
        <a:bodyPr/>
        <a:lstStyle/>
        <a:p>
          <a:r>
            <a:rPr lang="en-US" sz="2000" dirty="0"/>
            <a:t>to relate what you have learned</a:t>
          </a:r>
        </a:p>
      </dgm:t>
    </dgm:pt>
    <dgm:pt modelId="{5BEDB45A-218D-44A4-93D0-53D342FCBCDF}" type="parTrans" cxnId="{E89FE411-41D0-46A1-8FBA-CD66763067C2}">
      <dgm:prSet/>
      <dgm:spPr/>
      <dgm:t>
        <a:bodyPr/>
        <a:lstStyle/>
        <a:p>
          <a:endParaRPr lang="en-US" sz="2000"/>
        </a:p>
      </dgm:t>
    </dgm:pt>
    <dgm:pt modelId="{FBFCBF30-ADFC-436D-AE0A-08E177EC9DDF}" type="sibTrans" cxnId="{E89FE411-41D0-46A1-8FBA-CD66763067C2}">
      <dgm:prSet/>
      <dgm:spPr/>
      <dgm:t>
        <a:bodyPr/>
        <a:lstStyle/>
        <a:p>
          <a:endParaRPr lang="en-US"/>
        </a:p>
      </dgm:t>
    </dgm:pt>
    <dgm:pt modelId="{181BD3C8-1C7D-42C7-B8C8-A28EA2461DB0}">
      <dgm:prSet phldrT="[Text]" custT="1"/>
      <dgm:spPr/>
      <dgm:t>
        <a:bodyPr/>
        <a:lstStyle/>
        <a:p>
          <a:r>
            <a:rPr lang="en-US" sz="2000" dirty="0"/>
            <a:t>to state what decisions you have made regarding the activities reported</a:t>
          </a:r>
        </a:p>
      </dgm:t>
    </dgm:pt>
    <dgm:pt modelId="{BA6BCACC-136F-486B-8D25-C52537B4458F}" type="parTrans" cxnId="{67438042-FEE3-493B-A00C-600437A9CE91}">
      <dgm:prSet/>
      <dgm:spPr/>
      <dgm:t>
        <a:bodyPr/>
        <a:lstStyle/>
        <a:p>
          <a:endParaRPr lang="en-US" sz="2000"/>
        </a:p>
      </dgm:t>
    </dgm:pt>
    <dgm:pt modelId="{D5298307-B5EB-4D1F-8482-C4BEEBB44499}" type="sibTrans" cxnId="{67438042-FEE3-493B-A00C-600437A9CE91}">
      <dgm:prSet/>
      <dgm:spPr/>
      <dgm:t>
        <a:bodyPr/>
        <a:lstStyle/>
        <a:p>
          <a:endParaRPr lang="en-US"/>
        </a:p>
      </dgm:t>
    </dgm:pt>
    <dgm:pt modelId="{E02040C2-5817-4443-999E-1A29592F481D}">
      <dgm:prSet phldrT="[Text]" custT="1"/>
      <dgm:spPr/>
      <dgm:t>
        <a:bodyPr/>
        <a:lstStyle/>
        <a:p>
          <a:r>
            <a:rPr lang="en-US" sz="2000"/>
            <a:t>recommendation section allows you to suggest future action</a:t>
          </a:r>
          <a:endParaRPr lang="en-US" sz="2000" dirty="0"/>
        </a:p>
      </dgm:t>
    </dgm:pt>
    <dgm:pt modelId="{21BD1CF4-208E-4B54-9436-A86AAB420F09}" type="parTrans" cxnId="{B666FF5E-CD77-49D0-BBA0-52403AE1FC40}">
      <dgm:prSet/>
      <dgm:spPr/>
      <dgm:t>
        <a:bodyPr/>
        <a:lstStyle/>
        <a:p>
          <a:endParaRPr lang="en-US" sz="2000"/>
        </a:p>
      </dgm:t>
    </dgm:pt>
    <dgm:pt modelId="{AA8F9C87-B17D-449C-A16E-6188FB1E7AAC}" type="sibTrans" cxnId="{B666FF5E-CD77-49D0-BBA0-52403AE1FC40}">
      <dgm:prSet/>
      <dgm:spPr/>
      <dgm:t>
        <a:bodyPr/>
        <a:lstStyle/>
        <a:p>
          <a:endParaRPr lang="en-US"/>
        </a:p>
      </dgm:t>
    </dgm:pt>
    <dgm:pt modelId="{3A29DD58-6F23-4FD1-A0D2-9B14DB7EC1FB}">
      <dgm:prSet phldrT="[Text]" custT="1"/>
      <dgm:spPr/>
      <dgm:t>
        <a:bodyPr/>
        <a:lstStyle/>
        <a:p>
          <a:r>
            <a:rPr lang="en-US" sz="2000" dirty="0"/>
            <a:t>Not all reports require recommendations</a:t>
          </a:r>
        </a:p>
      </dgm:t>
    </dgm:pt>
    <dgm:pt modelId="{1F70D26A-7F1B-4A7F-B77F-1EF782FB1B78}" type="parTrans" cxnId="{AFB53033-990D-46E8-BF9F-5E0A0AB4C520}">
      <dgm:prSet/>
      <dgm:spPr/>
      <dgm:t>
        <a:bodyPr/>
        <a:lstStyle/>
        <a:p>
          <a:endParaRPr lang="en-US" sz="2000"/>
        </a:p>
      </dgm:t>
    </dgm:pt>
    <dgm:pt modelId="{51ED1EA3-94B9-4D38-92B4-7CDA817BA438}" type="sibTrans" cxnId="{AFB53033-990D-46E8-BF9F-5E0A0AB4C520}">
      <dgm:prSet/>
      <dgm:spPr/>
      <dgm:t>
        <a:bodyPr/>
        <a:lstStyle/>
        <a:p>
          <a:endParaRPr lang="en-US"/>
        </a:p>
      </dgm:t>
    </dgm:pt>
    <dgm:pt modelId="{E6C2145D-281F-4C60-AADB-63A7BE68AD86}" type="pres">
      <dgm:prSet presAssocID="{C08FD8DD-E379-4C8B-B00B-CF56E62DF576}" presName="hierChild1" presStyleCnt="0">
        <dgm:presLayoutVars>
          <dgm:orgChart val="1"/>
          <dgm:chPref val="1"/>
          <dgm:dir/>
          <dgm:animOne val="branch"/>
          <dgm:animLvl val="lvl"/>
          <dgm:resizeHandles/>
        </dgm:presLayoutVars>
      </dgm:prSet>
      <dgm:spPr/>
    </dgm:pt>
    <dgm:pt modelId="{63D45FAF-634F-469E-9909-C34BBA632032}" type="pres">
      <dgm:prSet presAssocID="{84DD9C73-4CCA-4BD6-AF6E-E4A3134404E2}" presName="hierRoot1" presStyleCnt="0">
        <dgm:presLayoutVars>
          <dgm:hierBranch val="init"/>
        </dgm:presLayoutVars>
      </dgm:prSet>
      <dgm:spPr/>
    </dgm:pt>
    <dgm:pt modelId="{B9511BE4-04F5-488D-8528-10A61C865EAC}" type="pres">
      <dgm:prSet presAssocID="{84DD9C73-4CCA-4BD6-AF6E-E4A3134404E2}" presName="rootComposite1" presStyleCnt="0"/>
      <dgm:spPr/>
    </dgm:pt>
    <dgm:pt modelId="{7E67AA1D-2DEB-4219-9519-E48823B00636}" type="pres">
      <dgm:prSet presAssocID="{84DD9C73-4CCA-4BD6-AF6E-E4A3134404E2}" presName="rootText1" presStyleLbl="node0" presStyleIdx="0" presStyleCnt="1" custScaleX="95593" custScaleY="115306">
        <dgm:presLayoutVars>
          <dgm:chPref val="3"/>
        </dgm:presLayoutVars>
      </dgm:prSet>
      <dgm:spPr/>
    </dgm:pt>
    <dgm:pt modelId="{EF51659D-C044-4E01-B227-466CAFF9EAB5}" type="pres">
      <dgm:prSet presAssocID="{84DD9C73-4CCA-4BD6-AF6E-E4A3134404E2}" presName="rootConnector1" presStyleLbl="node1" presStyleIdx="0" presStyleCnt="0"/>
      <dgm:spPr/>
    </dgm:pt>
    <dgm:pt modelId="{1E7C7C13-F3C7-4201-906B-9328D454D136}" type="pres">
      <dgm:prSet presAssocID="{84DD9C73-4CCA-4BD6-AF6E-E4A3134404E2}" presName="hierChild2" presStyleCnt="0"/>
      <dgm:spPr/>
    </dgm:pt>
    <dgm:pt modelId="{12FB8AB3-283A-4F2D-93C2-5297F8699263}" type="pres">
      <dgm:prSet presAssocID="{28FFBB08-D14B-4668-809A-EA0D7A22F430}" presName="Name64" presStyleLbl="parChTrans1D2" presStyleIdx="0" presStyleCnt="2"/>
      <dgm:spPr/>
    </dgm:pt>
    <dgm:pt modelId="{31345111-87EE-4379-B50E-CBE1CC667016}" type="pres">
      <dgm:prSet presAssocID="{BAE19674-6034-44DA-BD5F-0DD5597E438E}" presName="hierRoot2" presStyleCnt="0">
        <dgm:presLayoutVars>
          <dgm:hierBranch val="init"/>
        </dgm:presLayoutVars>
      </dgm:prSet>
      <dgm:spPr/>
    </dgm:pt>
    <dgm:pt modelId="{DC12C3A9-B80E-4C93-87AE-52884A629AD3}" type="pres">
      <dgm:prSet presAssocID="{BAE19674-6034-44DA-BD5F-0DD5597E438E}" presName="rootComposite" presStyleCnt="0"/>
      <dgm:spPr/>
    </dgm:pt>
    <dgm:pt modelId="{2AAE8197-FAE1-4174-850D-3ECD0C2C0348}" type="pres">
      <dgm:prSet presAssocID="{BAE19674-6034-44DA-BD5F-0DD5597E438E}" presName="rootText" presStyleLbl="node2" presStyleIdx="0" presStyleCnt="2" custScaleY="158729" custLinFactY="-20618" custLinFactNeighborX="-3679" custLinFactNeighborY="-100000">
        <dgm:presLayoutVars>
          <dgm:chPref val="3"/>
        </dgm:presLayoutVars>
      </dgm:prSet>
      <dgm:spPr/>
    </dgm:pt>
    <dgm:pt modelId="{070F3C62-1DF8-4458-A1CC-246C1FB77A26}" type="pres">
      <dgm:prSet presAssocID="{BAE19674-6034-44DA-BD5F-0DD5597E438E}" presName="rootConnector" presStyleLbl="node2" presStyleIdx="0" presStyleCnt="2"/>
      <dgm:spPr/>
    </dgm:pt>
    <dgm:pt modelId="{5FEEA413-6AF6-4FE5-AFC8-C069B5B68899}" type="pres">
      <dgm:prSet presAssocID="{BAE19674-6034-44DA-BD5F-0DD5597E438E}" presName="hierChild4" presStyleCnt="0"/>
      <dgm:spPr/>
    </dgm:pt>
    <dgm:pt modelId="{979008D0-3A89-49FD-9223-E2D67AC30C06}" type="pres">
      <dgm:prSet presAssocID="{6A047160-6C44-42E5-BFCD-1533CD57AFE7}" presName="Name64" presStyleLbl="parChTrans1D3" presStyleIdx="0" presStyleCnt="6"/>
      <dgm:spPr/>
    </dgm:pt>
    <dgm:pt modelId="{CA788CB6-5946-43EA-9405-71E98AAFA9D9}" type="pres">
      <dgm:prSet presAssocID="{4186E228-EB02-4154-BFE0-06F67CA1C73F}" presName="hierRoot2" presStyleCnt="0">
        <dgm:presLayoutVars>
          <dgm:hierBranch val="init"/>
        </dgm:presLayoutVars>
      </dgm:prSet>
      <dgm:spPr/>
    </dgm:pt>
    <dgm:pt modelId="{8D7B1FE3-04FF-4EF5-81CC-4F254D9E26B5}" type="pres">
      <dgm:prSet presAssocID="{4186E228-EB02-4154-BFE0-06F67CA1C73F}" presName="rootComposite" presStyleCnt="0"/>
      <dgm:spPr/>
    </dgm:pt>
    <dgm:pt modelId="{1D772BE0-7ADB-459F-BD97-2B96FFE4F0BC}" type="pres">
      <dgm:prSet presAssocID="{4186E228-EB02-4154-BFE0-06F67CA1C73F}" presName="rootText" presStyleLbl="node3" presStyleIdx="0" presStyleCnt="6" custScaleY="217600" custLinFactY="-22852" custLinFactNeighborX="736" custLinFactNeighborY="-100000">
        <dgm:presLayoutVars>
          <dgm:chPref val="3"/>
        </dgm:presLayoutVars>
      </dgm:prSet>
      <dgm:spPr/>
    </dgm:pt>
    <dgm:pt modelId="{ABE9BEAA-DB0E-4442-97D9-0B8EB60F8F07}" type="pres">
      <dgm:prSet presAssocID="{4186E228-EB02-4154-BFE0-06F67CA1C73F}" presName="rootConnector" presStyleLbl="node3" presStyleIdx="0" presStyleCnt="6"/>
      <dgm:spPr/>
    </dgm:pt>
    <dgm:pt modelId="{CEC82E2A-CFD8-49F2-A30E-2482DBA6E3F3}" type="pres">
      <dgm:prSet presAssocID="{4186E228-EB02-4154-BFE0-06F67CA1C73F}" presName="hierChild4" presStyleCnt="0"/>
      <dgm:spPr/>
    </dgm:pt>
    <dgm:pt modelId="{1BAF7F3D-C2FE-4958-A9B7-EA058BFC7337}" type="pres">
      <dgm:prSet presAssocID="{F372EF42-3763-489D-A073-AA53A84C92CD}" presName="Name64" presStyleLbl="parChTrans1D4" presStyleIdx="0" presStyleCnt="4"/>
      <dgm:spPr/>
    </dgm:pt>
    <dgm:pt modelId="{7355A990-BD19-4B84-B54F-CC062C23B55E}" type="pres">
      <dgm:prSet presAssocID="{4B48F0B4-704E-4D33-8461-F07A9D44F8E4}" presName="hierRoot2" presStyleCnt="0">
        <dgm:presLayoutVars>
          <dgm:hierBranch val="init"/>
        </dgm:presLayoutVars>
      </dgm:prSet>
      <dgm:spPr/>
    </dgm:pt>
    <dgm:pt modelId="{44A783B7-1CF9-45AA-A7D9-B6B8930FDF1B}" type="pres">
      <dgm:prSet presAssocID="{4B48F0B4-704E-4D33-8461-F07A9D44F8E4}" presName="rootComposite" presStyleCnt="0"/>
      <dgm:spPr/>
    </dgm:pt>
    <dgm:pt modelId="{9160B00E-2C97-421A-B097-1F06384B07F6}" type="pres">
      <dgm:prSet presAssocID="{4B48F0B4-704E-4D33-8461-F07A9D44F8E4}" presName="rootText" presStyleLbl="node4" presStyleIdx="0" presStyleCnt="4" custScaleX="178794">
        <dgm:presLayoutVars>
          <dgm:chPref val="3"/>
        </dgm:presLayoutVars>
      </dgm:prSet>
      <dgm:spPr/>
    </dgm:pt>
    <dgm:pt modelId="{7AC9EF93-0C3C-4689-AF7E-2ED7F1AD50AB}" type="pres">
      <dgm:prSet presAssocID="{4B48F0B4-704E-4D33-8461-F07A9D44F8E4}" presName="rootConnector" presStyleLbl="node4" presStyleIdx="0" presStyleCnt="4"/>
      <dgm:spPr/>
    </dgm:pt>
    <dgm:pt modelId="{E77D3A5A-8507-4E4D-A9CE-EBA24E4A0A29}" type="pres">
      <dgm:prSet presAssocID="{4B48F0B4-704E-4D33-8461-F07A9D44F8E4}" presName="hierChild4" presStyleCnt="0"/>
      <dgm:spPr/>
    </dgm:pt>
    <dgm:pt modelId="{9D909909-2A40-452A-8338-FE5FA914405C}" type="pres">
      <dgm:prSet presAssocID="{4B48F0B4-704E-4D33-8461-F07A9D44F8E4}" presName="hierChild5" presStyleCnt="0"/>
      <dgm:spPr/>
    </dgm:pt>
    <dgm:pt modelId="{F402C6EB-E1EC-4FE2-9B22-16EA671ABB32}" type="pres">
      <dgm:prSet presAssocID="{0F945817-C733-4333-865D-FAB1A59556E8}" presName="Name64" presStyleLbl="parChTrans1D4" presStyleIdx="1" presStyleCnt="4"/>
      <dgm:spPr/>
    </dgm:pt>
    <dgm:pt modelId="{D56058B6-C4F9-4A53-A21F-EE47E7D191F6}" type="pres">
      <dgm:prSet presAssocID="{7033DD2E-9641-4A2C-919A-45F15A98E67E}" presName="hierRoot2" presStyleCnt="0">
        <dgm:presLayoutVars>
          <dgm:hierBranch val="init"/>
        </dgm:presLayoutVars>
      </dgm:prSet>
      <dgm:spPr/>
    </dgm:pt>
    <dgm:pt modelId="{4CFA9C90-ACA0-452B-9716-582354B03ECD}" type="pres">
      <dgm:prSet presAssocID="{7033DD2E-9641-4A2C-919A-45F15A98E67E}" presName="rootComposite" presStyleCnt="0"/>
      <dgm:spPr/>
    </dgm:pt>
    <dgm:pt modelId="{A1B779A0-9B2F-44DF-B0A5-36B32690E0B2}" type="pres">
      <dgm:prSet presAssocID="{7033DD2E-9641-4A2C-919A-45F15A98E67E}" presName="rootText" presStyleLbl="node4" presStyleIdx="1" presStyleCnt="4" custScaleX="188293">
        <dgm:presLayoutVars>
          <dgm:chPref val="3"/>
        </dgm:presLayoutVars>
      </dgm:prSet>
      <dgm:spPr/>
    </dgm:pt>
    <dgm:pt modelId="{74AD2960-1884-4749-9B11-67CE9A325AD4}" type="pres">
      <dgm:prSet presAssocID="{7033DD2E-9641-4A2C-919A-45F15A98E67E}" presName="rootConnector" presStyleLbl="node4" presStyleIdx="1" presStyleCnt="4"/>
      <dgm:spPr/>
    </dgm:pt>
    <dgm:pt modelId="{DDE561C6-840E-465C-88EA-06F588784BA0}" type="pres">
      <dgm:prSet presAssocID="{7033DD2E-9641-4A2C-919A-45F15A98E67E}" presName="hierChild4" presStyleCnt="0"/>
      <dgm:spPr/>
    </dgm:pt>
    <dgm:pt modelId="{AC1C1DBE-372F-46CA-B6C2-E9A07E239601}" type="pres">
      <dgm:prSet presAssocID="{7033DD2E-9641-4A2C-919A-45F15A98E67E}" presName="hierChild5" presStyleCnt="0"/>
      <dgm:spPr/>
    </dgm:pt>
    <dgm:pt modelId="{524CC332-98BC-4FBF-B539-E269A49874E9}" type="pres">
      <dgm:prSet presAssocID="{E3495980-700E-43FC-9231-471D56C32289}" presName="Name64" presStyleLbl="parChTrans1D4" presStyleIdx="2" presStyleCnt="4"/>
      <dgm:spPr/>
    </dgm:pt>
    <dgm:pt modelId="{DD1A0BCC-33F5-40F2-BB6F-953CA339E335}" type="pres">
      <dgm:prSet presAssocID="{AE506592-5BFA-4AED-AF1B-F8C312F36E95}" presName="hierRoot2" presStyleCnt="0">
        <dgm:presLayoutVars>
          <dgm:hierBranch val="init"/>
        </dgm:presLayoutVars>
      </dgm:prSet>
      <dgm:spPr/>
    </dgm:pt>
    <dgm:pt modelId="{576B88FB-21D2-46DA-A465-0F198C955E84}" type="pres">
      <dgm:prSet presAssocID="{AE506592-5BFA-4AED-AF1B-F8C312F36E95}" presName="rootComposite" presStyleCnt="0"/>
      <dgm:spPr/>
    </dgm:pt>
    <dgm:pt modelId="{3EB3C716-B616-4697-A125-CB2F2457BC4A}" type="pres">
      <dgm:prSet presAssocID="{AE506592-5BFA-4AED-AF1B-F8C312F36E95}" presName="rootText" presStyleLbl="node4" presStyleIdx="2" presStyleCnt="4" custScaleX="199125">
        <dgm:presLayoutVars>
          <dgm:chPref val="3"/>
        </dgm:presLayoutVars>
      </dgm:prSet>
      <dgm:spPr/>
    </dgm:pt>
    <dgm:pt modelId="{265E91D8-F85F-4783-BB44-D23658B25D8A}" type="pres">
      <dgm:prSet presAssocID="{AE506592-5BFA-4AED-AF1B-F8C312F36E95}" presName="rootConnector" presStyleLbl="node4" presStyleIdx="2" presStyleCnt="4"/>
      <dgm:spPr/>
    </dgm:pt>
    <dgm:pt modelId="{6D71E8BE-972A-4E61-AFD6-8B117D7A4623}" type="pres">
      <dgm:prSet presAssocID="{AE506592-5BFA-4AED-AF1B-F8C312F36E95}" presName="hierChild4" presStyleCnt="0"/>
      <dgm:spPr/>
    </dgm:pt>
    <dgm:pt modelId="{96FC64C8-60A6-4EEF-B5B4-63BEC5B430DE}" type="pres">
      <dgm:prSet presAssocID="{AE506592-5BFA-4AED-AF1B-F8C312F36E95}" presName="hierChild5" presStyleCnt="0"/>
      <dgm:spPr/>
    </dgm:pt>
    <dgm:pt modelId="{CAB9A5AA-743C-4EE8-A37F-0BD1520D03D6}" type="pres">
      <dgm:prSet presAssocID="{82271CD7-A614-45CA-8FCB-9F89FDE3723D}" presName="Name64" presStyleLbl="parChTrans1D4" presStyleIdx="3" presStyleCnt="4"/>
      <dgm:spPr/>
    </dgm:pt>
    <dgm:pt modelId="{0541C2E0-A1FB-4E57-9B8C-9EBC3B31859D}" type="pres">
      <dgm:prSet presAssocID="{8BEB86C4-9B17-4AA9-890A-B770C4F2D933}" presName="hierRoot2" presStyleCnt="0">
        <dgm:presLayoutVars>
          <dgm:hierBranch val="init"/>
        </dgm:presLayoutVars>
      </dgm:prSet>
      <dgm:spPr/>
    </dgm:pt>
    <dgm:pt modelId="{07C680BF-7827-4FC3-A462-FA2E993EEAB1}" type="pres">
      <dgm:prSet presAssocID="{8BEB86C4-9B17-4AA9-890A-B770C4F2D933}" presName="rootComposite" presStyleCnt="0"/>
      <dgm:spPr/>
    </dgm:pt>
    <dgm:pt modelId="{85653778-FAC2-43D9-8F6B-33B90A851779}" type="pres">
      <dgm:prSet presAssocID="{8BEB86C4-9B17-4AA9-890A-B770C4F2D933}" presName="rootText" presStyleLbl="node4" presStyleIdx="3" presStyleCnt="4" custScaleX="184941">
        <dgm:presLayoutVars>
          <dgm:chPref val="3"/>
        </dgm:presLayoutVars>
      </dgm:prSet>
      <dgm:spPr/>
    </dgm:pt>
    <dgm:pt modelId="{6D4DC5E5-91DA-4AF6-8549-E4D3B886C5BA}" type="pres">
      <dgm:prSet presAssocID="{8BEB86C4-9B17-4AA9-890A-B770C4F2D933}" presName="rootConnector" presStyleLbl="node4" presStyleIdx="3" presStyleCnt="4"/>
      <dgm:spPr/>
    </dgm:pt>
    <dgm:pt modelId="{5F572422-A340-4635-BA54-D9563D0E029F}" type="pres">
      <dgm:prSet presAssocID="{8BEB86C4-9B17-4AA9-890A-B770C4F2D933}" presName="hierChild4" presStyleCnt="0"/>
      <dgm:spPr/>
    </dgm:pt>
    <dgm:pt modelId="{BD6F1CDB-C2BD-41BF-A530-8197062173BF}" type="pres">
      <dgm:prSet presAssocID="{8BEB86C4-9B17-4AA9-890A-B770C4F2D933}" presName="hierChild5" presStyleCnt="0"/>
      <dgm:spPr/>
    </dgm:pt>
    <dgm:pt modelId="{A84910EE-47A6-41F1-9BC1-24E19BE5C0EF}" type="pres">
      <dgm:prSet presAssocID="{4186E228-EB02-4154-BFE0-06F67CA1C73F}" presName="hierChild5" presStyleCnt="0"/>
      <dgm:spPr/>
    </dgm:pt>
    <dgm:pt modelId="{917A0B9F-34D3-4F14-9709-D0610FF46F3A}" type="pres">
      <dgm:prSet presAssocID="{BAE19674-6034-44DA-BD5F-0DD5597E438E}" presName="hierChild5" presStyleCnt="0"/>
      <dgm:spPr/>
    </dgm:pt>
    <dgm:pt modelId="{0FE74E57-6868-4F93-A3FB-8A1773D2EA1E}" type="pres">
      <dgm:prSet presAssocID="{0C8E4E31-EBA4-466F-8822-61B5B010CDC6}" presName="Name64" presStyleLbl="parChTrans1D2" presStyleIdx="1" presStyleCnt="2"/>
      <dgm:spPr/>
    </dgm:pt>
    <dgm:pt modelId="{FE9D6CA4-5DA3-4917-877C-8B9B5D0AAD03}" type="pres">
      <dgm:prSet presAssocID="{FA82FF23-AFAB-425D-B2A0-E0E08A9C10B9}" presName="hierRoot2" presStyleCnt="0">
        <dgm:presLayoutVars>
          <dgm:hierBranch val="init"/>
        </dgm:presLayoutVars>
      </dgm:prSet>
      <dgm:spPr/>
    </dgm:pt>
    <dgm:pt modelId="{8EA89682-9DC1-44E2-9B31-C06A89C17ED1}" type="pres">
      <dgm:prSet presAssocID="{FA82FF23-AFAB-425D-B2A0-E0E08A9C10B9}" presName="rootComposite" presStyleCnt="0"/>
      <dgm:spPr/>
    </dgm:pt>
    <dgm:pt modelId="{64924F6C-3D4D-4C3B-8132-73378F9CF998}" type="pres">
      <dgm:prSet presAssocID="{FA82FF23-AFAB-425D-B2A0-E0E08A9C10B9}" presName="rootText" presStyleLbl="node2" presStyleIdx="1" presStyleCnt="2" custScaleY="223634">
        <dgm:presLayoutVars>
          <dgm:chPref val="3"/>
        </dgm:presLayoutVars>
      </dgm:prSet>
      <dgm:spPr/>
    </dgm:pt>
    <dgm:pt modelId="{CA27B978-D4E8-4E40-9BB7-F3EC4BB9A858}" type="pres">
      <dgm:prSet presAssocID="{FA82FF23-AFAB-425D-B2A0-E0E08A9C10B9}" presName="rootConnector" presStyleLbl="node2" presStyleIdx="1" presStyleCnt="2"/>
      <dgm:spPr/>
    </dgm:pt>
    <dgm:pt modelId="{BA6653F6-909A-427C-8874-2675345C984C}" type="pres">
      <dgm:prSet presAssocID="{FA82FF23-AFAB-425D-B2A0-E0E08A9C10B9}" presName="hierChild4" presStyleCnt="0"/>
      <dgm:spPr/>
    </dgm:pt>
    <dgm:pt modelId="{7CDD556F-C347-4271-9878-D7F26164449D}" type="pres">
      <dgm:prSet presAssocID="{4688819E-65A2-4C9E-A98B-3C55884C2B91}" presName="Name64" presStyleLbl="parChTrans1D3" presStyleIdx="1" presStyleCnt="6"/>
      <dgm:spPr/>
    </dgm:pt>
    <dgm:pt modelId="{67EB0022-12E1-46B4-9201-4313A2A6F927}" type="pres">
      <dgm:prSet presAssocID="{03EEA429-1201-412E-AC90-9F22B238F12D}" presName="hierRoot2" presStyleCnt="0">
        <dgm:presLayoutVars>
          <dgm:hierBranch val="init"/>
        </dgm:presLayoutVars>
      </dgm:prSet>
      <dgm:spPr/>
    </dgm:pt>
    <dgm:pt modelId="{BDCE0812-9D2D-4512-8274-0DA61A91170E}" type="pres">
      <dgm:prSet presAssocID="{03EEA429-1201-412E-AC90-9F22B238F12D}" presName="rootComposite" presStyleCnt="0"/>
      <dgm:spPr/>
    </dgm:pt>
    <dgm:pt modelId="{0185FFCD-8D46-406F-962D-A970F1615CD8}" type="pres">
      <dgm:prSet presAssocID="{03EEA429-1201-412E-AC90-9F22B238F12D}" presName="rootText" presStyleLbl="node3" presStyleIdx="1" presStyleCnt="6">
        <dgm:presLayoutVars>
          <dgm:chPref val="3"/>
        </dgm:presLayoutVars>
      </dgm:prSet>
      <dgm:spPr/>
    </dgm:pt>
    <dgm:pt modelId="{D08C3D7C-D45F-45C2-9110-BAE30DAD0428}" type="pres">
      <dgm:prSet presAssocID="{03EEA429-1201-412E-AC90-9F22B238F12D}" presName="rootConnector" presStyleLbl="node3" presStyleIdx="1" presStyleCnt="6"/>
      <dgm:spPr/>
    </dgm:pt>
    <dgm:pt modelId="{254F1E6F-7CFB-4846-9288-EAD3BA30021F}" type="pres">
      <dgm:prSet presAssocID="{03EEA429-1201-412E-AC90-9F22B238F12D}" presName="hierChild4" presStyleCnt="0"/>
      <dgm:spPr/>
    </dgm:pt>
    <dgm:pt modelId="{C4FF185D-C5E0-4D49-8906-EE7C81BDB477}" type="pres">
      <dgm:prSet presAssocID="{03EEA429-1201-412E-AC90-9F22B238F12D}" presName="hierChild5" presStyleCnt="0"/>
      <dgm:spPr/>
    </dgm:pt>
    <dgm:pt modelId="{21733341-84DC-4E98-963F-75C3F438B138}" type="pres">
      <dgm:prSet presAssocID="{5BEDB45A-218D-44A4-93D0-53D342FCBCDF}" presName="Name64" presStyleLbl="parChTrans1D3" presStyleIdx="2" presStyleCnt="6"/>
      <dgm:spPr/>
    </dgm:pt>
    <dgm:pt modelId="{2CE63525-7947-40B4-80B2-B2BDDC9F9F4A}" type="pres">
      <dgm:prSet presAssocID="{ECE97950-3560-4C30-B172-8B9BC91549BD}" presName="hierRoot2" presStyleCnt="0">
        <dgm:presLayoutVars>
          <dgm:hierBranch val="init"/>
        </dgm:presLayoutVars>
      </dgm:prSet>
      <dgm:spPr/>
    </dgm:pt>
    <dgm:pt modelId="{65467664-9AF8-49DD-99EC-D26EA2B33237}" type="pres">
      <dgm:prSet presAssocID="{ECE97950-3560-4C30-B172-8B9BC91549BD}" presName="rootComposite" presStyleCnt="0"/>
      <dgm:spPr/>
    </dgm:pt>
    <dgm:pt modelId="{C8967421-0C02-4793-8CB5-B9CBFAC7CEF1}" type="pres">
      <dgm:prSet presAssocID="{ECE97950-3560-4C30-B172-8B9BC91549BD}" presName="rootText" presStyleLbl="node3" presStyleIdx="2" presStyleCnt="6" custScaleX="180288">
        <dgm:presLayoutVars>
          <dgm:chPref val="3"/>
        </dgm:presLayoutVars>
      </dgm:prSet>
      <dgm:spPr/>
    </dgm:pt>
    <dgm:pt modelId="{7F776317-0D16-416B-8551-2EBC899A7666}" type="pres">
      <dgm:prSet presAssocID="{ECE97950-3560-4C30-B172-8B9BC91549BD}" presName="rootConnector" presStyleLbl="node3" presStyleIdx="2" presStyleCnt="6"/>
      <dgm:spPr/>
    </dgm:pt>
    <dgm:pt modelId="{F5CCE879-BDB1-4520-825F-66C481E9EC46}" type="pres">
      <dgm:prSet presAssocID="{ECE97950-3560-4C30-B172-8B9BC91549BD}" presName="hierChild4" presStyleCnt="0"/>
      <dgm:spPr/>
    </dgm:pt>
    <dgm:pt modelId="{D49FB481-904E-4FA6-8C76-715F637F209B}" type="pres">
      <dgm:prSet presAssocID="{ECE97950-3560-4C30-B172-8B9BC91549BD}" presName="hierChild5" presStyleCnt="0"/>
      <dgm:spPr/>
    </dgm:pt>
    <dgm:pt modelId="{CB860462-1A3C-4CD5-921F-2C5046FC4496}" type="pres">
      <dgm:prSet presAssocID="{BA6BCACC-136F-486B-8D25-C52537B4458F}" presName="Name64" presStyleLbl="parChTrans1D3" presStyleIdx="3" presStyleCnt="6"/>
      <dgm:spPr/>
    </dgm:pt>
    <dgm:pt modelId="{2A609D64-2154-4073-B686-7692255628EA}" type="pres">
      <dgm:prSet presAssocID="{181BD3C8-1C7D-42C7-B8C8-A28EA2461DB0}" presName="hierRoot2" presStyleCnt="0">
        <dgm:presLayoutVars>
          <dgm:hierBranch val="init"/>
        </dgm:presLayoutVars>
      </dgm:prSet>
      <dgm:spPr/>
    </dgm:pt>
    <dgm:pt modelId="{A0C481FC-5C0F-43BB-A8E2-FDDA3526E7AF}" type="pres">
      <dgm:prSet presAssocID="{181BD3C8-1C7D-42C7-B8C8-A28EA2461DB0}" presName="rootComposite" presStyleCnt="0"/>
      <dgm:spPr/>
    </dgm:pt>
    <dgm:pt modelId="{669CD539-10E8-4C4E-B43D-5F9EFA654F5E}" type="pres">
      <dgm:prSet presAssocID="{181BD3C8-1C7D-42C7-B8C8-A28EA2461DB0}" presName="rootText" presStyleLbl="node3" presStyleIdx="3" presStyleCnt="6" custScaleX="303073">
        <dgm:presLayoutVars>
          <dgm:chPref val="3"/>
        </dgm:presLayoutVars>
      </dgm:prSet>
      <dgm:spPr/>
    </dgm:pt>
    <dgm:pt modelId="{6FE2DFAB-FF3A-4B71-8C05-B3F617A0ABB9}" type="pres">
      <dgm:prSet presAssocID="{181BD3C8-1C7D-42C7-B8C8-A28EA2461DB0}" presName="rootConnector" presStyleLbl="node3" presStyleIdx="3" presStyleCnt="6"/>
      <dgm:spPr/>
    </dgm:pt>
    <dgm:pt modelId="{4E235AF6-ED36-4C5C-B2F1-D1470C01DFA4}" type="pres">
      <dgm:prSet presAssocID="{181BD3C8-1C7D-42C7-B8C8-A28EA2461DB0}" presName="hierChild4" presStyleCnt="0"/>
      <dgm:spPr/>
    </dgm:pt>
    <dgm:pt modelId="{4D1A0D96-8E8E-4B75-B97B-1FE0ED81B99A}" type="pres">
      <dgm:prSet presAssocID="{181BD3C8-1C7D-42C7-B8C8-A28EA2461DB0}" presName="hierChild5" presStyleCnt="0"/>
      <dgm:spPr/>
    </dgm:pt>
    <dgm:pt modelId="{1A56C2DE-9609-4619-81E3-45BAF19E81EF}" type="pres">
      <dgm:prSet presAssocID="{21BD1CF4-208E-4B54-9436-A86AAB420F09}" presName="Name64" presStyleLbl="parChTrans1D3" presStyleIdx="4" presStyleCnt="6"/>
      <dgm:spPr/>
    </dgm:pt>
    <dgm:pt modelId="{68D39507-2900-45ED-B8D5-D2279E4CA893}" type="pres">
      <dgm:prSet presAssocID="{E02040C2-5817-4443-999E-1A29592F481D}" presName="hierRoot2" presStyleCnt="0">
        <dgm:presLayoutVars>
          <dgm:hierBranch val="init"/>
        </dgm:presLayoutVars>
      </dgm:prSet>
      <dgm:spPr/>
    </dgm:pt>
    <dgm:pt modelId="{0D661AE3-5D78-4465-A5C6-4E792BD3B217}" type="pres">
      <dgm:prSet presAssocID="{E02040C2-5817-4443-999E-1A29592F481D}" presName="rootComposite" presStyleCnt="0"/>
      <dgm:spPr/>
    </dgm:pt>
    <dgm:pt modelId="{6D7913D5-BFF0-4B0F-9D76-A88D03DF65BB}" type="pres">
      <dgm:prSet presAssocID="{E02040C2-5817-4443-999E-1A29592F481D}" presName="rootText" presStyleLbl="node3" presStyleIdx="4" presStyleCnt="6" custScaleX="230166">
        <dgm:presLayoutVars>
          <dgm:chPref val="3"/>
        </dgm:presLayoutVars>
      </dgm:prSet>
      <dgm:spPr/>
    </dgm:pt>
    <dgm:pt modelId="{F2AE54CE-8BBB-4B00-B8D0-90F9F173F059}" type="pres">
      <dgm:prSet presAssocID="{E02040C2-5817-4443-999E-1A29592F481D}" presName="rootConnector" presStyleLbl="node3" presStyleIdx="4" presStyleCnt="6"/>
      <dgm:spPr/>
    </dgm:pt>
    <dgm:pt modelId="{5B4D165D-93EF-4F4B-A76B-FD682D43CA12}" type="pres">
      <dgm:prSet presAssocID="{E02040C2-5817-4443-999E-1A29592F481D}" presName="hierChild4" presStyleCnt="0"/>
      <dgm:spPr/>
    </dgm:pt>
    <dgm:pt modelId="{8D5C4171-47BD-4B12-B155-1B8940FA08DD}" type="pres">
      <dgm:prSet presAssocID="{E02040C2-5817-4443-999E-1A29592F481D}" presName="hierChild5" presStyleCnt="0"/>
      <dgm:spPr/>
    </dgm:pt>
    <dgm:pt modelId="{F04F77A4-44F4-491E-8038-AED92CE70B9F}" type="pres">
      <dgm:prSet presAssocID="{1F70D26A-7F1B-4A7F-B77F-1EF782FB1B78}" presName="Name64" presStyleLbl="parChTrans1D3" presStyleIdx="5" presStyleCnt="6"/>
      <dgm:spPr/>
    </dgm:pt>
    <dgm:pt modelId="{9F0FB396-2807-4382-B5F6-F0924C249ED7}" type="pres">
      <dgm:prSet presAssocID="{3A29DD58-6F23-4FD1-A0D2-9B14DB7EC1FB}" presName="hierRoot2" presStyleCnt="0">
        <dgm:presLayoutVars>
          <dgm:hierBranch val="init"/>
        </dgm:presLayoutVars>
      </dgm:prSet>
      <dgm:spPr/>
    </dgm:pt>
    <dgm:pt modelId="{2271E3D2-7DCD-4021-91D1-0EE1FED92AAC}" type="pres">
      <dgm:prSet presAssocID="{3A29DD58-6F23-4FD1-A0D2-9B14DB7EC1FB}" presName="rootComposite" presStyleCnt="0"/>
      <dgm:spPr/>
    </dgm:pt>
    <dgm:pt modelId="{68E574E9-A4C0-4BDC-AAB6-D6909048F14B}" type="pres">
      <dgm:prSet presAssocID="{3A29DD58-6F23-4FD1-A0D2-9B14DB7EC1FB}" presName="rootText" presStyleLbl="node3" presStyleIdx="5" presStyleCnt="6" custScaleX="280063">
        <dgm:presLayoutVars>
          <dgm:chPref val="3"/>
        </dgm:presLayoutVars>
      </dgm:prSet>
      <dgm:spPr/>
    </dgm:pt>
    <dgm:pt modelId="{CDA3FACC-26A9-4CFE-93DD-4692494FE232}" type="pres">
      <dgm:prSet presAssocID="{3A29DD58-6F23-4FD1-A0D2-9B14DB7EC1FB}" presName="rootConnector" presStyleLbl="node3" presStyleIdx="5" presStyleCnt="6"/>
      <dgm:spPr/>
    </dgm:pt>
    <dgm:pt modelId="{852CD417-0752-4683-A869-E3DADCC6F211}" type="pres">
      <dgm:prSet presAssocID="{3A29DD58-6F23-4FD1-A0D2-9B14DB7EC1FB}" presName="hierChild4" presStyleCnt="0"/>
      <dgm:spPr/>
    </dgm:pt>
    <dgm:pt modelId="{E64207CF-9355-4A46-88D9-18CE4226D2DB}" type="pres">
      <dgm:prSet presAssocID="{3A29DD58-6F23-4FD1-A0D2-9B14DB7EC1FB}" presName="hierChild5" presStyleCnt="0"/>
      <dgm:spPr/>
    </dgm:pt>
    <dgm:pt modelId="{0FB7B7B1-D143-4D56-9FA9-5E3AB1FE0297}" type="pres">
      <dgm:prSet presAssocID="{FA82FF23-AFAB-425D-B2A0-E0E08A9C10B9}" presName="hierChild5" presStyleCnt="0"/>
      <dgm:spPr/>
    </dgm:pt>
    <dgm:pt modelId="{F35AD10E-EAFC-4730-A0E0-608A31A34930}" type="pres">
      <dgm:prSet presAssocID="{84DD9C73-4CCA-4BD6-AF6E-E4A3134404E2}" presName="hierChild3" presStyleCnt="0"/>
      <dgm:spPr/>
    </dgm:pt>
  </dgm:ptLst>
  <dgm:cxnLst>
    <dgm:cxn modelId="{63DCDD02-9A3E-46A2-9F7A-9035D94A67E8}" type="presOf" srcId="{E02040C2-5817-4443-999E-1A29592F481D}" destId="{6D7913D5-BFF0-4B0F-9D76-A88D03DF65BB}" srcOrd="0" destOrd="0" presId="urn:microsoft.com/office/officeart/2009/3/layout/HorizontalOrganizationChart"/>
    <dgm:cxn modelId="{4C3C5705-0AE9-437B-A62E-09754C87E87E}" type="presOf" srcId="{4B48F0B4-704E-4D33-8461-F07A9D44F8E4}" destId="{9160B00E-2C97-421A-B097-1F06384B07F6}" srcOrd="0" destOrd="0" presId="urn:microsoft.com/office/officeart/2009/3/layout/HorizontalOrganizationChart"/>
    <dgm:cxn modelId="{87514806-BA69-4D78-B3BE-B6A2F205492C}" srcId="{4186E228-EB02-4154-BFE0-06F67CA1C73F}" destId="{8BEB86C4-9B17-4AA9-890A-B770C4F2D933}" srcOrd="3" destOrd="0" parTransId="{82271CD7-A614-45CA-8FCB-9F89FDE3723D}" sibTransId="{08AB4A2E-741E-4902-88DD-E15BC8C57D8E}"/>
    <dgm:cxn modelId="{9CBF120E-AF55-448F-9C2D-88FB61BEAEB9}" type="presOf" srcId="{F372EF42-3763-489D-A073-AA53A84C92CD}" destId="{1BAF7F3D-C2FE-4958-A9B7-EA058BFC7337}" srcOrd="0" destOrd="0" presId="urn:microsoft.com/office/officeart/2009/3/layout/HorizontalOrganizationChart"/>
    <dgm:cxn modelId="{E89FE411-41D0-46A1-8FBA-CD66763067C2}" srcId="{FA82FF23-AFAB-425D-B2A0-E0E08A9C10B9}" destId="{ECE97950-3560-4C30-B172-8B9BC91549BD}" srcOrd="1" destOrd="0" parTransId="{5BEDB45A-218D-44A4-93D0-53D342FCBCDF}" sibTransId="{FBFCBF30-ADFC-436D-AE0A-08E177EC9DDF}"/>
    <dgm:cxn modelId="{4BE80415-8FAB-4F79-AD31-739EE47DDF89}" srcId="{BAE19674-6034-44DA-BD5F-0DD5597E438E}" destId="{4186E228-EB02-4154-BFE0-06F67CA1C73F}" srcOrd="0" destOrd="0" parTransId="{6A047160-6C44-42E5-BFCD-1533CD57AFE7}" sibTransId="{CB9CDDC7-E148-4A19-9536-A4BB38308388}"/>
    <dgm:cxn modelId="{33309215-7E85-4CA8-A45B-7349CFBB0000}" type="presOf" srcId="{FA82FF23-AFAB-425D-B2A0-E0E08A9C10B9}" destId="{64924F6C-3D4D-4C3B-8132-73378F9CF998}" srcOrd="0" destOrd="0" presId="urn:microsoft.com/office/officeart/2009/3/layout/HorizontalOrganizationChart"/>
    <dgm:cxn modelId="{C29EE81A-5BDC-45C6-9291-E5BF70BD78F5}" type="presOf" srcId="{8BEB86C4-9B17-4AA9-890A-B770C4F2D933}" destId="{85653778-FAC2-43D9-8F6B-33B90A851779}" srcOrd="0" destOrd="0" presId="urn:microsoft.com/office/officeart/2009/3/layout/HorizontalOrganizationChart"/>
    <dgm:cxn modelId="{D65B2D1C-1E4C-497D-AE7C-9A6375078ADF}" type="presOf" srcId="{BA6BCACC-136F-486B-8D25-C52537B4458F}" destId="{CB860462-1A3C-4CD5-921F-2C5046FC4496}" srcOrd="0" destOrd="0" presId="urn:microsoft.com/office/officeart/2009/3/layout/HorizontalOrganizationChart"/>
    <dgm:cxn modelId="{D16A851E-33F2-43FB-8E4D-3990CA815620}" srcId="{84DD9C73-4CCA-4BD6-AF6E-E4A3134404E2}" destId="{BAE19674-6034-44DA-BD5F-0DD5597E438E}" srcOrd="0" destOrd="0" parTransId="{28FFBB08-D14B-4668-809A-EA0D7A22F430}" sibTransId="{4C81496A-9F86-4FFC-B292-50FC739BDB91}"/>
    <dgm:cxn modelId="{141C131F-2B96-4195-A619-8DED4E0953B4}" srcId="{C08FD8DD-E379-4C8B-B00B-CF56E62DF576}" destId="{84DD9C73-4CCA-4BD6-AF6E-E4A3134404E2}" srcOrd="0" destOrd="0" parTransId="{C55C480F-A2B7-4F8C-AE1A-FCBF7D4D3323}" sibTransId="{C7D528DA-262F-4182-A9B7-60F2390DE261}"/>
    <dgm:cxn modelId="{DBE8601F-2693-42E0-AA44-F8B034A09C06}" type="presOf" srcId="{6A047160-6C44-42E5-BFCD-1533CD57AFE7}" destId="{979008D0-3A89-49FD-9223-E2D67AC30C06}" srcOrd="0" destOrd="0" presId="urn:microsoft.com/office/officeart/2009/3/layout/HorizontalOrganizationChart"/>
    <dgm:cxn modelId="{6D54581F-6B85-4C0B-87C6-BA690F76BB34}" srcId="{4186E228-EB02-4154-BFE0-06F67CA1C73F}" destId="{4B48F0B4-704E-4D33-8461-F07A9D44F8E4}" srcOrd="0" destOrd="0" parTransId="{F372EF42-3763-489D-A073-AA53A84C92CD}" sibTransId="{AE4390E9-1A4F-472F-8258-12B9ED36A8A3}"/>
    <dgm:cxn modelId="{81883126-6750-4475-B7D7-B0DA41ED36EF}" type="presOf" srcId="{0F945817-C733-4333-865D-FAB1A59556E8}" destId="{F402C6EB-E1EC-4FE2-9B22-16EA671ABB32}" srcOrd="0" destOrd="0" presId="urn:microsoft.com/office/officeart/2009/3/layout/HorizontalOrganizationChart"/>
    <dgm:cxn modelId="{200B0F2A-B611-4A6B-A8B1-3584955275B5}" type="presOf" srcId="{181BD3C8-1C7D-42C7-B8C8-A28EA2461DB0}" destId="{6FE2DFAB-FF3A-4B71-8C05-B3F617A0ABB9}" srcOrd="1" destOrd="0" presId="urn:microsoft.com/office/officeart/2009/3/layout/HorizontalOrganizationChart"/>
    <dgm:cxn modelId="{DFAF502F-1DAB-4D80-A991-915605070930}" type="presOf" srcId="{4186E228-EB02-4154-BFE0-06F67CA1C73F}" destId="{ABE9BEAA-DB0E-4442-97D9-0B8EB60F8F07}" srcOrd="1" destOrd="0" presId="urn:microsoft.com/office/officeart/2009/3/layout/HorizontalOrganizationChart"/>
    <dgm:cxn modelId="{7E4EAB30-645D-4AD7-9384-7FF6F2E6D0DA}" type="presOf" srcId="{1F70D26A-7F1B-4A7F-B77F-1EF782FB1B78}" destId="{F04F77A4-44F4-491E-8038-AED92CE70B9F}" srcOrd="0" destOrd="0" presId="urn:microsoft.com/office/officeart/2009/3/layout/HorizontalOrganizationChart"/>
    <dgm:cxn modelId="{AFB53033-990D-46E8-BF9F-5E0A0AB4C520}" srcId="{FA82FF23-AFAB-425D-B2A0-E0E08A9C10B9}" destId="{3A29DD58-6F23-4FD1-A0D2-9B14DB7EC1FB}" srcOrd="4" destOrd="0" parTransId="{1F70D26A-7F1B-4A7F-B77F-1EF782FB1B78}" sibTransId="{51ED1EA3-94B9-4D38-92B4-7CDA817BA438}"/>
    <dgm:cxn modelId="{D249FB3A-47BC-4471-A2B5-5BAB14C26ED8}" type="presOf" srcId="{0C8E4E31-EBA4-466F-8822-61B5B010CDC6}" destId="{0FE74E57-6868-4F93-A3FB-8A1773D2EA1E}" srcOrd="0" destOrd="0" presId="urn:microsoft.com/office/officeart/2009/3/layout/HorizontalOrganizationChart"/>
    <dgm:cxn modelId="{9569763C-F904-40FA-A7F5-67BE7852EFB2}" type="presOf" srcId="{3A29DD58-6F23-4FD1-A0D2-9B14DB7EC1FB}" destId="{CDA3FACC-26A9-4CFE-93DD-4692494FE232}" srcOrd="1" destOrd="0" presId="urn:microsoft.com/office/officeart/2009/3/layout/HorizontalOrganizationChart"/>
    <dgm:cxn modelId="{13CC205B-80E0-4EEA-A5CD-10AE0E7A28E3}" type="presOf" srcId="{181BD3C8-1C7D-42C7-B8C8-A28EA2461DB0}" destId="{669CD539-10E8-4C4E-B43D-5F9EFA654F5E}" srcOrd="0" destOrd="0" presId="urn:microsoft.com/office/officeart/2009/3/layout/HorizontalOrganizationChart"/>
    <dgm:cxn modelId="{B666FF5E-CD77-49D0-BBA0-52403AE1FC40}" srcId="{FA82FF23-AFAB-425D-B2A0-E0E08A9C10B9}" destId="{E02040C2-5817-4443-999E-1A29592F481D}" srcOrd="3" destOrd="0" parTransId="{21BD1CF4-208E-4B54-9436-A86AAB420F09}" sibTransId="{AA8F9C87-B17D-449C-A16E-6188FB1E7AAC}"/>
    <dgm:cxn modelId="{67438042-FEE3-493B-A00C-600437A9CE91}" srcId="{FA82FF23-AFAB-425D-B2A0-E0E08A9C10B9}" destId="{181BD3C8-1C7D-42C7-B8C8-A28EA2461DB0}" srcOrd="2" destOrd="0" parTransId="{BA6BCACC-136F-486B-8D25-C52537B4458F}" sibTransId="{D5298307-B5EB-4D1F-8482-C4BEEBB44499}"/>
    <dgm:cxn modelId="{D9FF7668-B950-43B7-8570-2F2A0590A8F1}" srcId="{4186E228-EB02-4154-BFE0-06F67CA1C73F}" destId="{7033DD2E-9641-4A2C-919A-45F15A98E67E}" srcOrd="1" destOrd="0" parTransId="{0F945817-C733-4333-865D-FAB1A59556E8}" sibTransId="{9E8047BA-EAF2-4D6A-9A22-BF87EDC38540}"/>
    <dgm:cxn modelId="{2B3C9869-C970-426B-B2B1-43904143553A}" type="presOf" srcId="{E3495980-700E-43FC-9231-471D56C32289}" destId="{524CC332-98BC-4FBF-B539-E269A49874E9}" srcOrd="0" destOrd="0" presId="urn:microsoft.com/office/officeart/2009/3/layout/HorizontalOrganizationChart"/>
    <dgm:cxn modelId="{F03AAB49-AB1A-4D02-9DC2-D431442B35A5}" type="presOf" srcId="{E02040C2-5817-4443-999E-1A29592F481D}" destId="{F2AE54CE-8BBB-4B00-B8D0-90F9F173F059}" srcOrd="1" destOrd="0" presId="urn:microsoft.com/office/officeart/2009/3/layout/HorizontalOrganizationChart"/>
    <dgm:cxn modelId="{8DD2294A-A704-4DB7-8324-B33CAFD3D0CF}" type="presOf" srcId="{8BEB86C4-9B17-4AA9-890A-B770C4F2D933}" destId="{6D4DC5E5-91DA-4AF6-8549-E4D3B886C5BA}" srcOrd="1" destOrd="0" presId="urn:microsoft.com/office/officeart/2009/3/layout/HorizontalOrganizationChart"/>
    <dgm:cxn modelId="{EC77CA4B-15C2-4B35-BFA7-79C8342E517E}" type="presOf" srcId="{21BD1CF4-208E-4B54-9436-A86AAB420F09}" destId="{1A56C2DE-9609-4619-81E3-45BAF19E81EF}" srcOrd="0" destOrd="0" presId="urn:microsoft.com/office/officeart/2009/3/layout/HorizontalOrganizationChart"/>
    <dgm:cxn modelId="{E561EB6E-5C84-4BC9-8A6A-9170E531E5BE}" type="presOf" srcId="{AE506592-5BFA-4AED-AF1B-F8C312F36E95}" destId="{3EB3C716-B616-4697-A125-CB2F2457BC4A}" srcOrd="0" destOrd="0" presId="urn:microsoft.com/office/officeart/2009/3/layout/HorizontalOrganizationChart"/>
    <dgm:cxn modelId="{0F834973-EB0D-42B7-A84D-FB479BACB583}" type="presOf" srcId="{03EEA429-1201-412E-AC90-9F22B238F12D}" destId="{0185FFCD-8D46-406F-962D-A970F1615CD8}" srcOrd="0" destOrd="0" presId="urn:microsoft.com/office/officeart/2009/3/layout/HorizontalOrganizationChart"/>
    <dgm:cxn modelId="{FDB0EE54-E24E-49B5-A899-31F72FCA1F31}" type="presOf" srcId="{BAE19674-6034-44DA-BD5F-0DD5597E438E}" destId="{2AAE8197-FAE1-4174-850D-3ECD0C2C0348}" srcOrd="0" destOrd="0" presId="urn:microsoft.com/office/officeart/2009/3/layout/HorizontalOrganizationChart"/>
    <dgm:cxn modelId="{3D703076-C31F-4213-B47A-2605A2FB3B3F}" type="presOf" srcId="{ECE97950-3560-4C30-B172-8B9BC91549BD}" destId="{C8967421-0C02-4793-8CB5-B9CBFAC7CEF1}" srcOrd="0" destOrd="0" presId="urn:microsoft.com/office/officeart/2009/3/layout/HorizontalOrganizationChart"/>
    <dgm:cxn modelId="{992C9876-50CB-4000-9F1D-56CEA341A15B}" type="presOf" srcId="{AE506592-5BFA-4AED-AF1B-F8C312F36E95}" destId="{265E91D8-F85F-4783-BB44-D23658B25D8A}" srcOrd="1" destOrd="0" presId="urn:microsoft.com/office/officeart/2009/3/layout/HorizontalOrganizationChart"/>
    <dgm:cxn modelId="{7D133877-A6BB-4B4E-A0C8-B013FF512C78}" type="presOf" srcId="{C08FD8DD-E379-4C8B-B00B-CF56E62DF576}" destId="{E6C2145D-281F-4C60-AADB-63A7BE68AD86}" srcOrd="0" destOrd="0" presId="urn:microsoft.com/office/officeart/2009/3/layout/HorizontalOrganizationChart"/>
    <dgm:cxn modelId="{210AF37D-DF66-48CE-8D65-9CA00F23938D}" type="presOf" srcId="{84DD9C73-4CCA-4BD6-AF6E-E4A3134404E2}" destId="{7E67AA1D-2DEB-4219-9519-E48823B00636}" srcOrd="0" destOrd="0" presId="urn:microsoft.com/office/officeart/2009/3/layout/HorizontalOrganizationChart"/>
    <dgm:cxn modelId="{3F5B918A-94C4-4A66-92DC-61BDC5D5ED8D}" srcId="{84DD9C73-4CCA-4BD6-AF6E-E4A3134404E2}" destId="{FA82FF23-AFAB-425D-B2A0-E0E08A9C10B9}" srcOrd="1" destOrd="0" parTransId="{0C8E4E31-EBA4-466F-8822-61B5B010CDC6}" sibTransId="{C606AEAD-5E43-47A9-B81B-C98A769107E1}"/>
    <dgm:cxn modelId="{03E3E68F-7BDC-4CD6-87E1-989B1407FAFC}" type="presOf" srcId="{84DD9C73-4CCA-4BD6-AF6E-E4A3134404E2}" destId="{EF51659D-C044-4E01-B227-466CAFF9EAB5}" srcOrd="1" destOrd="0" presId="urn:microsoft.com/office/officeart/2009/3/layout/HorizontalOrganizationChart"/>
    <dgm:cxn modelId="{D4BB4492-0B87-41BB-A139-058A83028B99}" type="presOf" srcId="{4186E228-EB02-4154-BFE0-06F67CA1C73F}" destId="{1D772BE0-7ADB-459F-BD97-2B96FFE4F0BC}" srcOrd="0" destOrd="0" presId="urn:microsoft.com/office/officeart/2009/3/layout/HorizontalOrganizationChart"/>
    <dgm:cxn modelId="{3BC98D9B-C8B8-4247-9EDF-C5B43F9091C6}" srcId="{FA82FF23-AFAB-425D-B2A0-E0E08A9C10B9}" destId="{03EEA429-1201-412E-AC90-9F22B238F12D}" srcOrd="0" destOrd="0" parTransId="{4688819E-65A2-4C9E-A98B-3C55884C2B91}" sibTransId="{6287806F-E97D-408E-928E-DC7A96411EA8}"/>
    <dgm:cxn modelId="{0811E8B5-8C61-4FA5-81FE-E1A73D2B00BA}" type="presOf" srcId="{28FFBB08-D14B-4668-809A-EA0D7A22F430}" destId="{12FB8AB3-283A-4F2D-93C2-5297F8699263}" srcOrd="0" destOrd="0" presId="urn:microsoft.com/office/officeart/2009/3/layout/HorizontalOrganizationChart"/>
    <dgm:cxn modelId="{FA320EBB-012E-4A71-BDFF-86D6D3C830B7}" type="presOf" srcId="{5BEDB45A-218D-44A4-93D0-53D342FCBCDF}" destId="{21733341-84DC-4E98-963F-75C3F438B138}" srcOrd="0" destOrd="0" presId="urn:microsoft.com/office/officeart/2009/3/layout/HorizontalOrganizationChart"/>
    <dgm:cxn modelId="{91B465BF-25F5-4E74-9849-C60F1FEFB36C}" type="presOf" srcId="{FA82FF23-AFAB-425D-B2A0-E0E08A9C10B9}" destId="{CA27B978-D4E8-4E40-9BB7-F3EC4BB9A858}" srcOrd="1" destOrd="0" presId="urn:microsoft.com/office/officeart/2009/3/layout/HorizontalOrganizationChart"/>
    <dgm:cxn modelId="{79E185C4-B8FE-4171-AE82-3BE6A3DE0A9F}" type="presOf" srcId="{7033DD2E-9641-4A2C-919A-45F15A98E67E}" destId="{A1B779A0-9B2F-44DF-B0A5-36B32690E0B2}" srcOrd="0" destOrd="0" presId="urn:microsoft.com/office/officeart/2009/3/layout/HorizontalOrganizationChart"/>
    <dgm:cxn modelId="{3505E7C6-E246-49B2-B20D-D9D407E169B1}" srcId="{4186E228-EB02-4154-BFE0-06F67CA1C73F}" destId="{AE506592-5BFA-4AED-AF1B-F8C312F36E95}" srcOrd="2" destOrd="0" parTransId="{E3495980-700E-43FC-9231-471D56C32289}" sibTransId="{7B9E424C-E709-47DF-9D49-20E72722BD17}"/>
    <dgm:cxn modelId="{3DE474C9-E8AD-4717-AC8C-7D2B8DEBCB2E}" type="presOf" srcId="{03EEA429-1201-412E-AC90-9F22B238F12D}" destId="{D08C3D7C-D45F-45C2-9110-BAE30DAD0428}" srcOrd="1" destOrd="0" presId="urn:microsoft.com/office/officeart/2009/3/layout/HorizontalOrganizationChart"/>
    <dgm:cxn modelId="{8E8DF0CE-36AB-4F35-A392-7A931F104692}" type="presOf" srcId="{4B48F0B4-704E-4D33-8461-F07A9D44F8E4}" destId="{7AC9EF93-0C3C-4689-AF7E-2ED7F1AD50AB}" srcOrd="1" destOrd="0" presId="urn:microsoft.com/office/officeart/2009/3/layout/HorizontalOrganizationChart"/>
    <dgm:cxn modelId="{A8415BD7-6704-4006-8633-2B324235F0EB}" type="presOf" srcId="{3A29DD58-6F23-4FD1-A0D2-9B14DB7EC1FB}" destId="{68E574E9-A4C0-4BDC-AAB6-D6909048F14B}" srcOrd="0" destOrd="0" presId="urn:microsoft.com/office/officeart/2009/3/layout/HorizontalOrganizationChart"/>
    <dgm:cxn modelId="{25EB15DD-DD3B-495E-95D3-DE5FE9BD18ED}" type="presOf" srcId="{BAE19674-6034-44DA-BD5F-0DD5597E438E}" destId="{070F3C62-1DF8-4458-A1CC-246C1FB77A26}" srcOrd="1" destOrd="0" presId="urn:microsoft.com/office/officeart/2009/3/layout/HorizontalOrganizationChart"/>
    <dgm:cxn modelId="{56E2D2E1-D286-47C6-82F4-BFCECF65269C}" type="presOf" srcId="{ECE97950-3560-4C30-B172-8B9BC91549BD}" destId="{7F776317-0D16-416B-8551-2EBC899A7666}" srcOrd="1" destOrd="0" presId="urn:microsoft.com/office/officeart/2009/3/layout/HorizontalOrganizationChart"/>
    <dgm:cxn modelId="{D2DFBFE7-C453-423F-AF89-EC47C3E24066}" type="presOf" srcId="{7033DD2E-9641-4A2C-919A-45F15A98E67E}" destId="{74AD2960-1884-4749-9B11-67CE9A325AD4}" srcOrd="1" destOrd="0" presId="urn:microsoft.com/office/officeart/2009/3/layout/HorizontalOrganizationChart"/>
    <dgm:cxn modelId="{3297ECEC-53D5-4C63-940D-F066AE546980}" type="presOf" srcId="{4688819E-65A2-4C9E-A98B-3C55884C2B91}" destId="{7CDD556F-C347-4271-9878-D7F26164449D}" srcOrd="0" destOrd="0" presId="urn:microsoft.com/office/officeart/2009/3/layout/HorizontalOrganizationChart"/>
    <dgm:cxn modelId="{A2330AED-2C59-4152-A279-2C42344EBD23}" type="presOf" srcId="{82271CD7-A614-45CA-8FCB-9F89FDE3723D}" destId="{CAB9A5AA-743C-4EE8-A37F-0BD1520D03D6}" srcOrd="0" destOrd="0" presId="urn:microsoft.com/office/officeart/2009/3/layout/HorizontalOrganizationChart"/>
    <dgm:cxn modelId="{9DB39F72-0C64-4149-BF71-2FD1A5600F23}" type="presParOf" srcId="{E6C2145D-281F-4C60-AADB-63A7BE68AD86}" destId="{63D45FAF-634F-469E-9909-C34BBA632032}" srcOrd="0" destOrd="0" presId="urn:microsoft.com/office/officeart/2009/3/layout/HorizontalOrganizationChart"/>
    <dgm:cxn modelId="{11C9A6E9-B45F-4BAD-BB50-80B4A9EC05AE}" type="presParOf" srcId="{63D45FAF-634F-469E-9909-C34BBA632032}" destId="{B9511BE4-04F5-488D-8528-10A61C865EAC}" srcOrd="0" destOrd="0" presId="urn:microsoft.com/office/officeart/2009/3/layout/HorizontalOrganizationChart"/>
    <dgm:cxn modelId="{951CDD65-9009-4A24-8B21-BD2D711D9C67}" type="presParOf" srcId="{B9511BE4-04F5-488D-8528-10A61C865EAC}" destId="{7E67AA1D-2DEB-4219-9519-E48823B00636}" srcOrd="0" destOrd="0" presId="urn:microsoft.com/office/officeart/2009/3/layout/HorizontalOrganizationChart"/>
    <dgm:cxn modelId="{1CC0A2AE-D47A-4AFB-ACB8-FEAF4F499FC6}" type="presParOf" srcId="{B9511BE4-04F5-488D-8528-10A61C865EAC}" destId="{EF51659D-C044-4E01-B227-466CAFF9EAB5}" srcOrd="1" destOrd="0" presId="urn:microsoft.com/office/officeart/2009/3/layout/HorizontalOrganizationChart"/>
    <dgm:cxn modelId="{E2D4100D-226D-4D6C-98F4-08F1F371E1F9}" type="presParOf" srcId="{63D45FAF-634F-469E-9909-C34BBA632032}" destId="{1E7C7C13-F3C7-4201-906B-9328D454D136}" srcOrd="1" destOrd="0" presId="urn:microsoft.com/office/officeart/2009/3/layout/HorizontalOrganizationChart"/>
    <dgm:cxn modelId="{D9C29B77-6F0F-42D4-82F5-A337BA5538BF}" type="presParOf" srcId="{1E7C7C13-F3C7-4201-906B-9328D454D136}" destId="{12FB8AB3-283A-4F2D-93C2-5297F8699263}" srcOrd="0" destOrd="0" presId="urn:microsoft.com/office/officeart/2009/3/layout/HorizontalOrganizationChart"/>
    <dgm:cxn modelId="{922914A4-01FA-43C1-9107-177860801AF1}" type="presParOf" srcId="{1E7C7C13-F3C7-4201-906B-9328D454D136}" destId="{31345111-87EE-4379-B50E-CBE1CC667016}" srcOrd="1" destOrd="0" presId="urn:microsoft.com/office/officeart/2009/3/layout/HorizontalOrganizationChart"/>
    <dgm:cxn modelId="{EDD0683E-65B2-4FEB-AE37-4432B7B7C008}" type="presParOf" srcId="{31345111-87EE-4379-B50E-CBE1CC667016}" destId="{DC12C3A9-B80E-4C93-87AE-52884A629AD3}" srcOrd="0" destOrd="0" presId="urn:microsoft.com/office/officeart/2009/3/layout/HorizontalOrganizationChart"/>
    <dgm:cxn modelId="{7BD8D10F-E645-46D6-B87A-1B944E2DD3FA}" type="presParOf" srcId="{DC12C3A9-B80E-4C93-87AE-52884A629AD3}" destId="{2AAE8197-FAE1-4174-850D-3ECD0C2C0348}" srcOrd="0" destOrd="0" presId="urn:microsoft.com/office/officeart/2009/3/layout/HorizontalOrganizationChart"/>
    <dgm:cxn modelId="{1466FFCA-FA6D-43F4-A9C8-0785AC3AF330}" type="presParOf" srcId="{DC12C3A9-B80E-4C93-87AE-52884A629AD3}" destId="{070F3C62-1DF8-4458-A1CC-246C1FB77A26}" srcOrd="1" destOrd="0" presId="urn:microsoft.com/office/officeart/2009/3/layout/HorizontalOrganizationChart"/>
    <dgm:cxn modelId="{47349310-63B5-4018-B396-B78965572B4A}" type="presParOf" srcId="{31345111-87EE-4379-B50E-CBE1CC667016}" destId="{5FEEA413-6AF6-4FE5-AFC8-C069B5B68899}" srcOrd="1" destOrd="0" presId="urn:microsoft.com/office/officeart/2009/3/layout/HorizontalOrganizationChart"/>
    <dgm:cxn modelId="{EE1AF875-B475-4F1D-A8DD-2590F99AD60D}" type="presParOf" srcId="{5FEEA413-6AF6-4FE5-AFC8-C069B5B68899}" destId="{979008D0-3A89-49FD-9223-E2D67AC30C06}" srcOrd="0" destOrd="0" presId="urn:microsoft.com/office/officeart/2009/3/layout/HorizontalOrganizationChart"/>
    <dgm:cxn modelId="{C47F7243-397F-4E7D-B736-23A540E68E0F}" type="presParOf" srcId="{5FEEA413-6AF6-4FE5-AFC8-C069B5B68899}" destId="{CA788CB6-5946-43EA-9405-71E98AAFA9D9}" srcOrd="1" destOrd="0" presId="urn:microsoft.com/office/officeart/2009/3/layout/HorizontalOrganizationChart"/>
    <dgm:cxn modelId="{E2D74D8A-8A09-411B-8A83-898897727CFF}" type="presParOf" srcId="{CA788CB6-5946-43EA-9405-71E98AAFA9D9}" destId="{8D7B1FE3-04FF-4EF5-81CC-4F254D9E26B5}" srcOrd="0" destOrd="0" presId="urn:microsoft.com/office/officeart/2009/3/layout/HorizontalOrganizationChart"/>
    <dgm:cxn modelId="{09B7750A-33BA-4F3D-A365-F9CD226F5D74}" type="presParOf" srcId="{8D7B1FE3-04FF-4EF5-81CC-4F254D9E26B5}" destId="{1D772BE0-7ADB-459F-BD97-2B96FFE4F0BC}" srcOrd="0" destOrd="0" presId="urn:microsoft.com/office/officeart/2009/3/layout/HorizontalOrganizationChart"/>
    <dgm:cxn modelId="{6DD1755B-45F0-4936-84F8-E88BEBBEB1F2}" type="presParOf" srcId="{8D7B1FE3-04FF-4EF5-81CC-4F254D9E26B5}" destId="{ABE9BEAA-DB0E-4442-97D9-0B8EB60F8F07}" srcOrd="1" destOrd="0" presId="urn:microsoft.com/office/officeart/2009/3/layout/HorizontalOrganizationChart"/>
    <dgm:cxn modelId="{6BE96B02-78FF-4149-A73C-1DCF0B6E4D43}" type="presParOf" srcId="{CA788CB6-5946-43EA-9405-71E98AAFA9D9}" destId="{CEC82E2A-CFD8-49F2-A30E-2482DBA6E3F3}" srcOrd="1" destOrd="0" presId="urn:microsoft.com/office/officeart/2009/3/layout/HorizontalOrganizationChart"/>
    <dgm:cxn modelId="{2CA94391-E919-48FF-B849-E698A334A678}" type="presParOf" srcId="{CEC82E2A-CFD8-49F2-A30E-2482DBA6E3F3}" destId="{1BAF7F3D-C2FE-4958-A9B7-EA058BFC7337}" srcOrd="0" destOrd="0" presId="urn:microsoft.com/office/officeart/2009/3/layout/HorizontalOrganizationChart"/>
    <dgm:cxn modelId="{7867DBE7-9248-4524-BC7A-BEB83291FDFE}" type="presParOf" srcId="{CEC82E2A-CFD8-49F2-A30E-2482DBA6E3F3}" destId="{7355A990-BD19-4B84-B54F-CC062C23B55E}" srcOrd="1" destOrd="0" presId="urn:microsoft.com/office/officeart/2009/3/layout/HorizontalOrganizationChart"/>
    <dgm:cxn modelId="{E1D02877-3702-4F59-B202-794905DB9A86}" type="presParOf" srcId="{7355A990-BD19-4B84-B54F-CC062C23B55E}" destId="{44A783B7-1CF9-45AA-A7D9-B6B8930FDF1B}" srcOrd="0" destOrd="0" presId="urn:microsoft.com/office/officeart/2009/3/layout/HorizontalOrganizationChart"/>
    <dgm:cxn modelId="{494FE427-E0DC-473B-85B2-A1D96A879145}" type="presParOf" srcId="{44A783B7-1CF9-45AA-A7D9-B6B8930FDF1B}" destId="{9160B00E-2C97-421A-B097-1F06384B07F6}" srcOrd="0" destOrd="0" presId="urn:microsoft.com/office/officeart/2009/3/layout/HorizontalOrganizationChart"/>
    <dgm:cxn modelId="{A70834AE-DD50-463D-8B19-F67D5706C0A1}" type="presParOf" srcId="{44A783B7-1CF9-45AA-A7D9-B6B8930FDF1B}" destId="{7AC9EF93-0C3C-4689-AF7E-2ED7F1AD50AB}" srcOrd="1" destOrd="0" presId="urn:microsoft.com/office/officeart/2009/3/layout/HorizontalOrganizationChart"/>
    <dgm:cxn modelId="{2B28E389-82AE-4159-BCAD-2E1F1DB2A6BB}" type="presParOf" srcId="{7355A990-BD19-4B84-B54F-CC062C23B55E}" destId="{E77D3A5A-8507-4E4D-A9CE-EBA24E4A0A29}" srcOrd="1" destOrd="0" presId="urn:microsoft.com/office/officeart/2009/3/layout/HorizontalOrganizationChart"/>
    <dgm:cxn modelId="{61A73737-F508-432D-9523-4EF2AE77453A}" type="presParOf" srcId="{7355A990-BD19-4B84-B54F-CC062C23B55E}" destId="{9D909909-2A40-452A-8338-FE5FA914405C}" srcOrd="2" destOrd="0" presId="urn:microsoft.com/office/officeart/2009/3/layout/HorizontalOrganizationChart"/>
    <dgm:cxn modelId="{B82070BF-54B6-4289-9186-3C5E03252197}" type="presParOf" srcId="{CEC82E2A-CFD8-49F2-A30E-2482DBA6E3F3}" destId="{F402C6EB-E1EC-4FE2-9B22-16EA671ABB32}" srcOrd="2" destOrd="0" presId="urn:microsoft.com/office/officeart/2009/3/layout/HorizontalOrganizationChart"/>
    <dgm:cxn modelId="{2F778A51-548C-4F74-8DE5-56D6E2996909}" type="presParOf" srcId="{CEC82E2A-CFD8-49F2-A30E-2482DBA6E3F3}" destId="{D56058B6-C4F9-4A53-A21F-EE47E7D191F6}" srcOrd="3" destOrd="0" presId="urn:microsoft.com/office/officeart/2009/3/layout/HorizontalOrganizationChart"/>
    <dgm:cxn modelId="{4DEA1192-043F-40DA-B507-58086C21742B}" type="presParOf" srcId="{D56058B6-C4F9-4A53-A21F-EE47E7D191F6}" destId="{4CFA9C90-ACA0-452B-9716-582354B03ECD}" srcOrd="0" destOrd="0" presId="urn:microsoft.com/office/officeart/2009/3/layout/HorizontalOrganizationChart"/>
    <dgm:cxn modelId="{8678EDA2-86C3-4AC6-9336-9185D9128651}" type="presParOf" srcId="{4CFA9C90-ACA0-452B-9716-582354B03ECD}" destId="{A1B779A0-9B2F-44DF-B0A5-36B32690E0B2}" srcOrd="0" destOrd="0" presId="urn:microsoft.com/office/officeart/2009/3/layout/HorizontalOrganizationChart"/>
    <dgm:cxn modelId="{B6F0DAF4-486A-4632-911A-7D630633BEBA}" type="presParOf" srcId="{4CFA9C90-ACA0-452B-9716-582354B03ECD}" destId="{74AD2960-1884-4749-9B11-67CE9A325AD4}" srcOrd="1" destOrd="0" presId="urn:microsoft.com/office/officeart/2009/3/layout/HorizontalOrganizationChart"/>
    <dgm:cxn modelId="{B0AC86B6-93C3-48FF-B024-B0109AFFC63D}" type="presParOf" srcId="{D56058B6-C4F9-4A53-A21F-EE47E7D191F6}" destId="{DDE561C6-840E-465C-88EA-06F588784BA0}" srcOrd="1" destOrd="0" presId="urn:microsoft.com/office/officeart/2009/3/layout/HorizontalOrganizationChart"/>
    <dgm:cxn modelId="{EE252D83-99A5-4730-9893-C81D367A36E2}" type="presParOf" srcId="{D56058B6-C4F9-4A53-A21F-EE47E7D191F6}" destId="{AC1C1DBE-372F-46CA-B6C2-E9A07E239601}" srcOrd="2" destOrd="0" presId="urn:microsoft.com/office/officeart/2009/3/layout/HorizontalOrganizationChart"/>
    <dgm:cxn modelId="{D4E9A8A6-DC45-445E-A3BC-4F90D1FDB445}" type="presParOf" srcId="{CEC82E2A-CFD8-49F2-A30E-2482DBA6E3F3}" destId="{524CC332-98BC-4FBF-B539-E269A49874E9}" srcOrd="4" destOrd="0" presId="urn:microsoft.com/office/officeart/2009/3/layout/HorizontalOrganizationChart"/>
    <dgm:cxn modelId="{06324065-A11D-4D18-871D-8866916F3FD9}" type="presParOf" srcId="{CEC82E2A-CFD8-49F2-A30E-2482DBA6E3F3}" destId="{DD1A0BCC-33F5-40F2-BB6F-953CA339E335}" srcOrd="5" destOrd="0" presId="urn:microsoft.com/office/officeart/2009/3/layout/HorizontalOrganizationChart"/>
    <dgm:cxn modelId="{B5581613-ABCD-4C5A-B71F-B81F6139C059}" type="presParOf" srcId="{DD1A0BCC-33F5-40F2-BB6F-953CA339E335}" destId="{576B88FB-21D2-46DA-A465-0F198C955E84}" srcOrd="0" destOrd="0" presId="urn:microsoft.com/office/officeart/2009/3/layout/HorizontalOrganizationChart"/>
    <dgm:cxn modelId="{C433FDFB-59D5-490E-9D15-79002E950C7A}" type="presParOf" srcId="{576B88FB-21D2-46DA-A465-0F198C955E84}" destId="{3EB3C716-B616-4697-A125-CB2F2457BC4A}" srcOrd="0" destOrd="0" presId="urn:microsoft.com/office/officeart/2009/3/layout/HorizontalOrganizationChart"/>
    <dgm:cxn modelId="{73733E96-9413-43BA-9DDC-BC18910779C3}" type="presParOf" srcId="{576B88FB-21D2-46DA-A465-0F198C955E84}" destId="{265E91D8-F85F-4783-BB44-D23658B25D8A}" srcOrd="1" destOrd="0" presId="urn:microsoft.com/office/officeart/2009/3/layout/HorizontalOrganizationChart"/>
    <dgm:cxn modelId="{40C6C370-4BA7-4F7C-839F-C3B71A440C25}" type="presParOf" srcId="{DD1A0BCC-33F5-40F2-BB6F-953CA339E335}" destId="{6D71E8BE-972A-4E61-AFD6-8B117D7A4623}" srcOrd="1" destOrd="0" presId="urn:microsoft.com/office/officeart/2009/3/layout/HorizontalOrganizationChart"/>
    <dgm:cxn modelId="{EE651B59-CFF0-40E3-B735-95D843369EB1}" type="presParOf" srcId="{DD1A0BCC-33F5-40F2-BB6F-953CA339E335}" destId="{96FC64C8-60A6-4EEF-B5B4-63BEC5B430DE}" srcOrd="2" destOrd="0" presId="urn:microsoft.com/office/officeart/2009/3/layout/HorizontalOrganizationChart"/>
    <dgm:cxn modelId="{A58DD192-AC97-433C-8121-31EA5F319D5A}" type="presParOf" srcId="{CEC82E2A-CFD8-49F2-A30E-2482DBA6E3F3}" destId="{CAB9A5AA-743C-4EE8-A37F-0BD1520D03D6}" srcOrd="6" destOrd="0" presId="urn:microsoft.com/office/officeart/2009/3/layout/HorizontalOrganizationChart"/>
    <dgm:cxn modelId="{1060DB92-1D29-4DA6-89B1-234BCE77D798}" type="presParOf" srcId="{CEC82E2A-CFD8-49F2-A30E-2482DBA6E3F3}" destId="{0541C2E0-A1FB-4E57-9B8C-9EBC3B31859D}" srcOrd="7" destOrd="0" presId="urn:microsoft.com/office/officeart/2009/3/layout/HorizontalOrganizationChart"/>
    <dgm:cxn modelId="{00E8D497-1B03-441E-AEA3-97E46F1BAE86}" type="presParOf" srcId="{0541C2E0-A1FB-4E57-9B8C-9EBC3B31859D}" destId="{07C680BF-7827-4FC3-A462-FA2E993EEAB1}" srcOrd="0" destOrd="0" presId="urn:microsoft.com/office/officeart/2009/3/layout/HorizontalOrganizationChart"/>
    <dgm:cxn modelId="{35EC5A1C-D997-4FB5-B491-50F266C97F53}" type="presParOf" srcId="{07C680BF-7827-4FC3-A462-FA2E993EEAB1}" destId="{85653778-FAC2-43D9-8F6B-33B90A851779}" srcOrd="0" destOrd="0" presId="urn:microsoft.com/office/officeart/2009/3/layout/HorizontalOrganizationChart"/>
    <dgm:cxn modelId="{13F32456-87BD-470B-85CB-76397BFB3AB7}" type="presParOf" srcId="{07C680BF-7827-4FC3-A462-FA2E993EEAB1}" destId="{6D4DC5E5-91DA-4AF6-8549-E4D3B886C5BA}" srcOrd="1" destOrd="0" presId="urn:microsoft.com/office/officeart/2009/3/layout/HorizontalOrganizationChart"/>
    <dgm:cxn modelId="{9A20135C-7A54-451E-8177-7A8073E07BBB}" type="presParOf" srcId="{0541C2E0-A1FB-4E57-9B8C-9EBC3B31859D}" destId="{5F572422-A340-4635-BA54-D9563D0E029F}" srcOrd="1" destOrd="0" presId="urn:microsoft.com/office/officeart/2009/3/layout/HorizontalOrganizationChart"/>
    <dgm:cxn modelId="{F3B51034-F142-4C7B-899A-C81FC2EF7D69}" type="presParOf" srcId="{0541C2E0-A1FB-4E57-9B8C-9EBC3B31859D}" destId="{BD6F1CDB-C2BD-41BF-A530-8197062173BF}" srcOrd="2" destOrd="0" presId="urn:microsoft.com/office/officeart/2009/3/layout/HorizontalOrganizationChart"/>
    <dgm:cxn modelId="{0F4C3FE9-19F3-4783-B2BC-86D23ABD663E}" type="presParOf" srcId="{CA788CB6-5946-43EA-9405-71E98AAFA9D9}" destId="{A84910EE-47A6-41F1-9BC1-24E19BE5C0EF}" srcOrd="2" destOrd="0" presId="urn:microsoft.com/office/officeart/2009/3/layout/HorizontalOrganizationChart"/>
    <dgm:cxn modelId="{FC290D89-FC38-40DA-A50B-735A8A390FB4}" type="presParOf" srcId="{31345111-87EE-4379-B50E-CBE1CC667016}" destId="{917A0B9F-34D3-4F14-9709-D0610FF46F3A}" srcOrd="2" destOrd="0" presId="urn:microsoft.com/office/officeart/2009/3/layout/HorizontalOrganizationChart"/>
    <dgm:cxn modelId="{94DA0228-9513-4EC9-9908-D0E57137863D}" type="presParOf" srcId="{1E7C7C13-F3C7-4201-906B-9328D454D136}" destId="{0FE74E57-6868-4F93-A3FB-8A1773D2EA1E}" srcOrd="2" destOrd="0" presId="urn:microsoft.com/office/officeart/2009/3/layout/HorizontalOrganizationChart"/>
    <dgm:cxn modelId="{7FAE3462-F297-41B7-ADCC-4649DFEC4330}" type="presParOf" srcId="{1E7C7C13-F3C7-4201-906B-9328D454D136}" destId="{FE9D6CA4-5DA3-4917-877C-8B9B5D0AAD03}" srcOrd="3" destOrd="0" presId="urn:microsoft.com/office/officeart/2009/3/layout/HorizontalOrganizationChart"/>
    <dgm:cxn modelId="{EA6646BC-2476-416F-8935-EDF29A83AB24}" type="presParOf" srcId="{FE9D6CA4-5DA3-4917-877C-8B9B5D0AAD03}" destId="{8EA89682-9DC1-44E2-9B31-C06A89C17ED1}" srcOrd="0" destOrd="0" presId="urn:microsoft.com/office/officeart/2009/3/layout/HorizontalOrganizationChart"/>
    <dgm:cxn modelId="{01A22B36-482D-429F-A975-68996376777C}" type="presParOf" srcId="{8EA89682-9DC1-44E2-9B31-C06A89C17ED1}" destId="{64924F6C-3D4D-4C3B-8132-73378F9CF998}" srcOrd="0" destOrd="0" presId="urn:microsoft.com/office/officeart/2009/3/layout/HorizontalOrganizationChart"/>
    <dgm:cxn modelId="{2A8CC124-8915-405F-BD9C-BB96A9A3DA65}" type="presParOf" srcId="{8EA89682-9DC1-44E2-9B31-C06A89C17ED1}" destId="{CA27B978-D4E8-4E40-9BB7-F3EC4BB9A858}" srcOrd="1" destOrd="0" presId="urn:microsoft.com/office/officeart/2009/3/layout/HorizontalOrganizationChart"/>
    <dgm:cxn modelId="{4A4ED55D-D637-4862-8EB6-594E3108CAD3}" type="presParOf" srcId="{FE9D6CA4-5DA3-4917-877C-8B9B5D0AAD03}" destId="{BA6653F6-909A-427C-8874-2675345C984C}" srcOrd="1" destOrd="0" presId="urn:microsoft.com/office/officeart/2009/3/layout/HorizontalOrganizationChart"/>
    <dgm:cxn modelId="{9DD514B3-F376-4E1F-A4B4-AC52E2C3EE92}" type="presParOf" srcId="{BA6653F6-909A-427C-8874-2675345C984C}" destId="{7CDD556F-C347-4271-9878-D7F26164449D}" srcOrd="0" destOrd="0" presId="urn:microsoft.com/office/officeart/2009/3/layout/HorizontalOrganizationChart"/>
    <dgm:cxn modelId="{ACB94674-4A98-4CF7-A695-FBDBDC141A31}" type="presParOf" srcId="{BA6653F6-909A-427C-8874-2675345C984C}" destId="{67EB0022-12E1-46B4-9201-4313A2A6F927}" srcOrd="1" destOrd="0" presId="urn:microsoft.com/office/officeart/2009/3/layout/HorizontalOrganizationChart"/>
    <dgm:cxn modelId="{4B74B747-D0AB-462D-931E-89943FA5BF3D}" type="presParOf" srcId="{67EB0022-12E1-46B4-9201-4313A2A6F927}" destId="{BDCE0812-9D2D-4512-8274-0DA61A91170E}" srcOrd="0" destOrd="0" presId="urn:microsoft.com/office/officeart/2009/3/layout/HorizontalOrganizationChart"/>
    <dgm:cxn modelId="{CCE4D591-38CE-49DB-9705-44B3BACFF9B6}" type="presParOf" srcId="{BDCE0812-9D2D-4512-8274-0DA61A91170E}" destId="{0185FFCD-8D46-406F-962D-A970F1615CD8}" srcOrd="0" destOrd="0" presId="urn:microsoft.com/office/officeart/2009/3/layout/HorizontalOrganizationChart"/>
    <dgm:cxn modelId="{FA5129AB-FA7D-4ADA-8C79-396602003465}" type="presParOf" srcId="{BDCE0812-9D2D-4512-8274-0DA61A91170E}" destId="{D08C3D7C-D45F-45C2-9110-BAE30DAD0428}" srcOrd="1" destOrd="0" presId="urn:microsoft.com/office/officeart/2009/3/layout/HorizontalOrganizationChart"/>
    <dgm:cxn modelId="{533AD9FD-CC7B-48DA-BCC8-6A4A7EA449B4}" type="presParOf" srcId="{67EB0022-12E1-46B4-9201-4313A2A6F927}" destId="{254F1E6F-7CFB-4846-9288-EAD3BA30021F}" srcOrd="1" destOrd="0" presId="urn:microsoft.com/office/officeart/2009/3/layout/HorizontalOrganizationChart"/>
    <dgm:cxn modelId="{09086447-A5BD-457B-95CC-D085FFC3F5E5}" type="presParOf" srcId="{67EB0022-12E1-46B4-9201-4313A2A6F927}" destId="{C4FF185D-C5E0-4D49-8906-EE7C81BDB477}" srcOrd="2" destOrd="0" presId="urn:microsoft.com/office/officeart/2009/3/layout/HorizontalOrganizationChart"/>
    <dgm:cxn modelId="{640DE7FA-6CF3-4E00-9771-A8F1F0D92446}" type="presParOf" srcId="{BA6653F6-909A-427C-8874-2675345C984C}" destId="{21733341-84DC-4E98-963F-75C3F438B138}" srcOrd="2" destOrd="0" presId="urn:microsoft.com/office/officeart/2009/3/layout/HorizontalOrganizationChart"/>
    <dgm:cxn modelId="{6518491B-E1AD-4380-B077-7F129629F80A}" type="presParOf" srcId="{BA6653F6-909A-427C-8874-2675345C984C}" destId="{2CE63525-7947-40B4-80B2-B2BDDC9F9F4A}" srcOrd="3" destOrd="0" presId="urn:microsoft.com/office/officeart/2009/3/layout/HorizontalOrganizationChart"/>
    <dgm:cxn modelId="{7C304719-448C-424E-B352-7AADD935EEC4}" type="presParOf" srcId="{2CE63525-7947-40B4-80B2-B2BDDC9F9F4A}" destId="{65467664-9AF8-49DD-99EC-D26EA2B33237}" srcOrd="0" destOrd="0" presId="urn:microsoft.com/office/officeart/2009/3/layout/HorizontalOrganizationChart"/>
    <dgm:cxn modelId="{D4655C6F-51F3-4781-AA58-4E68EDB48951}" type="presParOf" srcId="{65467664-9AF8-49DD-99EC-D26EA2B33237}" destId="{C8967421-0C02-4793-8CB5-B9CBFAC7CEF1}" srcOrd="0" destOrd="0" presId="urn:microsoft.com/office/officeart/2009/3/layout/HorizontalOrganizationChart"/>
    <dgm:cxn modelId="{6DAD1AB1-53F9-4DF7-96F5-7128C6B30C40}" type="presParOf" srcId="{65467664-9AF8-49DD-99EC-D26EA2B33237}" destId="{7F776317-0D16-416B-8551-2EBC899A7666}" srcOrd="1" destOrd="0" presId="urn:microsoft.com/office/officeart/2009/3/layout/HorizontalOrganizationChart"/>
    <dgm:cxn modelId="{CA7C7E9F-E93A-4F8D-AE1E-31741204FE85}" type="presParOf" srcId="{2CE63525-7947-40B4-80B2-B2BDDC9F9F4A}" destId="{F5CCE879-BDB1-4520-825F-66C481E9EC46}" srcOrd="1" destOrd="0" presId="urn:microsoft.com/office/officeart/2009/3/layout/HorizontalOrganizationChart"/>
    <dgm:cxn modelId="{8F4B61B6-81A7-419B-8DC5-CFB573BE8BEB}" type="presParOf" srcId="{2CE63525-7947-40B4-80B2-B2BDDC9F9F4A}" destId="{D49FB481-904E-4FA6-8C76-715F637F209B}" srcOrd="2" destOrd="0" presId="urn:microsoft.com/office/officeart/2009/3/layout/HorizontalOrganizationChart"/>
    <dgm:cxn modelId="{08AE0056-3FC0-46DF-A108-5DF62219D47F}" type="presParOf" srcId="{BA6653F6-909A-427C-8874-2675345C984C}" destId="{CB860462-1A3C-4CD5-921F-2C5046FC4496}" srcOrd="4" destOrd="0" presId="urn:microsoft.com/office/officeart/2009/3/layout/HorizontalOrganizationChart"/>
    <dgm:cxn modelId="{A75AB3FB-8807-44B7-96C7-B8B5F115103B}" type="presParOf" srcId="{BA6653F6-909A-427C-8874-2675345C984C}" destId="{2A609D64-2154-4073-B686-7692255628EA}" srcOrd="5" destOrd="0" presId="urn:microsoft.com/office/officeart/2009/3/layout/HorizontalOrganizationChart"/>
    <dgm:cxn modelId="{9D2C56AB-8CE7-4456-9AB9-2A8D312A83CC}" type="presParOf" srcId="{2A609D64-2154-4073-B686-7692255628EA}" destId="{A0C481FC-5C0F-43BB-A8E2-FDDA3526E7AF}" srcOrd="0" destOrd="0" presId="urn:microsoft.com/office/officeart/2009/3/layout/HorizontalOrganizationChart"/>
    <dgm:cxn modelId="{7397B81B-723D-4D3F-AC43-C900AC127D31}" type="presParOf" srcId="{A0C481FC-5C0F-43BB-A8E2-FDDA3526E7AF}" destId="{669CD539-10E8-4C4E-B43D-5F9EFA654F5E}" srcOrd="0" destOrd="0" presId="urn:microsoft.com/office/officeart/2009/3/layout/HorizontalOrganizationChart"/>
    <dgm:cxn modelId="{FE8C4FC1-B79C-4E44-B30D-897C5E564598}" type="presParOf" srcId="{A0C481FC-5C0F-43BB-A8E2-FDDA3526E7AF}" destId="{6FE2DFAB-FF3A-4B71-8C05-B3F617A0ABB9}" srcOrd="1" destOrd="0" presId="urn:microsoft.com/office/officeart/2009/3/layout/HorizontalOrganizationChart"/>
    <dgm:cxn modelId="{3C94A185-07E1-407B-B93C-33BD4B141FFD}" type="presParOf" srcId="{2A609D64-2154-4073-B686-7692255628EA}" destId="{4E235AF6-ED36-4C5C-B2F1-D1470C01DFA4}" srcOrd="1" destOrd="0" presId="urn:microsoft.com/office/officeart/2009/3/layout/HorizontalOrganizationChart"/>
    <dgm:cxn modelId="{51BC10A8-6CF7-4261-8096-EE18CD2DC3D9}" type="presParOf" srcId="{2A609D64-2154-4073-B686-7692255628EA}" destId="{4D1A0D96-8E8E-4B75-B97B-1FE0ED81B99A}" srcOrd="2" destOrd="0" presId="urn:microsoft.com/office/officeart/2009/3/layout/HorizontalOrganizationChart"/>
    <dgm:cxn modelId="{82051822-C38A-4D22-AB4F-4BB543928207}" type="presParOf" srcId="{BA6653F6-909A-427C-8874-2675345C984C}" destId="{1A56C2DE-9609-4619-81E3-45BAF19E81EF}" srcOrd="6" destOrd="0" presId="urn:microsoft.com/office/officeart/2009/3/layout/HorizontalOrganizationChart"/>
    <dgm:cxn modelId="{E094DE36-ACAA-428D-BCE7-1732C91BAD21}" type="presParOf" srcId="{BA6653F6-909A-427C-8874-2675345C984C}" destId="{68D39507-2900-45ED-B8D5-D2279E4CA893}" srcOrd="7" destOrd="0" presId="urn:microsoft.com/office/officeart/2009/3/layout/HorizontalOrganizationChart"/>
    <dgm:cxn modelId="{645C3878-EEDA-45AE-8328-994297223A87}" type="presParOf" srcId="{68D39507-2900-45ED-B8D5-D2279E4CA893}" destId="{0D661AE3-5D78-4465-A5C6-4E792BD3B217}" srcOrd="0" destOrd="0" presId="urn:microsoft.com/office/officeart/2009/3/layout/HorizontalOrganizationChart"/>
    <dgm:cxn modelId="{8EE7ABE8-900D-4D8C-A2DE-F7A9BDCA8D3A}" type="presParOf" srcId="{0D661AE3-5D78-4465-A5C6-4E792BD3B217}" destId="{6D7913D5-BFF0-4B0F-9D76-A88D03DF65BB}" srcOrd="0" destOrd="0" presId="urn:microsoft.com/office/officeart/2009/3/layout/HorizontalOrganizationChart"/>
    <dgm:cxn modelId="{3F3AF59A-3E7F-4FBD-9442-BADC58E22C80}" type="presParOf" srcId="{0D661AE3-5D78-4465-A5C6-4E792BD3B217}" destId="{F2AE54CE-8BBB-4B00-B8D0-90F9F173F059}" srcOrd="1" destOrd="0" presId="urn:microsoft.com/office/officeart/2009/3/layout/HorizontalOrganizationChart"/>
    <dgm:cxn modelId="{A879AAEF-F339-492C-A973-3D9FD1CAF84A}" type="presParOf" srcId="{68D39507-2900-45ED-B8D5-D2279E4CA893}" destId="{5B4D165D-93EF-4F4B-A76B-FD682D43CA12}" srcOrd="1" destOrd="0" presId="urn:microsoft.com/office/officeart/2009/3/layout/HorizontalOrganizationChart"/>
    <dgm:cxn modelId="{22C47B1B-641C-4C61-A8E3-6473BD099C5F}" type="presParOf" srcId="{68D39507-2900-45ED-B8D5-D2279E4CA893}" destId="{8D5C4171-47BD-4B12-B155-1B8940FA08DD}" srcOrd="2" destOrd="0" presId="urn:microsoft.com/office/officeart/2009/3/layout/HorizontalOrganizationChart"/>
    <dgm:cxn modelId="{C97B88FC-36EC-4EDB-93CD-A2F78DC2145A}" type="presParOf" srcId="{BA6653F6-909A-427C-8874-2675345C984C}" destId="{F04F77A4-44F4-491E-8038-AED92CE70B9F}" srcOrd="8" destOrd="0" presId="urn:microsoft.com/office/officeart/2009/3/layout/HorizontalOrganizationChart"/>
    <dgm:cxn modelId="{C4461B64-8305-41ED-B8D1-4F339E85F276}" type="presParOf" srcId="{BA6653F6-909A-427C-8874-2675345C984C}" destId="{9F0FB396-2807-4382-B5F6-F0924C249ED7}" srcOrd="9" destOrd="0" presId="urn:microsoft.com/office/officeart/2009/3/layout/HorizontalOrganizationChart"/>
    <dgm:cxn modelId="{563BF50B-DC72-4182-B6EB-FFF128F155B0}" type="presParOf" srcId="{9F0FB396-2807-4382-B5F6-F0924C249ED7}" destId="{2271E3D2-7DCD-4021-91D1-0EE1FED92AAC}" srcOrd="0" destOrd="0" presId="urn:microsoft.com/office/officeart/2009/3/layout/HorizontalOrganizationChart"/>
    <dgm:cxn modelId="{9CE99936-EBB8-4372-9C08-7ECEDC9EFA1A}" type="presParOf" srcId="{2271E3D2-7DCD-4021-91D1-0EE1FED92AAC}" destId="{68E574E9-A4C0-4BDC-AAB6-D6909048F14B}" srcOrd="0" destOrd="0" presId="urn:microsoft.com/office/officeart/2009/3/layout/HorizontalOrganizationChart"/>
    <dgm:cxn modelId="{E467F254-14B1-43C9-8081-8700008D1536}" type="presParOf" srcId="{2271E3D2-7DCD-4021-91D1-0EE1FED92AAC}" destId="{CDA3FACC-26A9-4CFE-93DD-4692494FE232}" srcOrd="1" destOrd="0" presId="urn:microsoft.com/office/officeart/2009/3/layout/HorizontalOrganizationChart"/>
    <dgm:cxn modelId="{38909509-7FE4-4813-9431-1EAB0D0E5ADC}" type="presParOf" srcId="{9F0FB396-2807-4382-B5F6-F0924C249ED7}" destId="{852CD417-0752-4683-A869-E3DADCC6F211}" srcOrd="1" destOrd="0" presId="urn:microsoft.com/office/officeart/2009/3/layout/HorizontalOrganizationChart"/>
    <dgm:cxn modelId="{74D628C5-317B-437A-9CDA-808353032E91}" type="presParOf" srcId="{9F0FB396-2807-4382-B5F6-F0924C249ED7}" destId="{E64207CF-9355-4A46-88D9-18CE4226D2DB}" srcOrd="2" destOrd="0" presId="urn:microsoft.com/office/officeart/2009/3/layout/HorizontalOrganizationChart"/>
    <dgm:cxn modelId="{1C837FC4-2749-48AA-A8DF-EC61D5473D96}" type="presParOf" srcId="{FE9D6CA4-5DA3-4917-877C-8B9B5D0AAD03}" destId="{0FB7B7B1-D143-4D56-9FA9-5E3AB1FE0297}" srcOrd="2" destOrd="0" presId="urn:microsoft.com/office/officeart/2009/3/layout/HorizontalOrganizationChart"/>
    <dgm:cxn modelId="{6A6A7DBC-FAEF-47CB-A44F-EA21DD7C1F2A}" type="presParOf" srcId="{63D45FAF-634F-469E-9909-C34BBA632032}" destId="{F35AD10E-EAFC-4730-A0E0-608A31A3493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660E7C-94B4-4330-B9E1-69A55F2E269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A20F73F0-AC60-405F-A2DE-4747B39FE755}">
      <dgm:prSet phldrT="[Text]"/>
      <dgm:spPr/>
      <dgm:t>
        <a:bodyPr/>
        <a:lstStyle/>
        <a:p>
          <a:r>
            <a:rPr lang="en-US" dirty="0"/>
            <a:t>Criteria</a:t>
          </a:r>
        </a:p>
      </dgm:t>
    </dgm:pt>
    <dgm:pt modelId="{F53102B5-03D2-4A71-8622-C0E11466176B}" type="parTrans" cxnId="{EAFE9B0A-EDC7-4A64-9D54-F9FA13E9E63C}">
      <dgm:prSet/>
      <dgm:spPr/>
      <dgm:t>
        <a:bodyPr/>
        <a:lstStyle/>
        <a:p>
          <a:endParaRPr lang="en-US"/>
        </a:p>
      </dgm:t>
    </dgm:pt>
    <dgm:pt modelId="{6E64FC10-CD7D-45C6-84C8-1A322D719E7C}" type="sibTrans" cxnId="{EAFE9B0A-EDC7-4A64-9D54-F9FA13E9E63C}">
      <dgm:prSet/>
      <dgm:spPr/>
      <dgm:t>
        <a:bodyPr/>
        <a:lstStyle/>
        <a:p>
          <a:endParaRPr lang="en-US"/>
        </a:p>
      </dgm:t>
    </dgm:pt>
    <dgm:pt modelId="{1E473A5D-69E9-4410-9301-A53EF5E34498}">
      <dgm:prSet phldrT="[Text]"/>
      <dgm:spPr/>
      <dgm:t>
        <a:bodyPr/>
        <a:lstStyle/>
        <a:p>
          <a:r>
            <a:rPr lang="en-US" dirty="0"/>
            <a:t>Format</a:t>
          </a:r>
        </a:p>
      </dgm:t>
    </dgm:pt>
    <dgm:pt modelId="{7D74A380-6735-4013-B989-96537B5C73F7}" type="parTrans" cxnId="{B4C62F96-C20D-43BB-A257-6676174197EE}">
      <dgm:prSet/>
      <dgm:spPr/>
      <dgm:t>
        <a:bodyPr/>
        <a:lstStyle/>
        <a:p>
          <a:endParaRPr lang="en-US"/>
        </a:p>
      </dgm:t>
    </dgm:pt>
    <dgm:pt modelId="{787C4505-0F3D-4E16-85B0-7F328055EF16}" type="sibTrans" cxnId="{B4C62F96-C20D-43BB-A257-6676174197EE}">
      <dgm:prSet/>
      <dgm:spPr/>
      <dgm:t>
        <a:bodyPr/>
        <a:lstStyle/>
        <a:p>
          <a:endParaRPr lang="en-US"/>
        </a:p>
      </dgm:t>
    </dgm:pt>
    <dgm:pt modelId="{01A830F8-60A9-405F-BB70-29069F06521E}">
      <dgm:prSet/>
      <dgm:spPr/>
      <dgm:t>
        <a:bodyPr/>
        <a:lstStyle/>
        <a:p>
          <a:r>
            <a:rPr lang="en-US" dirty="0"/>
            <a:t>Style</a:t>
          </a:r>
        </a:p>
      </dgm:t>
    </dgm:pt>
    <dgm:pt modelId="{0659555E-22E2-49CD-9E62-29979FE4430B}" type="parTrans" cxnId="{E3D86763-E20C-412F-9ADD-ED41E460DD39}">
      <dgm:prSet/>
      <dgm:spPr/>
      <dgm:t>
        <a:bodyPr/>
        <a:lstStyle/>
        <a:p>
          <a:endParaRPr lang="en-US"/>
        </a:p>
      </dgm:t>
    </dgm:pt>
    <dgm:pt modelId="{7382CD6D-2044-40A8-AD65-DA5F93ABD025}" type="sibTrans" cxnId="{E3D86763-E20C-412F-9ADD-ED41E460DD39}">
      <dgm:prSet/>
      <dgm:spPr/>
      <dgm:t>
        <a:bodyPr/>
        <a:lstStyle/>
        <a:p>
          <a:endParaRPr lang="en-US"/>
        </a:p>
      </dgm:t>
    </dgm:pt>
    <dgm:pt modelId="{DCD269E2-C2AA-4750-A293-338B21F7707A}">
      <dgm:prSet phldrT="[Text]"/>
      <dgm:spPr/>
      <dgm:t>
        <a:bodyPr/>
        <a:lstStyle/>
        <a:p>
          <a:r>
            <a:rPr lang="en-US" dirty="0"/>
            <a:t> development</a:t>
          </a:r>
        </a:p>
      </dgm:t>
    </dgm:pt>
    <dgm:pt modelId="{2B7251F2-5AB4-464A-BBF2-52A061C1353C}" type="parTrans" cxnId="{D6165F94-5C1F-4489-9B38-E88DBA4C5570}">
      <dgm:prSet/>
      <dgm:spPr/>
      <dgm:t>
        <a:bodyPr/>
        <a:lstStyle/>
        <a:p>
          <a:endParaRPr lang="en-US"/>
        </a:p>
      </dgm:t>
    </dgm:pt>
    <dgm:pt modelId="{A6BFB556-8496-40F3-90BB-EC08AFBAA999}" type="sibTrans" cxnId="{D6165F94-5C1F-4489-9B38-E88DBA4C5570}">
      <dgm:prSet/>
      <dgm:spPr/>
      <dgm:t>
        <a:bodyPr/>
        <a:lstStyle/>
        <a:p>
          <a:endParaRPr lang="en-US"/>
        </a:p>
      </dgm:t>
    </dgm:pt>
    <dgm:pt modelId="{FDE96A82-B095-4C62-9E9C-A7FC9F2CBAB0}">
      <dgm:prSet phldrT="[Text]"/>
      <dgm:spPr/>
      <dgm:t>
        <a:bodyPr/>
        <a:lstStyle/>
        <a:p>
          <a:r>
            <a:rPr lang="en-US" dirty="0"/>
            <a:t>Audience</a:t>
          </a:r>
        </a:p>
      </dgm:t>
    </dgm:pt>
    <dgm:pt modelId="{55FD8163-CEE5-4D04-968B-4CACEE4A2D71}" type="parTrans" cxnId="{A72103F2-234D-4169-B120-089B04BF5F8E}">
      <dgm:prSet/>
      <dgm:spPr/>
      <dgm:t>
        <a:bodyPr/>
        <a:lstStyle/>
        <a:p>
          <a:endParaRPr lang="en-US"/>
        </a:p>
      </dgm:t>
    </dgm:pt>
    <dgm:pt modelId="{B3CB1A8A-DED8-4CC6-AEC7-47968B4012D2}" type="sibTrans" cxnId="{A72103F2-234D-4169-B120-089B04BF5F8E}">
      <dgm:prSet/>
      <dgm:spPr/>
      <dgm:t>
        <a:bodyPr/>
        <a:lstStyle/>
        <a:p>
          <a:endParaRPr lang="en-US"/>
        </a:p>
      </dgm:t>
    </dgm:pt>
    <dgm:pt modelId="{421397B2-A77E-47C1-98BA-A0DC9BE064A4}">
      <dgm:prSet phldrT="[Text]"/>
      <dgm:spPr/>
      <dgm:t>
        <a:bodyPr/>
        <a:lstStyle/>
        <a:p>
          <a:r>
            <a:rPr lang="en-US" dirty="0"/>
            <a:t>First, answer the reporter’s questions</a:t>
          </a:r>
        </a:p>
      </dgm:t>
    </dgm:pt>
    <dgm:pt modelId="{A6BA70FB-7F3B-4E47-A9BA-E5886B875533}" type="parTrans" cxnId="{EEBC4449-F318-4E73-82DC-0C0D2F4971A1}">
      <dgm:prSet/>
      <dgm:spPr/>
      <dgm:t>
        <a:bodyPr/>
        <a:lstStyle/>
        <a:p>
          <a:endParaRPr lang="en-US"/>
        </a:p>
      </dgm:t>
    </dgm:pt>
    <dgm:pt modelId="{A5D2A80A-664E-4FF9-8524-14440C5D97A2}" type="sibTrans" cxnId="{EEBC4449-F318-4E73-82DC-0C0D2F4971A1}">
      <dgm:prSet/>
      <dgm:spPr/>
      <dgm:t>
        <a:bodyPr/>
        <a:lstStyle/>
        <a:p>
          <a:endParaRPr lang="en-US"/>
        </a:p>
      </dgm:t>
    </dgm:pt>
    <dgm:pt modelId="{A0042A71-A4E9-486C-9C33-4CDBE412BE12}">
      <dgm:prSet phldrT="[Text]"/>
      <dgm:spPr/>
      <dgm:t>
        <a:bodyPr/>
        <a:lstStyle/>
        <a:p>
          <a:r>
            <a:rPr lang="en-US" dirty="0"/>
            <a:t>Who, when, why, where, what</a:t>
          </a:r>
        </a:p>
      </dgm:t>
    </dgm:pt>
    <dgm:pt modelId="{27CE9364-5185-4D29-8279-32988AF2ED30}" type="parTrans" cxnId="{91562FD8-872B-4F93-AF12-88CB83612C4A}">
      <dgm:prSet/>
      <dgm:spPr/>
      <dgm:t>
        <a:bodyPr/>
        <a:lstStyle/>
        <a:p>
          <a:endParaRPr lang="en-US"/>
        </a:p>
      </dgm:t>
    </dgm:pt>
    <dgm:pt modelId="{46976F90-86E0-4621-9B49-EE0A408499F8}" type="sibTrans" cxnId="{91562FD8-872B-4F93-AF12-88CB83612C4A}">
      <dgm:prSet/>
      <dgm:spPr/>
      <dgm:t>
        <a:bodyPr/>
        <a:lstStyle/>
        <a:p>
          <a:endParaRPr lang="en-US"/>
        </a:p>
      </dgm:t>
    </dgm:pt>
    <dgm:pt modelId="{92C0EC0B-705F-43A0-88BA-012E945224D2}">
      <dgm:prSet phldrT="[Text]"/>
      <dgm:spPr/>
      <dgm:t>
        <a:bodyPr/>
        <a:lstStyle/>
        <a:p>
          <a:r>
            <a:rPr lang="en-US" dirty="0"/>
            <a:t>Specify to the best of your abilities with photographic detail</a:t>
          </a:r>
        </a:p>
      </dgm:t>
    </dgm:pt>
    <dgm:pt modelId="{DBD296E4-4C7A-432B-B4F9-6B759756111B}" type="parTrans" cxnId="{6A6D4B26-8C20-4D17-B756-2D3792BA83FE}">
      <dgm:prSet/>
      <dgm:spPr/>
      <dgm:t>
        <a:bodyPr/>
        <a:lstStyle/>
        <a:p>
          <a:endParaRPr lang="en-US"/>
        </a:p>
      </dgm:t>
    </dgm:pt>
    <dgm:pt modelId="{AA707F92-6329-4DAC-A6DF-D8024EB3F374}" type="sibTrans" cxnId="{6A6D4B26-8C20-4D17-B756-2D3792BA83FE}">
      <dgm:prSet/>
      <dgm:spPr/>
      <dgm:t>
        <a:bodyPr/>
        <a:lstStyle/>
        <a:p>
          <a:endParaRPr lang="en-US"/>
        </a:p>
      </dgm:t>
    </dgm:pt>
    <dgm:pt modelId="{00BDB29C-F534-4A5A-8C8D-98B03990506C}">
      <dgm:prSet phldrT="[Text]"/>
      <dgm:spPr/>
      <dgm:t>
        <a:bodyPr/>
        <a:lstStyle/>
        <a:p>
          <a:r>
            <a:rPr lang="en-US" dirty="0"/>
            <a:t>High-tech</a:t>
          </a:r>
        </a:p>
      </dgm:t>
    </dgm:pt>
    <dgm:pt modelId="{65BF5AB3-C36F-4031-9A5B-56717DAD854E}" type="parTrans" cxnId="{B2B56EF6-C5FD-40F3-BB7C-208972393405}">
      <dgm:prSet/>
      <dgm:spPr/>
      <dgm:t>
        <a:bodyPr/>
        <a:lstStyle/>
        <a:p>
          <a:endParaRPr lang="en-US"/>
        </a:p>
      </dgm:t>
    </dgm:pt>
    <dgm:pt modelId="{A409CC22-8DAC-4B2E-86EA-4A147AD4B991}" type="sibTrans" cxnId="{B2B56EF6-C5FD-40F3-BB7C-208972393405}">
      <dgm:prSet/>
      <dgm:spPr/>
      <dgm:t>
        <a:bodyPr/>
        <a:lstStyle/>
        <a:p>
          <a:endParaRPr lang="en-US"/>
        </a:p>
      </dgm:t>
    </dgm:pt>
    <dgm:pt modelId="{ECB9B746-FAA4-41FD-B1D3-F967C9213CA9}">
      <dgm:prSet phldrT="[Text]"/>
      <dgm:spPr/>
      <dgm:t>
        <a:bodyPr/>
        <a:lstStyle/>
        <a:p>
          <a:r>
            <a:rPr lang="en-US" dirty="0"/>
            <a:t>Low-tech-</a:t>
          </a:r>
        </a:p>
      </dgm:t>
    </dgm:pt>
    <dgm:pt modelId="{A8EE8C2D-932B-477D-9D1F-C8258FC63414}" type="parTrans" cxnId="{433127B8-0467-44DC-BC2E-235510162904}">
      <dgm:prSet/>
      <dgm:spPr/>
      <dgm:t>
        <a:bodyPr/>
        <a:lstStyle/>
        <a:p>
          <a:endParaRPr lang="en-US"/>
        </a:p>
      </dgm:t>
    </dgm:pt>
    <dgm:pt modelId="{D33CABEA-9CBD-4046-8762-0EEE958586B7}" type="sibTrans" cxnId="{433127B8-0467-44DC-BC2E-235510162904}">
      <dgm:prSet/>
      <dgm:spPr/>
      <dgm:t>
        <a:bodyPr/>
        <a:lstStyle/>
        <a:p>
          <a:endParaRPr lang="en-US"/>
        </a:p>
      </dgm:t>
    </dgm:pt>
    <dgm:pt modelId="{457CD7CD-C1F7-47BE-81D5-5581ED6F7DBE}">
      <dgm:prSet phldrT="[Text]"/>
      <dgm:spPr/>
      <dgm:t>
        <a:bodyPr/>
        <a:lstStyle/>
        <a:p>
          <a:r>
            <a:rPr lang="en-US" dirty="0"/>
            <a:t>Lay</a:t>
          </a:r>
        </a:p>
      </dgm:t>
    </dgm:pt>
    <dgm:pt modelId="{CCF43970-BC1C-4C93-8C87-07CC2F87CE1C}" type="parTrans" cxnId="{AF92DDB0-7C77-447C-8E88-721ABCC21539}">
      <dgm:prSet/>
      <dgm:spPr/>
      <dgm:t>
        <a:bodyPr/>
        <a:lstStyle/>
        <a:p>
          <a:endParaRPr lang="en-US"/>
        </a:p>
      </dgm:t>
    </dgm:pt>
    <dgm:pt modelId="{B7FB5512-0DBA-4504-904D-B603D39D43D3}" type="sibTrans" cxnId="{AF92DDB0-7C77-447C-8E88-721ABCC21539}">
      <dgm:prSet/>
      <dgm:spPr/>
      <dgm:t>
        <a:bodyPr/>
        <a:lstStyle/>
        <a:p>
          <a:endParaRPr lang="en-US"/>
        </a:p>
      </dgm:t>
    </dgm:pt>
    <dgm:pt modelId="{549A89A6-9D9A-4B18-85F8-66AFDC2BFD80}">
      <dgm:prSet phldrT="[Text]"/>
      <dgm:spPr/>
      <dgm:t>
        <a:bodyPr/>
        <a:lstStyle/>
        <a:p>
          <a:r>
            <a:rPr lang="en-US" dirty="0"/>
            <a:t>Multiple</a:t>
          </a:r>
        </a:p>
      </dgm:t>
    </dgm:pt>
    <dgm:pt modelId="{E681A34A-D4BC-4AD6-B48B-275B724C45AC}" type="parTrans" cxnId="{E6CF75E7-0A70-4BA9-86B6-8272CD6A7A45}">
      <dgm:prSet/>
      <dgm:spPr/>
      <dgm:t>
        <a:bodyPr/>
        <a:lstStyle/>
        <a:p>
          <a:endParaRPr lang="en-US"/>
        </a:p>
      </dgm:t>
    </dgm:pt>
    <dgm:pt modelId="{2175250F-FFD4-404B-AE2E-8CF105AECE5E}" type="sibTrans" cxnId="{E6CF75E7-0A70-4BA9-86B6-8272CD6A7A45}">
      <dgm:prSet/>
      <dgm:spPr/>
      <dgm:t>
        <a:bodyPr/>
        <a:lstStyle/>
        <a:p>
          <a:endParaRPr lang="en-US"/>
        </a:p>
      </dgm:t>
    </dgm:pt>
    <dgm:pt modelId="{8EE33D3A-32F3-413C-A519-194A2A03EC40}">
      <dgm:prSet/>
      <dgm:spPr/>
      <dgm:t>
        <a:bodyPr/>
        <a:lstStyle/>
        <a:p>
          <a:r>
            <a:rPr lang="en-US" dirty="0"/>
            <a:t>includes conciseness and highlighting techniques</a:t>
          </a:r>
        </a:p>
      </dgm:t>
    </dgm:pt>
    <dgm:pt modelId="{C38149B4-0201-4348-85B7-F04A40B9949A}" type="parTrans" cxnId="{64497C20-20B2-4CB2-841B-D59CC201DF1E}">
      <dgm:prSet/>
      <dgm:spPr/>
      <dgm:t>
        <a:bodyPr/>
        <a:lstStyle/>
        <a:p>
          <a:endParaRPr lang="en-US"/>
        </a:p>
      </dgm:t>
    </dgm:pt>
    <dgm:pt modelId="{D0AB35EA-B7B3-4D8F-B99F-612CF6E38F87}" type="sibTrans" cxnId="{64497C20-20B2-4CB2-841B-D59CC201DF1E}">
      <dgm:prSet/>
      <dgm:spPr/>
      <dgm:t>
        <a:bodyPr/>
        <a:lstStyle/>
        <a:p>
          <a:endParaRPr lang="en-US"/>
        </a:p>
      </dgm:t>
    </dgm:pt>
    <dgm:pt modelId="{3F05D70C-78E3-48DD-8CB4-F2916623CFF8}" type="pres">
      <dgm:prSet presAssocID="{56660E7C-94B4-4330-B9E1-69A55F2E2697}" presName="Name0" presStyleCnt="0">
        <dgm:presLayoutVars>
          <dgm:chPref val="1"/>
          <dgm:dir/>
          <dgm:animOne val="branch"/>
          <dgm:animLvl val="lvl"/>
          <dgm:resizeHandles val="exact"/>
        </dgm:presLayoutVars>
      </dgm:prSet>
      <dgm:spPr/>
    </dgm:pt>
    <dgm:pt modelId="{8A2FED31-052B-4631-84A8-1BA2CD7A6D83}" type="pres">
      <dgm:prSet presAssocID="{A20F73F0-AC60-405F-A2DE-4747B39FE755}" presName="root1" presStyleCnt="0"/>
      <dgm:spPr/>
    </dgm:pt>
    <dgm:pt modelId="{D32BC31D-D7EA-4399-9F75-0473B77B5D5F}" type="pres">
      <dgm:prSet presAssocID="{A20F73F0-AC60-405F-A2DE-4747B39FE755}" presName="LevelOneTextNode" presStyleLbl="node0" presStyleIdx="0" presStyleCnt="1">
        <dgm:presLayoutVars>
          <dgm:chPref val="3"/>
        </dgm:presLayoutVars>
      </dgm:prSet>
      <dgm:spPr/>
    </dgm:pt>
    <dgm:pt modelId="{B46301C8-489F-4094-8489-4DEF729B9FE7}" type="pres">
      <dgm:prSet presAssocID="{A20F73F0-AC60-405F-A2DE-4747B39FE755}" presName="level2hierChild" presStyleCnt="0"/>
      <dgm:spPr/>
    </dgm:pt>
    <dgm:pt modelId="{85E6A710-C113-438E-AF22-60CEDD4EE20B}" type="pres">
      <dgm:prSet presAssocID="{7D74A380-6735-4013-B989-96537B5C73F7}" presName="conn2-1" presStyleLbl="parChTrans1D2" presStyleIdx="0" presStyleCnt="4"/>
      <dgm:spPr/>
    </dgm:pt>
    <dgm:pt modelId="{5AC4098F-75B7-4128-8B15-642D80100C5D}" type="pres">
      <dgm:prSet presAssocID="{7D74A380-6735-4013-B989-96537B5C73F7}" presName="connTx" presStyleLbl="parChTrans1D2" presStyleIdx="0" presStyleCnt="4"/>
      <dgm:spPr/>
    </dgm:pt>
    <dgm:pt modelId="{33C9B136-F4C4-4ACD-87A0-893E652B79B3}" type="pres">
      <dgm:prSet presAssocID="{1E473A5D-69E9-4410-9301-A53EF5E34498}" presName="root2" presStyleCnt="0"/>
      <dgm:spPr/>
    </dgm:pt>
    <dgm:pt modelId="{240C26B6-8FCE-48CF-82C7-1505E956490F}" type="pres">
      <dgm:prSet presAssocID="{1E473A5D-69E9-4410-9301-A53EF5E34498}" presName="LevelTwoTextNode" presStyleLbl="node2" presStyleIdx="0" presStyleCnt="4">
        <dgm:presLayoutVars>
          <dgm:chPref val="3"/>
        </dgm:presLayoutVars>
      </dgm:prSet>
      <dgm:spPr/>
    </dgm:pt>
    <dgm:pt modelId="{44B0F481-6861-41ED-9E5A-E78841A5520D}" type="pres">
      <dgm:prSet presAssocID="{1E473A5D-69E9-4410-9301-A53EF5E34498}" presName="level3hierChild" presStyleCnt="0"/>
      <dgm:spPr/>
    </dgm:pt>
    <dgm:pt modelId="{E9769C73-0903-402A-A9C8-875BA4A95FED}" type="pres">
      <dgm:prSet presAssocID="{2B7251F2-5AB4-464A-BBF2-52A061C1353C}" presName="conn2-1" presStyleLbl="parChTrans1D2" presStyleIdx="1" presStyleCnt="4"/>
      <dgm:spPr/>
    </dgm:pt>
    <dgm:pt modelId="{19B0731D-1893-4C40-B8C9-7D2F4EB99780}" type="pres">
      <dgm:prSet presAssocID="{2B7251F2-5AB4-464A-BBF2-52A061C1353C}" presName="connTx" presStyleLbl="parChTrans1D2" presStyleIdx="1" presStyleCnt="4"/>
      <dgm:spPr/>
    </dgm:pt>
    <dgm:pt modelId="{C51D9997-91EB-44F5-9C5A-458335224F4B}" type="pres">
      <dgm:prSet presAssocID="{DCD269E2-C2AA-4750-A293-338B21F7707A}" presName="root2" presStyleCnt="0"/>
      <dgm:spPr/>
    </dgm:pt>
    <dgm:pt modelId="{9E370194-3DDF-4D6B-BDD6-A045AAAA6199}" type="pres">
      <dgm:prSet presAssocID="{DCD269E2-C2AA-4750-A293-338B21F7707A}" presName="LevelTwoTextNode" presStyleLbl="node2" presStyleIdx="1" presStyleCnt="4">
        <dgm:presLayoutVars>
          <dgm:chPref val="3"/>
        </dgm:presLayoutVars>
      </dgm:prSet>
      <dgm:spPr/>
    </dgm:pt>
    <dgm:pt modelId="{A6382E33-9A62-4618-A649-00D77713BECE}" type="pres">
      <dgm:prSet presAssocID="{DCD269E2-C2AA-4750-A293-338B21F7707A}" presName="level3hierChild" presStyleCnt="0"/>
      <dgm:spPr/>
    </dgm:pt>
    <dgm:pt modelId="{4E81019A-189A-440B-8646-049B3564B81C}" type="pres">
      <dgm:prSet presAssocID="{A6BA70FB-7F3B-4E47-A9BA-E5886B875533}" presName="conn2-1" presStyleLbl="parChTrans1D3" presStyleIdx="0" presStyleCnt="8"/>
      <dgm:spPr/>
    </dgm:pt>
    <dgm:pt modelId="{BD0487C3-3091-424A-BD21-EF5BA890F450}" type="pres">
      <dgm:prSet presAssocID="{A6BA70FB-7F3B-4E47-A9BA-E5886B875533}" presName="connTx" presStyleLbl="parChTrans1D3" presStyleIdx="0" presStyleCnt="8"/>
      <dgm:spPr/>
    </dgm:pt>
    <dgm:pt modelId="{99F0B62B-CB0D-458B-A4BD-BD9175D058F1}" type="pres">
      <dgm:prSet presAssocID="{421397B2-A77E-47C1-98BA-A0DC9BE064A4}" presName="root2" presStyleCnt="0"/>
      <dgm:spPr/>
    </dgm:pt>
    <dgm:pt modelId="{1F625829-360C-4781-BA65-087BBA985038}" type="pres">
      <dgm:prSet presAssocID="{421397B2-A77E-47C1-98BA-A0DC9BE064A4}" presName="LevelTwoTextNode" presStyleLbl="node3" presStyleIdx="0" presStyleCnt="8" custScaleX="193464">
        <dgm:presLayoutVars>
          <dgm:chPref val="3"/>
        </dgm:presLayoutVars>
      </dgm:prSet>
      <dgm:spPr/>
    </dgm:pt>
    <dgm:pt modelId="{9237516F-15AA-4DC0-BC6C-A4BE5CE7F9B9}" type="pres">
      <dgm:prSet presAssocID="{421397B2-A77E-47C1-98BA-A0DC9BE064A4}" presName="level3hierChild" presStyleCnt="0"/>
      <dgm:spPr/>
    </dgm:pt>
    <dgm:pt modelId="{976F6691-8712-474A-9389-9D68DFF21D28}" type="pres">
      <dgm:prSet presAssocID="{27CE9364-5185-4D29-8279-32988AF2ED30}" presName="conn2-1" presStyleLbl="parChTrans1D3" presStyleIdx="1" presStyleCnt="8"/>
      <dgm:spPr/>
    </dgm:pt>
    <dgm:pt modelId="{331426E3-BAE7-40D3-B04C-6BC117385509}" type="pres">
      <dgm:prSet presAssocID="{27CE9364-5185-4D29-8279-32988AF2ED30}" presName="connTx" presStyleLbl="parChTrans1D3" presStyleIdx="1" presStyleCnt="8"/>
      <dgm:spPr/>
    </dgm:pt>
    <dgm:pt modelId="{C5A9A98F-F077-4912-A72E-5C68B89CD712}" type="pres">
      <dgm:prSet presAssocID="{A0042A71-A4E9-486C-9C33-4CDBE412BE12}" presName="root2" presStyleCnt="0"/>
      <dgm:spPr/>
    </dgm:pt>
    <dgm:pt modelId="{DB2BF951-4641-42E1-81D5-B5A4FED7F518}" type="pres">
      <dgm:prSet presAssocID="{A0042A71-A4E9-486C-9C33-4CDBE412BE12}" presName="LevelTwoTextNode" presStyleLbl="node3" presStyleIdx="1" presStyleCnt="8" custScaleX="195406">
        <dgm:presLayoutVars>
          <dgm:chPref val="3"/>
        </dgm:presLayoutVars>
      </dgm:prSet>
      <dgm:spPr/>
    </dgm:pt>
    <dgm:pt modelId="{812B5CA5-1BCB-47D1-A9DB-399164EBCCC4}" type="pres">
      <dgm:prSet presAssocID="{A0042A71-A4E9-486C-9C33-4CDBE412BE12}" presName="level3hierChild" presStyleCnt="0"/>
      <dgm:spPr/>
    </dgm:pt>
    <dgm:pt modelId="{EC28500E-9767-485F-889C-48D654FC1753}" type="pres">
      <dgm:prSet presAssocID="{DBD296E4-4C7A-432B-B4F9-6B759756111B}" presName="conn2-1" presStyleLbl="parChTrans1D3" presStyleIdx="2" presStyleCnt="8"/>
      <dgm:spPr/>
    </dgm:pt>
    <dgm:pt modelId="{EEE2F779-8198-4BE3-B3A5-36D9602B13A5}" type="pres">
      <dgm:prSet presAssocID="{DBD296E4-4C7A-432B-B4F9-6B759756111B}" presName="connTx" presStyleLbl="parChTrans1D3" presStyleIdx="2" presStyleCnt="8"/>
      <dgm:spPr/>
    </dgm:pt>
    <dgm:pt modelId="{FA1C9B84-014F-4E30-815E-E552A9179CD2}" type="pres">
      <dgm:prSet presAssocID="{92C0EC0B-705F-43A0-88BA-012E945224D2}" presName="root2" presStyleCnt="0"/>
      <dgm:spPr/>
    </dgm:pt>
    <dgm:pt modelId="{1EBB8670-CA57-45F2-B37F-18D1A717ABC3}" type="pres">
      <dgm:prSet presAssocID="{92C0EC0B-705F-43A0-88BA-012E945224D2}" presName="LevelTwoTextNode" presStyleLbl="node3" presStyleIdx="2" presStyleCnt="8" custScaleX="177434">
        <dgm:presLayoutVars>
          <dgm:chPref val="3"/>
        </dgm:presLayoutVars>
      </dgm:prSet>
      <dgm:spPr/>
    </dgm:pt>
    <dgm:pt modelId="{0F9DC3F3-7601-4875-870B-56CD3FF0912D}" type="pres">
      <dgm:prSet presAssocID="{92C0EC0B-705F-43A0-88BA-012E945224D2}" presName="level3hierChild" presStyleCnt="0"/>
      <dgm:spPr/>
    </dgm:pt>
    <dgm:pt modelId="{1F142912-A998-4BAE-8D34-8A892C008B1D}" type="pres">
      <dgm:prSet presAssocID="{55FD8163-CEE5-4D04-968B-4CACEE4A2D71}" presName="conn2-1" presStyleLbl="parChTrans1D2" presStyleIdx="2" presStyleCnt="4"/>
      <dgm:spPr/>
    </dgm:pt>
    <dgm:pt modelId="{2B62D09D-45A0-4067-9E46-E277E6A551F1}" type="pres">
      <dgm:prSet presAssocID="{55FD8163-CEE5-4D04-968B-4CACEE4A2D71}" presName="connTx" presStyleLbl="parChTrans1D2" presStyleIdx="2" presStyleCnt="4"/>
      <dgm:spPr/>
    </dgm:pt>
    <dgm:pt modelId="{1DEEEE70-448B-488C-8D5F-6D3435F17FDB}" type="pres">
      <dgm:prSet presAssocID="{FDE96A82-B095-4C62-9E9C-A7FC9F2CBAB0}" presName="root2" presStyleCnt="0"/>
      <dgm:spPr/>
    </dgm:pt>
    <dgm:pt modelId="{65812C5B-68A6-4966-8D0D-D22E84B1BE99}" type="pres">
      <dgm:prSet presAssocID="{FDE96A82-B095-4C62-9E9C-A7FC9F2CBAB0}" presName="LevelTwoTextNode" presStyleLbl="node2" presStyleIdx="2" presStyleCnt="4">
        <dgm:presLayoutVars>
          <dgm:chPref val="3"/>
        </dgm:presLayoutVars>
      </dgm:prSet>
      <dgm:spPr/>
    </dgm:pt>
    <dgm:pt modelId="{D017DE00-473A-46F2-9F8B-72CE1A3391AA}" type="pres">
      <dgm:prSet presAssocID="{FDE96A82-B095-4C62-9E9C-A7FC9F2CBAB0}" presName="level3hierChild" presStyleCnt="0"/>
      <dgm:spPr/>
    </dgm:pt>
    <dgm:pt modelId="{3CDF183D-2168-42D2-9279-171217153D9C}" type="pres">
      <dgm:prSet presAssocID="{65BF5AB3-C36F-4031-9A5B-56717DAD854E}" presName="conn2-1" presStyleLbl="parChTrans1D3" presStyleIdx="3" presStyleCnt="8"/>
      <dgm:spPr/>
    </dgm:pt>
    <dgm:pt modelId="{1EB2898B-C3BB-4B5E-AC01-D513D7601C6E}" type="pres">
      <dgm:prSet presAssocID="{65BF5AB3-C36F-4031-9A5B-56717DAD854E}" presName="connTx" presStyleLbl="parChTrans1D3" presStyleIdx="3" presStyleCnt="8"/>
      <dgm:spPr/>
    </dgm:pt>
    <dgm:pt modelId="{41E1A136-85D4-40A6-B384-ECB05958E0E1}" type="pres">
      <dgm:prSet presAssocID="{00BDB29C-F534-4A5A-8C8D-98B03990506C}" presName="root2" presStyleCnt="0"/>
      <dgm:spPr/>
    </dgm:pt>
    <dgm:pt modelId="{2A4213DA-A745-4E52-8405-EC7E56617D13}" type="pres">
      <dgm:prSet presAssocID="{00BDB29C-F534-4A5A-8C8D-98B03990506C}" presName="LevelTwoTextNode" presStyleLbl="node3" presStyleIdx="3" presStyleCnt="8">
        <dgm:presLayoutVars>
          <dgm:chPref val="3"/>
        </dgm:presLayoutVars>
      </dgm:prSet>
      <dgm:spPr/>
    </dgm:pt>
    <dgm:pt modelId="{D7FBF978-83C3-43EF-A949-45BDAC6C23FA}" type="pres">
      <dgm:prSet presAssocID="{00BDB29C-F534-4A5A-8C8D-98B03990506C}" presName="level3hierChild" presStyleCnt="0"/>
      <dgm:spPr/>
    </dgm:pt>
    <dgm:pt modelId="{AD77D6CD-CB50-4833-9DCB-14B29A15313D}" type="pres">
      <dgm:prSet presAssocID="{A8EE8C2D-932B-477D-9D1F-C8258FC63414}" presName="conn2-1" presStyleLbl="parChTrans1D3" presStyleIdx="4" presStyleCnt="8"/>
      <dgm:spPr/>
    </dgm:pt>
    <dgm:pt modelId="{BBAA4541-8D15-4881-9422-BB4E6BA647F4}" type="pres">
      <dgm:prSet presAssocID="{A8EE8C2D-932B-477D-9D1F-C8258FC63414}" presName="connTx" presStyleLbl="parChTrans1D3" presStyleIdx="4" presStyleCnt="8"/>
      <dgm:spPr/>
    </dgm:pt>
    <dgm:pt modelId="{C0EF5E14-3C0A-496D-8DA6-DA72DBE4B74E}" type="pres">
      <dgm:prSet presAssocID="{ECB9B746-FAA4-41FD-B1D3-F967C9213CA9}" presName="root2" presStyleCnt="0"/>
      <dgm:spPr/>
    </dgm:pt>
    <dgm:pt modelId="{92177F49-BB58-4927-8D85-358CA1BF2FE6}" type="pres">
      <dgm:prSet presAssocID="{ECB9B746-FAA4-41FD-B1D3-F967C9213CA9}" presName="LevelTwoTextNode" presStyleLbl="node3" presStyleIdx="4" presStyleCnt="8">
        <dgm:presLayoutVars>
          <dgm:chPref val="3"/>
        </dgm:presLayoutVars>
      </dgm:prSet>
      <dgm:spPr/>
    </dgm:pt>
    <dgm:pt modelId="{FD0A8D82-E3DC-4082-A748-C6E05821A660}" type="pres">
      <dgm:prSet presAssocID="{ECB9B746-FAA4-41FD-B1D3-F967C9213CA9}" presName="level3hierChild" presStyleCnt="0"/>
      <dgm:spPr/>
    </dgm:pt>
    <dgm:pt modelId="{F7AA3DE3-8112-41BD-A9D8-FF0967D8AB49}" type="pres">
      <dgm:prSet presAssocID="{CCF43970-BC1C-4C93-8C87-07CC2F87CE1C}" presName="conn2-1" presStyleLbl="parChTrans1D3" presStyleIdx="5" presStyleCnt="8"/>
      <dgm:spPr/>
    </dgm:pt>
    <dgm:pt modelId="{C960646D-27EB-4F6E-9116-74A060AA3C91}" type="pres">
      <dgm:prSet presAssocID="{CCF43970-BC1C-4C93-8C87-07CC2F87CE1C}" presName="connTx" presStyleLbl="parChTrans1D3" presStyleIdx="5" presStyleCnt="8"/>
      <dgm:spPr/>
    </dgm:pt>
    <dgm:pt modelId="{D0AF63E9-4896-46AE-832A-9C0FD6B48736}" type="pres">
      <dgm:prSet presAssocID="{457CD7CD-C1F7-47BE-81D5-5581ED6F7DBE}" presName="root2" presStyleCnt="0"/>
      <dgm:spPr/>
    </dgm:pt>
    <dgm:pt modelId="{9D00289E-E8D0-47BA-A4BB-1B0F0A4F7098}" type="pres">
      <dgm:prSet presAssocID="{457CD7CD-C1F7-47BE-81D5-5581ED6F7DBE}" presName="LevelTwoTextNode" presStyleLbl="node3" presStyleIdx="5" presStyleCnt="8">
        <dgm:presLayoutVars>
          <dgm:chPref val="3"/>
        </dgm:presLayoutVars>
      </dgm:prSet>
      <dgm:spPr/>
    </dgm:pt>
    <dgm:pt modelId="{A61601C9-6F41-45FF-91A2-D519E6BE1E8B}" type="pres">
      <dgm:prSet presAssocID="{457CD7CD-C1F7-47BE-81D5-5581ED6F7DBE}" presName="level3hierChild" presStyleCnt="0"/>
      <dgm:spPr/>
    </dgm:pt>
    <dgm:pt modelId="{27D01FF2-66A5-46EA-8883-231E23465E68}" type="pres">
      <dgm:prSet presAssocID="{E681A34A-D4BC-4AD6-B48B-275B724C45AC}" presName="conn2-1" presStyleLbl="parChTrans1D3" presStyleIdx="6" presStyleCnt="8"/>
      <dgm:spPr/>
    </dgm:pt>
    <dgm:pt modelId="{A46946E4-7BDE-41BB-A6EA-2E3A8A04EC51}" type="pres">
      <dgm:prSet presAssocID="{E681A34A-D4BC-4AD6-B48B-275B724C45AC}" presName="connTx" presStyleLbl="parChTrans1D3" presStyleIdx="6" presStyleCnt="8"/>
      <dgm:spPr/>
    </dgm:pt>
    <dgm:pt modelId="{1B9CE4D0-DEB0-4D0A-A813-A0C6D8148E72}" type="pres">
      <dgm:prSet presAssocID="{549A89A6-9D9A-4B18-85F8-66AFDC2BFD80}" presName="root2" presStyleCnt="0"/>
      <dgm:spPr/>
    </dgm:pt>
    <dgm:pt modelId="{6971229B-F9A2-4CB9-ACA6-05A6035606A8}" type="pres">
      <dgm:prSet presAssocID="{549A89A6-9D9A-4B18-85F8-66AFDC2BFD80}" presName="LevelTwoTextNode" presStyleLbl="node3" presStyleIdx="6" presStyleCnt="8">
        <dgm:presLayoutVars>
          <dgm:chPref val="3"/>
        </dgm:presLayoutVars>
      </dgm:prSet>
      <dgm:spPr/>
    </dgm:pt>
    <dgm:pt modelId="{7DF6F7A2-6518-4735-B012-5D1356105767}" type="pres">
      <dgm:prSet presAssocID="{549A89A6-9D9A-4B18-85F8-66AFDC2BFD80}" presName="level3hierChild" presStyleCnt="0"/>
      <dgm:spPr/>
    </dgm:pt>
    <dgm:pt modelId="{3B5B7ED8-5A5B-447F-AAFE-4C8C5A2C1E72}" type="pres">
      <dgm:prSet presAssocID="{0659555E-22E2-49CD-9E62-29979FE4430B}" presName="conn2-1" presStyleLbl="parChTrans1D2" presStyleIdx="3" presStyleCnt="4"/>
      <dgm:spPr/>
    </dgm:pt>
    <dgm:pt modelId="{3D2249C0-D789-40A3-9BC6-13F3694562D2}" type="pres">
      <dgm:prSet presAssocID="{0659555E-22E2-49CD-9E62-29979FE4430B}" presName="connTx" presStyleLbl="parChTrans1D2" presStyleIdx="3" presStyleCnt="4"/>
      <dgm:spPr/>
    </dgm:pt>
    <dgm:pt modelId="{194770E9-C393-4A3A-81BC-915A1C37F655}" type="pres">
      <dgm:prSet presAssocID="{01A830F8-60A9-405F-BB70-29069F06521E}" presName="root2" presStyleCnt="0"/>
      <dgm:spPr/>
    </dgm:pt>
    <dgm:pt modelId="{51DF6637-2A33-47C0-8B00-FB8652834373}" type="pres">
      <dgm:prSet presAssocID="{01A830F8-60A9-405F-BB70-29069F06521E}" presName="LevelTwoTextNode" presStyleLbl="node2" presStyleIdx="3" presStyleCnt="4">
        <dgm:presLayoutVars>
          <dgm:chPref val="3"/>
        </dgm:presLayoutVars>
      </dgm:prSet>
      <dgm:spPr/>
    </dgm:pt>
    <dgm:pt modelId="{2B31FDB3-A385-43F7-B593-00918FB193D6}" type="pres">
      <dgm:prSet presAssocID="{01A830F8-60A9-405F-BB70-29069F06521E}" presName="level3hierChild" presStyleCnt="0"/>
      <dgm:spPr/>
    </dgm:pt>
    <dgm:pt modelId="{F9F13219-1E1C-40D2-AB67-4F02079DB2B4}" type="pres">
      <dgm:prSet presAssocID="{C38149B4-0201-4348-85B7-F04A40B9949A}" presName="conn2-1" presStyleLbl="parChTrans1D3" presStyleIdx="7" presStyleCnt="8"/>
      <dgm:spPr/>
    </dgm:pt>
    <dgm:pt modelId="{6E1BB143-0546-44E5-8ABA-8CADC4E1FA5D}" type="pres">
      <dgm:prSet presAssocID="{C38149B4-0201-4348-85B7-F04A40B9949A}" presName="connTx" presStyleLbl="parChTrans1D3" presStyleIdx="7" presStyleCnt="8"/>
      <dgm:spPr/>
    </dgm:pt>
    <dgm:pt modelId="{A9E15D1F-DC98-42BB-9E1E-19C26A6B8A0E}" type="pres">
      <dgm:prSet presAssocID="{8EE33D3A-32F3-413C-A519-194A2A03EC40}" presName="root2" presStyleCnt="0"/>
      <dgm:spPr/>
    </dgm:pt>
    <dgm:pt modelId="{27B05E77-F9D8-4BE7-9621-59D4E66B8F34}" type="pres">
      <dgm:prSet presAssocID="{8EE33D3A-32F3-413C-A519-194A2A03EC40}" presName="LevelTwoTextNode" presStyleLbl="node3" presStyleIdx="7" presStyleCnt="8" custScaleX="185935">
        <dgm:presLayoutVars>
          <dgm:chPref val="3"/>
        </dgm:presLayoutVars>
      </dgm:prSet>
      <dgm:spPr/>
    </dgm:pt>
    <dgm:pt modelId="{2EC396A4-A465-4589-9693-41CE4FBED86A}" type="pres">
      <dgm:prSet presAssocID="{8EE33D3A-32F3-413C-A519-194A2A03EC40}" presName="level3hierChild" presStyleCnt="0"/>
      <dgm:spPr/>
    </dgm:pt>
  </dgm:ptLst>
  <dgm:cxnLst>
    <dgm:cxn modelId="{B17FF104-B170-4615-829F-9521B6BE6B96}" type="presOf" srcId="{A8EE8C2D-932B-477D-9D1F-C8258FC63414}" destId="{BBAA4541-8D15-4881-9422-BB4E6BA647F4}" srcOrd="1" destOrd="0" presId="urn:microsoft.com/office/officeart/2008/layout/HorizontalMultiLevelHierarchy"/>
    <dgm:cxn modelId="{EAFE9B0A-EDC7-4A64-9D54-F9FA13E9E63C}" srcId="{56660E7C-94B4-4330-B9E1-69A55F2E2697}" destId="{A20F73F0-AC60-405F-A2DE-4747B39FE755}" srcOrd="0" destOrd="0" parTransId="{F53102B5-03D2-4A71-8622-C0E11466176B}" sibTransId="{6E64FC10-CD7D-45C6-84C8-1A322D719E7C}"/>
    <dgm:cxn modelId="{05F9C10E-0A57-4E3F-9BBC-087317E70D68}" type="presOf" srcId="{56660E7C-94B4-4330-B9E1-69A55F2E2697}" destId="{3F05D70C-78E3-48DD-8CB4-F2916623CFF8}" srcOrd="0" destOrd="0" presId="urn:microsoft.com/office/officeart/2008/layout/HorizontalMultiLevelHierarchy"/>
    <dgm:cxn modelId="{F9C04411-184C-41B7-B26C-FE9ED06AB44B}" type="presOf" srcId="{E681A34A-D4BC-4AD6-B48B-275B724C45AC}" destId="{27D01FF2-66A5-46EA-8883-231E23465E68}" srcOrd="0" destOrd="0" presId="urn:microsoft.com/office/officeart/2008/layout/HorizontalMultiLevelHierarchy"/>
    <dgm:cxn modelId="{C597EE18-3F10-48BB-83D8-5DE10C0B21A1}" type="presOf" srcId="{27CE9364-5185-4D29-8279-32988AF2ED30}" destId="{976F6691-8712-474A-9389-9D68DFF21D28}" srcOrd="0" destOrd="0" presId="urn:microsoft.com/office/officeart/2008/layout/HorizontalMultiLevelHierarchy"/>
    <dgm:cxn modelId="{8BBDBD19-AA67-45C6-8703-807A8682B6B2}" type="presOf" srcId="{A6BA70FB-7F3B-4E47-A9BA-E5886B875533}" destId="{BD0487C3-3091-424A-BD21-EF5BA890F450}" srcOrd="1" destOrd="0" presId="urn:microsoft.com/office/officeart/2008/layout/HorizontalMultiLevelHierarchy"/>
    <dgm:cxn modelId="{7761881A-5CF3-404D-819A-D7F49DE29463}" type="presOf" srcId="{A8EE8C2D-932B-477D-9D1F-C8258FC63414}" destId="{AD77D6CD-CB50-4833-9DCB-14B29A15313D}" srcOrd="0" destOrd="0" presId="urn:microsoft.com/office/officeart/2008/layout/HorizontalMultiLevelHierarchy"/>
    <dgm:cxn modelId="{64497C20-20B2-4CB2-841B-D59CC201DF1E}" srcId="{01A830F8-60A9-405F-BB70-29069F06521E}" destId="{8EE33D3A-32F3-413C-A519-194A2A03EC40}" srcOrd="0" destOrd="0" parTransId="{C38149B4-0201-4348-85B7-F04A40B9949A}" sibTransId="{D0AB35EA-B7B3-4D8F-B99F-612CF6E38F87}"/>
    <dgm:cxn modelId="{6F4D3F23-A681-4308-A7CD-13A1CA9EA2B7}" type="presOf" srcId="{A0042A71-A4E9-486C-9C33-4CDBE412BE12}" destId="{DB2BF951-4641-42E1-81D5-B5A4FED7F518}" srcOrd="0" destOrd="0" presId="urn:microsoft.com/office/officeart/2008/layout/HorizontalMultiLevelHierarchy"/>
    <dgm:cxn modelId="{727A7123-A297-4AF1-A435-28AC8127272C}" type="presOf" srcId="{00BDB29C-F534-4A5A-8C8D-98B03990506C}" destId="{2A4213DA-A745-4E52-8405-EC7E56617D13}" srcOrd="0" destOrd="0" presId="urn:microsoft.com/office/officeart/2008/layout/HorizontalMultiLevelHierarchy"/>
    <dgm:cxn modelId="{1E588423-A223-4F08-BC22-BC14DAE71533}" type="presOf" srcId="{A20F73F0-AC60-405F-A2DE-4747B39FE755}" destId="{D32BC31D-D7EA-4399-9F75-0473B77B5D5F}" srcOrd="0" destOrd="0" presId="urn:microsoft.com/office/officeart/2008/layout/HorizontalMultiLevelHierarchy"/>
    <dgm:cxn modelId="{6A6D4B26-8C20-4D17-B756-2D3792BA83FE}" srcId="{DCD269E2-C2AA-4750-A293-338B21F7707A}" destId="{92C0EC0B-705F-43A0-88BA-012E945224D2}" srcOrd="2" destOrd="0" parTransId="{DBD296E4-4C7A-432B-B4F9-6B759756111B}" sibTransId="{AA707F92-6329-4DAC-A6DF-D8024EB3F374}"/>
    <dgm:cxn modelId="{05D3EF2C-58FF-4C0B-98F1-824388316ADB}" type="presOf" srcId="{92C0EC0B-705F-43A0-88BA-012E945224D2}" destId="{1EBB8670-CA57-45F2-B37F-18D1A717ABC3}" srcOrd="0" destOrd="0" presId="urn:microsoft.com/office/officeart/2008/layout/HorizontalMultiLevelHierarchy"/>
    <dgm:cxn modelId="{207D212D-5B63-4D6E-AEBA-5CCA2C2EF8AB}" type="presOf" srcId="{2B7251F2-5AB4-464A-BBF2-52A061C1353C}" destId="{19B0731D-1893-4C40-B8C9-7D2F4EB99780}" srcOrd="1" destOrd="0" presId="urn:microsoft.com/office/officeart/2008/layout/HorizontalMultiLevelHierarchy"/>
    <dgm:cxn modelId="{34ADE82E-476A-49A2-9A2A-55D2DC133B93}" type="presOf" srcId="{FDE96A82-B095-4C62-9E9C-A7FC9F2CBAB0}" destId="{65812C5B-68A6-4966-8D0D-D22E84B1BE99}" srcOrd="0" destOrd="0" presId="urn:microsoft.com/office/officeart/2008/layout/HorizontalMultiLevelHierarchy"/>
    <dgm:cxn modelId="{3804E82F-D984-4AFD-A196-066C656CD04E}" type="presOf" srcId="{27CE9364-5185-4D29-8279-32988AF2ED30}" destId="{331426E3-BAE7-40D3-B04C-6BC117385509}" srcOrd="1" destOrd="0" presId="urn:microsoft.com/office/officeart/2008/layout/HorizontalMultiLevelHierarchy"/>
    <dgm:cxn modelId="{618BC730-4245-4E53-B486-DE219EAEA92B}" type="presOf" srcId="{1E473A5D-69E9-4410-9301-A53EF5E34498}" destId="{240C26B6-8FCE-48CF-82C7-1505E956490F}" srcOrd="0" destOrd="0" presId="urn:microsoft.com/office/officeart/2008/layout/HorizontalMultiLevelHierarchy"/>
    <dgm:cxn modelId="{D110D63C-EF59-4A70-9DFF-A4046D84CFB7}" type="presOf" srcId="{A6BA70FB-7F3B-4E47-A9BA-E5886B875533}" destId="{4E81019A-189A-440B-8646-049B3564B81C}" srcOrd="0" destOrd="0" presId="urn:microsoft.com/office/officeart/2008/layout/HorizontalMultiLevelHierarchy"/>
    <dgm:cxn modelId="{E3D86763-E20C-412F-9ADD-ED41E460DD39}" srcId="{A20F73F0-AC60-405F-A2DE-4747B39FE755}" destId="{01A830F8-60A9-405F-BB70-29069F06521E}" srcOrd="3" destOrd="0" parTransId="{0659555E-22E2-49CD-9E62-29979FE4430B}" sibTransId="{7382CD6D-2044-40A8-AD65-DA5F93ABD025}"/>
    <dgm:cxn modelId="{ED587D43-8B91-4DA1-8910-928950B46FCD}" type="presOf" srcId="{2B7251F2-5AB4-464A-BBF2-52A061C1353C}" destId="{E9769C73-0903-402A-A9C8-875BA4A95FED}" srcOrd="0" destOrd="0" presId="urn:microsoft.com/office/officeart/2008/layout/HorizontalMultiLevelHierarchy"/>
    <dgm:cxn modelId="{FB658648-BB40-49C8-8F93-B5C5383D01D0}" type="presOf" srcId="{55FD8163-CEE5-4D04-968B-4CACEE4A2D71}" destId="{2B62D09D-45A0-4067-9E46-E277E6A551F1}" srcOrd="1" destOrd="0" presId="urn:microsoft.com/office/officeart/2008/layout/HorizontalMultiLevelHierarchy"/>
    <dgm:cxn modelId="{EEBC4449-F318-4E73-82DC-0C0D2F4971A1}" srcId="{DCD269E2-C2AA-4750-A293-338B21F7707A}" destId="{421397B2-A77E-47C1-98BA-A0DC9BE064A4}" srcOrd="0" destOrd="0" parTransId="{A6BA70FB-7F3B-4E47-A9BA-E5886B875533}" sibTransId="{A5D2A80A-664E-4FF9-8524-14440C5D97A2}"/>
    <dgm:cxn modelId="{F37A1E4D-907E-4E71-864C-DC66CB382676}" type="presOf" srcId="{E681A34A-D4BC-4AD6-B48B-275B724C45AC}" destId="{A46946E4-7BDE-41BB-A6EA-2E3A8A04EC51}" srcOrd="1" destOrd="0" presId="urn:microsoft.com/office/officeart/2008/layout/HorizontalMultiLevelHierarchy"/>
    <dgm:cxn modelId="{15EFBE73-D2DE-4C19-A40C-73BA0793B664}" type="presOf" srcId="{7D74A380-6735-4013-B989-96537B5C73F7}" destId="{85E6A710-C113-438E-AF22-60CEDD4EE20B}" srcOrd="0" destOrd="0" presId="urn:microsoft.com/office/officeart/2008/layout/HorizontalMultiLevelHierarchy"/>
    <dgm:cxn modelId="{2D54E879-9C31-4AF2-B59E-B16870178A14}" type="presOf" srcId="{65BF5AB3-C36F-4031-9A5B-56717DAD854E}" destId="{1EB2898B-C3BB-4B5E-AC01-D513D7601C6E}" srcOrd="1" destOrd="0" presId="urn:microsoft.com/office/officeart/2008/layout/HorizontalMultiLevelHierarchy"/>
    <dgm:cxn modelId="{3016327B-4359-49FD-AA4C-46F66EF13E41}" type="presOf" srcId="{0659555E-22E2-49CD-9E62-29979FE4430B}" destId="{3B5B7ED8-5A5B-447F-AAFE-4C8C5A2C1E72}" srcOrd="0" destOrd="0" presId="urn:microsoft.com/office/officeart/2008/layout/HorizontalMultiLevelHierarchy"/>
    <dgm:cxn modelId="{D4B31E84-3EE3-483B-B59A-BF59433A497D}" type="presOf" srcId="{457CD7CD-C1F7-47BE-81D5-5581ED6F7DBE}" destId="{9D00289E-E8D0-47BA-A4BB-1B0F0A4F7098}" srcOrd="0" destOrd="0" presId="urn:microsoft.com/office/officeart/2008/layout/HorizontalMultiLevelHierarchy"/>
    <dgm:cxn modelId="{2DD7DA85-2106-44C4-A9E5-E8768C9AF379}" type="presOf" srcId="{ECB9B746-FAA4-41FD-B1D3-F967C9213CA9}" destId="{92177F49-BB58-4927-8D85-358CA1BF2FE6}" srcOrd="0" destOrd="0" presId="urn:microsoft.com/office/officeart/2008/layout/HorizontalMultiLevelHierarchy"/>
    <dgm:cxn modelId="{D6165F94-5C1F-4489-9B38-E88DBA4C5570}" srcId="{A20F73F0-AC60-405F-A2DE-4747B39FE755}" destId="{DCD269E2-C2AA-4750-A293-338B21F7707A}" srcOrd="1" destOrd="0" parTransId="{2B7251F2-5AB4-464A-BBF2-52A061C1353C}" sibTransId="{A6BFB556-8496-40F3-90BB-EC08AFBAA999}"/>
    <dgm:cxn modelId="{B4C62F96-C20D-43BB-A257-6676174197EE}" srcId="{A20F73F0-AC60-405F-A2DE-4747B39FE755}" destId="{1E473A5D-69E9-4410-9301-A53EF5E34498}" srcOrd="0" destOrd="0" parTransId="{7D74A380-6735-4013-B989-96537B5C73F7}" sibTransId="{787C4505-0F3D-4E16-85B0-7F328055EF16}"/>
    <dgm:cxn modelId="{2DBC0997-4108-48CB-B264-66775A5C48BA}" type="presOf" srcId="{0659555E-22E2-49CD-9E62-29979FE4430B}" destId="{3D2249C0-D789-40A3-9BC6-13F3694562D2}" srcOrd="1" destOrd="0" presId="urn:microsoft.com/office/officeart/2008/layout/HorizontalMultiLevelHierarchy"/>
    <dgm:cxn modelId="{3C3CBA9E-D59F-43B9-992A-14E27B971A4C}" type="presOf" srcId="{421397B2-A77E-47C1-98BA-A0DC9BE064A4}" destId="{1F625829-360C-4781-BA65-087BBA985038}" srcOrd="0" destOrd="0" presId="urn:microsoft.com/office/officeart/2008/layout/HorizontalMultiLevelHierarchy"/>
    <dgm:cxn modelId="{1812D0AD-7CF4-481F-8EE7-C4BAA744E7CC}" type="presOf" srcId="{01A830F8-60A9-405F-BB70-29069F06521E}" destId="{51DF6637-2A33-47C0-8B00-FB8652834373}" srcOrd="0" destOrd="0" presId="urn:microsoft.com/office/officeart/2008/layout/HorizontalMultiLevelHierarchy"/>
    <dgm:cxn modelId="{229B5DB0-FEF9-4864-8851-BB3D9201A86E}" type="presOf" srcId="{8EE33D3A-32F3-413C-A519-194A2A03EC40}" destId="{27B05E77-F9D8-4BE7-9621-59D4E66B8F34}" srcOrd="0" destOrd="0" presId="urn:microsoft.com/office/officeart/2008/layout/HorizontalMultiLevelHierarchy"/>
    <dgm:cxn modelId="{AF92DDB0-7C77-447C-8E88-721ABCC21539}" srcId="{FDE96A82-B095-4C62-9E9C-A7FC9F2CBAB0}" destId="{457CD7CD-C1F7-47BE-81D5-5581ED6F7DBE}" srcOrd="2" destOrd="0" parTransId="{CCF43970-BC1C-4C93-8C87-07CC2F87CE1C}" sibTransId="{B7FB5512-0DBA-4504-904D-B603D39D43D3}"/>
    <dgm:cxn modelId="{3EDC12B7-03F0-4474-A570-E0A226167420}" type="presOf" srcId="{CCF43970-BC1C-4C93-8C87-07CC2F87CE1C}" destId="{C960646D-27EB-4F6E-9116-74A060AA3C91}" srcOrd="1" destOrd="0" presId="urn:microsoft.com/office/officeart/2008/layout/HorizontalMultiLevelHierarchy"/>
    <dgm:cxn modelId="{433127B8-0467-44DC-BC2E-235510162904}" srcId="{FDE96A82-B095-4C62-9E9C-A7FC9F2CBAB0}" destId="{ECB9B746-FAA4-41FD-B1D3-F967C9213CA9}" srcOrd="1" destOrd="0" parTransId="{A8EE8C2D-932B-477D-9D1F-C8258FC63414}" sibTransId="{D33CABEA-9CBD-4046-8762-0EEE958586B7}"/>
    <dgm:cxn modelId="{EF7BF2B9-81EA-4E56-B926-FD788763D7E1}" type="presOf" srcId="{C38149B4-0201-4348-85B7-F04A40B9949A}" destId="{F9F13219-1E1C-40D2-AB67-4F02079DB2B4}" srcOrd="0" destOrd="0" presId="urn:microsoft.com/office/officeart/2008/layout/HorizontalMultiLevelHierarchy"/>
    <dgm:cxn modelId="{A5BC8EC1-B662-4436-B9DF-994887DA9742}" type="presOf" srcId="{C38149B4-0201-4348-85B7-F04A40B9949A}" destId="{6E1BB143-0546-44E5-8ABA-8CADC4E1FA5D}" srcOrd="1" destOrd="0" presId="urn:microsoft.com/office/officeart/2008/layout/HorizontalMultiLevelHierarchy"/>
    <dgm:cxn modelId="{2D01D3C4-6FA3-4492-9921-B78E7097C528}" type="presOf" srcId="{549A89A6-9D9A-4B18-85F8-66AFDC2BFD80}" destId="{6971229B-F9A2-4CB9-ACA6-05A6035606A8}" srcOrd="0" destOrd="0" presId="urn:microsoft.com/office/officeart/2008/layout/HorizontalMultiLevelHierarchy"/>
    <dgm:cxn modelId="{77F3B9C7-F9ED-42D9-B8D3-4A999DAD6FF0}" type="presOf" srcId="{DBD296E4-4C7A-432B-B4F9-6B759756111B}" destId="{EC28500E-9767-485F-889C-48D654FC1753}" srcOrd="0" destOrd="0" presId="urn:microsoft.com/office/officeart/2008/layout/HorizontalMultiLevelHierarchy"/>
    <dgm:cxn modelId="{AAAF9ECA-90F6-4818-8DC7-4BD9C2D4FC97}" type="presOf" srcId="{CCF43970-BC1C-4C93-8C87-07CC2F87CE1C}" destId="{F7AA3DE3-8112-41BD-A9D8-FF0967D8AB49}" srcOrd="0" destOrd="0" presId="urn:microsoft.com/office/officeart/2008/layout/HorizontalMultiLevelHierarchy"/>
    <dgm:cxn modelId="{C412D7CB-081A-40FF-9908-FBD471F05AFF}" type="presOf" srcId="{DBD296E4-4C7A-432B-B4F9-6B759756111B}" destId="{EEE2F779-8198-4BE3-B3A5-36D9602B13A5}" srcOrd="1" destOrd="0" presId="urn:microsoft.com/office/officeart/2008/layout/HorizontalMultiLevelHierarchy"/>
    <dgm:cxn modelId="{85EA59D7-1DA9-462A-BE67-52C34F4DC721}" type="presOf" srcId="{DCD269E2-C2AA-4750-A293-338B21F7707A}" destId="{9E370194-3DDF-4D6B-BDD6-A045AAAA6199}" srcOrd="0" destOrd="0" presId="urn:microsoft.com/office/officeart/2008/layout/HorizontalMultiLevelHierarchy"/>
    <dgm:cxn modelId="{91562FD8-872B-4F93-AF12-88CB83612C4A}" srcId="{DCD269E2-C2AA-4750-A293-338B21F7707A}" destId="{A0042A71-A4E9-486C-9C33-4CDBE412BE12}" srcOrd="1" destOrd="0" parTransId="{27CE9364-5185-4D29-8279-32988AF2ED30}" sibTransId="{46976F90-86E0-4621-9B49-EE0A408499F8}"/>
    <dgm:cxn modelId="{E6CF75E7-0A70-4BA9-86B6-8272CD6A7A45}" srcId="{FDE96A82-B095-4C62-9E9C-A7FC9F2CBAB0}" destId="{549A89A6-9D9A-4B18-85F8-66AFDC2BFD80}" srcOrd="3" destOrd="0" parTransId="{E681A34A-D4BC-4AD6-B48B-275B724C45AC}" sibTransId="{2175250F-FFD4-404B-AE2E-8CF105AECE5E}"/>
    <dgm:cxn modelId="{B7E571ED-528E-482A-8C0B-117832879EAD}" type="presOf" srcId="{65BF5AB3-C36F-4031-9A5B-56717DAD854E}" destId="{3CDF183D-2168-42D2-9279-171217153D9C}" srcOrd="0" destOrd="0" presId="urn:microsoft.com/office/officeart/2008/layout/HorizontalMultiLevelHierarchy"/>
    <dgm:cxn modelId="{A72103F2-234D-4169-B120-089B04BF5F8E}" srcId="{A20F73F0-AC60-405F-A2DE-4747B39FE755}" destId="{FDE96A82-B095-4C62-9E9C-A7FC9F2CBAB0}" srcOrd="2" destOrd="0" parTransId="{55FD8163-CEE5-4D04-968B-4CACEE4A2D71}" sibTransId="{B3CB1A8A-DED8-4CC6-AEC7-47968B4012D2}"/>
    <dgm:cxn modelId="{B2B56EF6-C5FD-40F3-BB7C-208972393405}" srcId="{FDE96A82-B095-4C62-9E9C-A7FC9F2CBAB0}" destId="{00BDB29C-F534-4A5A-8C8D-98B03990506C}" srcOrd="0" destOrd="0" parTransId="{65BF5AB3-C36F-4031-9A5B-56717DAD854E}" sibTransId="{A409CC22-8DAC-4B2E-86EA-4A147AD4B991}"/>
    <dgm:cxn modelId="{5A4D24F9-C9E1-414D-A3E1-0FD1BAE83839}" type="presOf" srcId="{55FD8163-CEE5-4D04-968B-4CACEE4A2D71}" destId="{1F142912-A998-4BAE-8D34-8A892C008B1D}" srcOrd="0" destOrd="0" presId="urn:microsoft.com/office/officeart/2008/layout/HorizontalMultiLevelHierarchy"/>
    <dgm:cxn modelId="{7025A3FD-A76B-49DE-8C27-35C6B7F8D7B7}" type="presOf" srcId="{7D74A380-6735-4013-B989-96537B5C73F7}" destId="{5AC4098F-75B7-4128-8B15-642D80100C5D}" srcOrd="1" destOrd="0" presId="urn:microsoft.com/office/officeart/2008/layout/HorizontalMultiLevelHierarchy"/>
    <dgm:cxn modelId="{3E0B00E8-EBBA-47FE-975B-521D51B02EE4}" type="presParOf" srcId="{3F05D70C-78E3-48DD-8CB4-F2916623CFF8}" destId="{8A2FED31-052B-4631-84A8-1BA2CD7A6D83}" srcOrd="0" destOrd="0" presId="urn:microsoft.com/office/officeart/2008/layout/HorizontalMultiLevelHierarchy"/>
    <dgm:cxn modelId="{EFDD0B10-A225-4C66-B25A-B4AA78141835}" type="presParOf" srcId="{8A2FED31-052B-4631-84A8-1BA2CD7A6D83}" destId="{D32BC31D-D7EA-4399-9F75-0473B77B5D5F}" srcOrd="0" destOrd="0" presId="urn:microsoft.com/office/officeart/2008/layout/HorizontalMultiLevelHierarchy"/>
    <dgm:cxn modelId="{2016EFF9-B2D2-4723-A2DC-22FDB528BEA1}" type="presParOf" srcId="{8A2FED31-052B-4631-84A8-1BA2CD7A6D83}" destId="{B46301C8-489F-4094-8489-4DEF729B9FE7}" srcOrd="1" destOrd="0" presId="urn:microsoft.com/office/officeart/2008/layout/HorizontalMultiLevelHierarchy"/>
    <dgm:cxn modelId="{0540AD6B-C71C-4090-A998-5DB0DA619452}" type="presParOf" srcId="{B46301C8-489F-4094-8489-4DEF729B9FE7}" destId="{85E6A710-C113-438E-AF22-60CEDD4EE20B}" srcOrd="0" destOrd="0" presId="urn:microsoft.com/office/officeart/2008/layout/HorizontalMultiLevelHierarchy"/>
    <dgm:cxn modelId="{7977896B-D1AF-44F3-A734-D51343DC9BB4}" type="presParOf" srcId="{85E6A710-C113-438E-AF22-60CEDD4EE20B}" destId="{5AC4098F-75B7-4128-8B15-642D80100C5D}" srcOrd="0" destOrd="0" presId="urn:microsoft.com/office/officeart/2008/layout/HorizontalMultiLevelHierarchy"/>
    <dgm:cxn modelId="{BC4FA6C0-0E79-48B8-B0AC-E508D7A18CC5}" type="presParOf" srcId="{B46301C8-489F-4094-8489-4DEF729B9FE7}" destId="{33C9B136-F4C4-4ACD-87A0-893E652B79B3}" srcOrd="1" destOrd="0" presId="urn:microsoft.com/office/officeart/2008/layout/HorizontalMultiLevelHierarchy"/>
    <dgm:cxn modelId="{B30658B6-AAC1-4254-8A53-5121255CFE58}" type="presParOf" srcId="{33C9B136-F4C4-4ACD-87A0-893E652B79B3}" destId="{240C26B6-8FCE-48CF-82C7-1505E956490F}" srcOrd="0" destOrd="0" presId="urn:microsoft.com/office/officeart/2008/layout/HorizontalMultiLevelHierarchy"/>
    <dgm:cxn modelId="{281E060E-B64D-4B10-A0CA-5A5208DEC6FC}" type="presParOf" srcId="{33C9B136-F4C4-4ACD-87A0-893E652B79B3}" destId="{44B0F481-6861-41ED-9E5A-E78841A5520D}" srcOrd="1" destOrd="0" presId="urn:microsoft.com/office/officeart/2008/layout/HorizontalMultiLevelHierarchy"/>
    <dgm:cxn modelId="{8B30CD3E-551D-458E-9018-E3886D3B1607}" type="presParOf" srcId="{B46301C8-489F-4094-8489-4DEF729B9FE7}" destId="{E9769C73-0903-402A-A9C8-875BA4A95FED}" srcOrd="2" destOrd="0" presId="urn:microsoft.com/office/officeart/2008/layout/HorizontalMultiLevelHierarchy"/>
    <dgm:cxn modelId="{78E9D6F6-D0B9-4028-B409-B785B656B172}" type="presParOf" srcId="{E9769C73-0903-402A-A9C8-875BA4A95FED}" destId="{19B0731D-1893-4C40-B8C9-7D2F4EB99780}" srcOrd="0" destOrd="0" presId="urn:microsoft.com/office/officeart/2008/layout/HorizontalMultiLevelHierarchy"/>
    <dgm:cxn modelId="{25A56F18-B4FE-42CE-A7E3-D00298D16C98}" type="presParOf" srcId="{B46301C8-489F-4094-8489-4DEF729B9FE7}" destId="{C51D9997-91EB-44F5-9C5A-458335224F4B}" srcOrd="3" destOrd="0" presId="urn:microsoft.com/office/officeart/2008/layout/HorizontalMultiLevelHierarchy"/>
    <dgm:cxn modelId="{E5327B42-C3A9-41A6-ABD5-E06388F4DD2F}" type="presParOf" srcId="{C51D9997-91EB-44F5-9C5A-458335224F4B}" destId="{9E370194-3DDF-4D6B-BDD6-A045AAAA6199}" srcOrd="0" destOrd="0" presId="urn:microsoft.com/office/officeart/2008/layout/HorizontalMultiLevelHierarchy"/>
    <dgm:cxn modelId="{BF315987-5692-4DD4-8079-4C34C54C0EC8}" type="presParOf" srcId="{C51D9997-91EB-44F5-9C5A-458335224F4B}" destId="{A6382E33-9A62-4618-A649-00D77713BECE}" srcOrd="1" destOrd="0" presId="urn:microsoft.com/office/officeart/2008/layout/HorizontalMultiLevelHierarchy"/>
    <dgm:cxn modelId="{7F9AE4FE-6129-4EBF-A5D4-43564144CD0E}" type="presParOf" srcId="{A6382E33-9A62-4618-A649-00D77713BECE}" destId="{4E81019A-189A-440B-8646-049B3564B81C}" srcOrd="0" destOrd="0" presId="urn:microsoft.com/office/officeart/2008/layout/HorizontalMultiLevelHierarchy"/>
    <dgm:cxn modelId="{11CE241E-D1C1-4D70-BF58-114D44364BC7}" type="presParOf" srcId="{4E81019A-189A-440B-8646-049B3564B81C}" destId="{BD0487C3-3091-424A-BD21-EF5BA890F450}" srcOrd="0" destOrd="0" presId="urn:microsoft.com/office/officeart/2008/layout/HorizontalMultiLevelHierarchy"/>
    <dgm:cxn modelId="{877550FB-2932-47DE-A351-1C238A08E6D2}" type="presParOf" srcId="{A6382E33-9A62-4618-A649-00D77713BECE}" destId="{99F0B62B-CB0D-458B-A4BD-BD9175D058F1}" srcOrd="1" destOrd="0" presId="urn:microsoft.com/office/officeart/2008/layout/HorizontalMultiLevelHierarchy"/>
    <dgm:cxn modelId="{9FD87106-CB50-4363-A468-930A503C9077}" type="presParOf" srcId="{99F0B62B-CB0D-458B-A4BD-BD9175D058F1}" destId="{1F625829-360C-4781-BA65-087BBA985038}" srcOrd="0" destOrd="0" presId="urn:microsoft.com/office/officeart/2008/layout/HorizontalMultiLevelHierarchy"/>
    <dgm:cxn modelId="{29D60D02-11AC-4654-9E4E-94AA2CA68121}" type="presParOf" srcId="{99F0B62B-CB0D-458B-A4BD-BD9175D058F1}" destId="{9237516F-15AA-4DC0-BC6C-A4BE5CE7F9B9}" srcOrd="1" destOrd="0" presId="urn:microsoft.com/office/officeart/2008/layout/HorizontalMultiLevelHierarchy"/>
    <dgm:cxn modelId="{C74A6501-2104-4AB2-8201-D2A319C0ED0B}" type="presParOf" srcId="{A6382E33-9A62-4618-A649-00D77713BECE}" destId="{976F6691-8712-474A-9389-9D68DFF21D28}" srcOrd="2" destOrd="0" presId="urn:microsoft.com/office/officeart/2008/layout/HorizontalMultiLevelHierarchy"/>
    <dgm:cxn modelId="{985D3318-F7B1-4ACF-A412-808E23429A11}" type="presParOf" srcId="{976F6691-8712-474A-9389-9D68DFF21D28}" destId="{331426E3-BAE7-40D3-B04C-6BC117385509}" srcOrd="0" destOrd="0" presId="urn:microsoft.com/office/officeart/2008/layout/HorizontalMultiLevelHierarchy"/>
    <dgm:cxn modelId="{DDA809EC-DB2D-4B97-85FF-F6B578B54838}" type="presParOf" srcId="{A6382E33-9A62-4618-A649-00D77713BECE}" destId="{C5A9A98F-F077-4912-A72E-5C68B89CD712}" srcOrd="3" destOrd="0" presId="urn:microsoft.com/office/officeart/2008/layout/HorizontalMultiLevelHierarchy"/>
    <dgm:cxn modelId="{0A170757-F1A3-48AF-9D19-76C9A96DD2A8}" type="presParOf" srcId="{C5A9A98F-F077-4912-A72E-5C68B89CD712}" destId="{DB2BF951-4641-42E1-81D5-B5A4FED7F518}" srcOrd="0" destOrd="0" presId="urn:microsoft.com/office/officeart/2008/layout/HorizontalMultiLevelHierarchy"/>
    <dgm:cxn modelId="{A15D94FD-4F30-4A84-B8A3-8F76638C12AA}" type="presParOf" srcId="{C5A9A98F-F077-4912-A72E-5C68B89CD712}" destId="{812B5CA5-1BCB-47D1-A9DB-399164EBCCC4}" srcOrd="1" destOrd="0" presId="urn:microsoft.com/office/officeart/2008/layout/HorizontalMultiLevelHierarchy"/>
    <dgm:cxn modelId="{5B3D0EA4-6EE6-4AED-8421-757007133A2A}" type="presParOf" srcId="{A6382E33-9A62-4618-A649-00D77713BECE}" destId="{EC28500E-9767-485F-889C-48D654FC1753}" srcOrd="4" destOrd="0" presId="urn:microsoft.com/office/officeart/2008/layout/HorizontalMultiLevelHierarchy"/>
    <dgm:cxn modelId="{9F5B85A2-06C4-4C9F-841D-DB26DDBA835F}" type="presParOf" srcId="{EC28500E-9767-485F-889C-48D654FC1753}" destId="{EEE2F779-8198-4BE3-B3A5-36D9602B13A5}" srcOrd="0" destOrd="0" presId="urn:microsoft.com/office/officeart/2008/layout/HorizontalMultiLevelHierarchy"/>
    <dgm:cxn modelId="{C8C9E1F1-040E-4298-AF50-49D8F0999C8E}" type="presParOf" srcId="{A6382E33-9A62-4618-A649-00D77713BECE}" destId="{FA1C9B84-014F-4E30-815E-E552A9179CD2}" srcOrd="5" destOrd="0" presId="urn:microsoft.com/office/officeart/2008/layout/HorizontalMultiLevelHierarchy"/>
    <dgm:cxn modelId="{64F70F97-AFBF-4C8B-933C-6F8B26287E44}" type="presParOf" srcId="{FA1C9B84-014F-4E30-815E-E552A9179CD2}" destId="{1EBB8670-CA57-45F2-B37F-18D1A717ABC3}" srcOrd="0" destOrd="0" presId="urn:microsoft.com/office/officeart/2008/layout/HorizontalMultiLevelHierarchy"/>
    <dgm:cxn modelId="{706CE531-EB3F-4F9F-9A3F-7539634277BB}" type="presParOf" srcId="{FA1C9B84-014F-4E30-815E-E552A9179CD2}" destId="{0F9DC3F3-7601-4875-870B-56CD3FF0912D}" srcOrd="1" destOrd="0" presId="urn:microsoft.com/office/officeart/2008/layout/HorizontalMultiLevelHierarchy"/>
    <dgm:cxn modelId="{7F36B2E8-4177-4C86-B388-3F85F3250AF9}" type="presParOf" srcId="{B46301C8-489F-4094-8489-4DEF729B9FE7}" destId="{1F142912-A998-4BAE-8D34-8A892C008B1D}" srcOrd="4" destOrd="0" presId="urn:microsoft.com/office/officeart/2008/layout/HorizontalMultiLevelHierarchy"/>
    <dgm:cxn modelId="{DA56D1A2-8B9A-4A88-BC33-B6B312ACFDA5}" type="presParOf" srcId="{1F142912-A998-4BAE-8D34-8A892C008B1D}" destId="{2B62D09D-45A0-4067-9E46-E277E6A551F1}" srcOrd="0" destOrd="0" presId="urn:microsoft.com/office/officeart/2008/layout/HorizontalMultiLevelHierarchy"/>
    <dgm:cxn modelId="{FA54EEB2-932B-4A2C-8337-E9040EA1AF27}" type="presParOf" srcId="{B46301C8-489F-4094-8489-4DEF729B9FE7}" destId="{1DEEEE70-448B-488C-8D5F-6D3435F17FDB}" srcOrd="5" destOrd="0" presId="urn:microsoft.com/office/officeart/2008/layout/HorizontalMultiLevelHierarchy"/>
    <dgm:cxn modelId="{19E43CF4-4927-4D49-BF5D-9AD65C9A6686}" type="presParOf" srcId="{1DEEEE70-448B-488C-8D5F-6D3435F17FDB}" destId="{65812C5B-68A6-4966-8D0D-D22E84B1BE99}" srcOrd="0" destOrd="0" presId="urn:microsoft.com/office/officeart/2008/layout/HorizontalMultiLevelHierarchy"/>
    <dgm:cxn modelId="{A58812C4-C608-4D1E-88BF-1C5CAEB3F931}" type="presParOf" srcId="{1DEEEE70-448B-488C-8D5F-6D3435F17FDB}" destId="{D017DE00-473A-46F2-9F8B-72CE1A3391AA}" srcOrd="1" destOrd="0" presId="urn:microsoft.com/office/officeart/2008/layout/HorizontalMultiLevelHierarchy"/>
    <dgm:cxn modelId="{423B9849-5648-44A8-BB45-51168E1FCFB1}" type="presParOf" srcId="{D017DE00-473A-46F2-9F8B-72CE1A3391AA}" destId="{3CDF183D-2168-42D2-9279-171217153D9C}" srcOrd="0" destOrd="0" presId="urn:microsoft.com/office/officeart/2008/layout/HorizontalMultiLevelHierarchy"/>
    <dgm:cxn modelId="{66847BBC-4BE8-4F39-A000-4CCC9464443A}" type="presParOf" srcId="{3CDF183D-2168-42D2-9279-171217153D9C}" destId="{1EB2898B-C3BB-4B5E-AC01-D513D7601C6E}" srcOrd="0" destOrd="0" presId="urn:microsoft.com/office/officeart/2008/layout/HorizontalMultiLevelHierarchy"/>
    <dgm:cxn modelId="{F77F2580-80D9-4325-9B14-A22516333D3C}" type="presParOf" srcId="{D017DE00-473A-46F2-9F8B-72CE1A3391AA}" destId="{41E1A136-85D4-40A6-B384-ECB05958E0E1}" srcOrd="1" destOrd="0" presId="urn:microsoft.com/office/officeart/2008/layout/HorizontalMultiLevelHierarchy"/>
    <dgm:cxn modelId="{5916B5D6-C55E-4E1C-8C98-49BB69195201}" type="presParOf" srcId="{41E1A136-85D4-40A6-B384-ECB05958E0E1}" destId="{2A4213DA-A745-4E52-8405-EC7E56617D13}" srcOrd="0" destOrd="0" presId="urn:microsoft.com/office/officeart/2008/layout/HorizontalMultiLevelHierarchy"/>
    <dgm:cxn modelId="{EA53DAAE-4E99-42F3-AFD2-4951C4C3A4FE}" type="presParOf" srcId="{41E1A136-85D4-40A6-B384-ECB05958E0E1}" destId="{D7FBF978-83C3-43EF-A949-45BDAC6C23FA}" srcOrd="1" destOrd="0" presId="urn:microsoft.com/office/officeart/2008/layout/HorizontalMultiLevelHierarchy"/>
    <dgm:cxn modelId="{E4D4FF8E-4A62-4F95-86D8-8BCA1BE38E0F}" type="presParOf" srcId="{D017DE00-473A-46F2-9F8B-72CE1A3391AA}" destId="{AD77D6CD-CB50-4833-9DCB-14B29A15313D}" srcOrd="2" destOrd="0" presId="urn:microsoft.com/office/officeart/2008/layout/HorizontalMultiLevelHierarchy"/>
    <dgm:cxn modelId="{CD701D9A-B784-4E81-9A98-594228D10686}" type="presParOf" srcId="{AD77D6CD-CB50-4833-9DCB-14B29A15313D}" destId="{BBAA4541-8D15-4881-9422-BB4E6BA647F4}" srcOrd="0" destOrd="0" presId="urn:microsoft.com/office/officeart/2008/layout/HorizontalMultiLevelHierarchy"/>
    <dgm:cxn modelId="{748334B7-860F-4BBB-987E-EE82B5CC8754}" type="presParOf" srcId="{D017DE00-473A-46F2-9F8B-72CE1A3391AA}" destId="{C0EF5E14-3C0A-496D-8DA6-DA72DBE4B74E}" srcOrd="3" destOrd="0" presId="urn:microsoft.com/office/officeart/2008/layout/HorizontalMultiLevelHierarchy"/>
    <dgm:cxn modelId="{79A43A94-41B9-4DAD-B677-43A921B166D2}" type="presParOf" srcId="{C0EF5E14-3C0A-496D-8DA6-DA72DBE4B74E}" destId="{92177F49-BB58-4927-8D85-358CA1BF2FE6}" srcOrd="0" destOrd="0" presId="urn:microsoft.com/office/officeart/2008/layout/HorizontalMultiLevelHierarchy"/>
    <dgm:cxn modelId="{E24128D3-CA8A-41CE-9EBD-30A1CC01BAF4}" type="presParOf" srcId="{C0EF5E14-3C0A-496D-8DA6-DA72DBE4B74E}" destId="{FD0A8D82-E3DC-4082-A748-C6E05821A660}" srcOrd="1" destOrd="0" presId="urn:microsoft.com/office/officeart/2008/layout/HorizontalMultiLevelHierarchy"/>
    <dgm:cxn modelId="{828D8795-AB48-4864-806D-A41E148330BD}" type="presParOf" srcId="{D017DE00-473A-46F2-9F8B-72CE1A3391AA}" destId="{F7AA3DE3-8112-41BD-A9D8-FF0967D8AB49}" srcOrd="4" destOrd="0" presId="urn:microsoft.com/office/officeart/2008/layout/HorizontalMultiLevelHierarchy"/>
    <dgm:cxn modelId="{406B496F-30F7-44D6-8FDE-87F4F21F25A1}" type="presParOf" srcId="{F7AA3DE3-8112-41BD-A9D8-FF0967D8AB49}" destId="{C960646D-27EB-4F6E-9116-74A060AA3C91}" srcOrd="0" destOrd="0" presId="urn:microsoft.com/office/officeart/2008/layout/HorizontalMultiLevelHierarchy"/>
    <dgm:cxn modelId="{CFA90D15-2789-478E-B09A-2E6720FDC62C}" type="presParOf" srcId="{D017DE00-473A-46F2-9F8B-72CE1A3391AA}" destId="{D0AF63E9-4896-46AE-832A-9C0FD6B48736}" srcOrd="5" destOrd="0" presId="urn:microsoft.com/office/officeart/2008/layout/HorizontalMultiLevelHierarchy"/>
    <dgm:cxn modelId="{F8CED0C2-02CC-4A0B-880F-EBFEFA902CA0}" type="presParOf" srcId="{D0AF63E9-4896-46AE-832A-9C0FD6B48736}" destId="{9D00289E-E8D0-47BA-A4BB-1B0F0A4F7098}" srcOrd="0" destOrd="0" presId="urn:microsoft.com/office/officeart/2008/layout/HorizontalMultiLevelHierarchy"/>
    <dgm:cxn modelId="{2E0D8901-5DCD-4D45-AE52-4A00A4B95009}" type="presParOf" srcId="{D0AF63E9-4896-46AE-832A-9C0FD6B48736}" destId="{A61601C9-6F41-45FF-91A2-D519E6BE1E8B}" srcOrd="1" destOrd="0" presId="urn:microsoft.com/office/officeart/2008/layout/HorizontalMultiLevelHierarchy"/>
    <dgm:cxn modelId="{EB6AFE9D-C153-43F9-8D8B-AC86BF683249}" type="presParOf" srcId="{D017DE00-473A-46F2-9F8B-72CE1A3391AA}" destId="{27D01FF2-66A5-46EA-8883-231E23465E68}" srcOrd="6" destOrd="0" presId="urn:microsoft.com/office/officeart/2008/layout/HorizontalMultiLevelHierarchy"/>
    <dgm:cxn modelId="{EE83C905-CB1B-44E4-962B-C7497A97696E}" type="presParOf" srcId="{27D01FF2-66A5-46EA-8883-231E23465E68}" destId="{A46946E4-7BDE-41BB-A6EA-2E3A8A04EC51}" srcOrd="0" destOrd="0" presId="urn:microsoft.com/office/officeart/2008/layout/HorizontalMultiLevelHierarchy"/>
    <dgm:cxn modelId="{B7A6E9B6-D77C-4F2C-B522-BDBF309F33B4}" type="presParOf" srcId="{D017DE00-473A-46F2-9F8B-72CE1A3391AA}" destId="{1B9CE4D0-DEB0-4D0A-A813-A0C6D8148E72}" srcOrd="7" destOrd="0" presId="urn:microsoft.com/office/officeart/2008/layout/HorizontalMultiLevelHierarchy"/>
    <dgm:cxn modelId="{6D0E804F-D3DD-4829-9117-7CBBEDD2359F}" type="presParOf" srcId="{1B9CE4D0-DEB0-4D0A-A813-A0C6D8148E72}" destId="{6971229B-F9A2-4CB9-ACA6-05A6035606A8}" srcOrd="0" destOrd="0" presId="urn:microsoft.com/office/officeart/2008/layout/HorizontalMultiLevelHierarchy"/>
    <dgm:cxn modelId="{A4576FF3-9609-4442-8229-6E46BDFF01D0}" type="presParOf" srcId="{1B9CE4D0-DEB0-4D0A-A813-A0C6D8148E72}" destId="{7DF6F7A2-6518-4735-B012-5D1356105767}" srcOrd="1" destOrd="0" presId="urn:microsoft.com/office/officeart/2008/layout/HorizontalMultiLevelHierarchy"/>
    <dgm:cxn modelId="{0481D370-042C-4118-A33E-3E3390D34E12}" type="presParOf" srcId="{B46301C8-489F-4094-8489-4DEF729B9FE7}" destId="{3B5B7ED8-5A5B-447F-AAFE-4C8C5A2C1E72}" srcOrd="6" destOrd="0" presId="urn:microsoft.com/office/officeart/2008/layout/HorizontalMultiLevelHierarchy"/>
    <dgm:cxn modelId="{CA2F45DE-BEF7-4671-A611-A4D3D1D2FC8F}" type="presParOf" srcId="{3B5B7ED8-5A5B-447F-AAFE-4C8C5A2C1E72}" destId="{3D2249C0-D789-40A3-9BC6-13F3694562D2}" srcOrd="0" destOrd="0" presId="urn:microsoft.com/office/officeart/2008/layout/HorizontalMultiLevelHierarchy"/>
    <dgm:cxn modelId="{1D772ABC-70C2-49C6-8EB7-CF14CCF1DDB2}" type="presParOf" srcId="{B46301C8-489F-4094-8489-4DEF729B9FE7}" destId="{194770E9-C393-4A3A-81BC-915A1C37F655}" srcOrd="7" destOrd="0" presId="urn:microsoft.com/office/officeart/2008/layout/HorizontalMultiLevelHierarchy"/>
    <dgm:cxn modelId="{FD54D2F4-9C0B-4BDA-96B1-906CCA178E14}" type="presParOf" srcId="{194770E9-C393-4A3A-81BC-915A1C37F655}" destId="{51DF6637-2A33-47C0-8B00-FB8652834373}" srcOrd="0" destOrd="0" presId="urn:microsoft.com/office/officeart/2008/layout/HorizontalMultiLevelHierarchy"/>
    <dgm:cxn modelId="{C3E10870-09C3-473A-9483-D07C25D96C33}" type="presParOf" srcId="{194770E9-C393-4A3A-81BC-915A1C37F655}" destId="{2B31FDB3-A385-43F7-B593-00918FB193D6}" srcOrd="1" destOrd="0" presId="urn:microsoft.com/office/officeart/2008/layout/HorizontalMultiLevelHierarchy"/>
    <dgm:cxn modelId="{99E829A9-5B6B-4CD8-B18A-2DCD48310265}" type="presParOf" srcId="{2B31FDB3-A385-43F7-B593-00918FB193D6}" destId="{F9F13219-1E1C-40D2-AB67-4F02079DB2B4}" srcOrd="0" destOrd="0" presId="urn:microsoft.com/office/officeart/2008/layout/HorizontalMultiLevelHierarchy"/>
    <dgm:cxn modelId="{CA7640B9-E123-4C63-8907-B3419BF0CCD3}" type="presParOf" srcId="{F9F13219-1E1C-40D2-AB67-4F02079DB2B4}" destId="{6E1BB143-0546-44E5-8ABA-8CADC4E1FA5D}" srcOrd="0" destOrd="0" presId="urn:microsoft.com/office/officeart/2008/layout/HorizontalMultiLevelHierarchy"/>
    <dgm:cxn modelId="{830EDB97-6CDA-4AC0-9F46-87145E5083FD}" type="presParOf" srcId="{2B31FDB3-A385-43F7-B593-00918FB193D6}" destId="{A9E15D1F-DC98-42BB-9E1E-19C26A6B8A0E}" srcOrd="1" destOrd="0" presId="urn:microsoft.com/office/officeart/2008/layout/HorizontalMultiLevelHierarchy"/>
    <dgm:cxn modelId="{943DB59F-6C5C-431F-89C1-11B9BE5C1A31}" type="presParOf" srcId="{A9E15D1F-DC98-42BB-9E1E-19C26A6B8A0E}" destId="{27B05E77-F9D8-4BE7-9621-59D4E66B8F34}" srcOrd="0" destOrd="0" presId="urn:microsoft.com/office/officeart/2008/layout/HorizontalMultiLevelHierarchy"/>
    <dgm:cxn modelId="{63B2862F-E70E-4654-ABE8-36937F24EEFD}" type="presParOf" srcId="{A9E15D1F-DC98-42BB-9E1E-19C26A6B8A0E}" destId="{2EC396A4-A465-4589-9693-41CE4FBED86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00C86D-9726-4D82-8E7C-C3FBA15FB4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1AAB56C-23FF-4B2C-B011-D1CC348D4649}">
      <dgm:prSet phldrT="[Text]" custT="1"/>
      <dgm:spPr/>
      <dgm:t>
        <a:bodyPr/>
        <a:lstStyle/>
        <a:p>
          <a:r>
            <a:rPr lang="en-US" sz="2800">
              <a:latin typeface="Times New Roman" panose="02020603050405020304" pitchFamily="18" charset="0"/>
              <a:cs typeface="Times New Roman" panose="02020603050405020304" pitchFamily="18" charset="0"/>
            </a:rPr>
            <a:t>Incident reports</a:t>
          </a:r>
        </a:p>
      </dgm:t>
    </dgm:pt>
    <dgm:pt modelId="{C9DC342B-8A45-438F-A0B9-C7FA9EA77104}" type="parTrans" cxnId="{634D299F-E665-4053-9834-D8CCF0E2BBA2}">
      <dgm:prSet/>
      <dgm:spPr/>
      <dgm:t>
        <a:bodyPr/>
        <a:lstStyle/>
        <a:p>
          <a:endParaRPr lang="en-US"/>
        </a:p>
      </dgm:t>
    </dgm:pt>
    <dgm:pt modelId="{8B0321CE-3225-4154-A32B-736AFF4165BB}" type="sibTrans" cxnId="{634D299F-E665-4053-9834-D8CCF0E2BBA2}">
      <dgm:prSet/>
      <dgm:spPr/>
      <dgm:t>
        <a:bodyPr/>
        <a:lstStyle/>
        <a:p>
          <a:endParaRPr lang="en-US"/>
        </a:p>
      </dgm:t>
    </dgm:pt>
    <dgm:pt modelId="{E8FF9AFA-55D6-4DF2-8C11-B0FE22E423DD}">
      <dgm:prSet custT="1"/>
      <dgm:spPr/>
      <dgm:t>
        <a:bodyPr/>
        <a:lstStyle/>
        <a:p>
          <a:r>
            <a:rPr lang="en-US" sz="2800" dirty="0">
              <a:latin typeface="Times New Roman" panose="02020603050405020304" pitchFamily="18" charset="0"/>
              <a:cs typeface="Times New Roman" panose="02020603050405020304" pitchFamily="18" charset="0"/>
            </a:rPr>
            <a:t> Investigative reports</a:t>
          </a:r>
        </a:p>
      </dgm:t>
    </dgm:pt>
    <dgm:pt modelId="{6CCDEB51-24C8-48A8-A91D-679AF008C558}" type="parTrans" cxnId="{88FE4EEC-20C6-4AAF-AA15-2AE3B7510D90}">
      <dgm:prSet/>
      <dgm:spPr/>
      <dgm:t>
        <a:bodyPr/>
        <a:lstStyle/>
        <a:p>
          <a:endParaRPr lang="en-US"/>
        </a:p>
      </dgm:t>
    </dgm:pt>
    <dgm:pt modelId="{F9074923-4883-4D73-9015-346A7928E2D0}" type="sibTrans" cxnId="{88FE4EEC-20C6-4AAF-AA15-2AE3B7510D90}">
      <dgm:prSet/>
      <dgm:spPr/>
      <dgm:t>
        <a:bodyPr/>
        <a:lstStyle/>
        <a:p>
          <a:endParaRPr lang="en-US"/>
        </a:p>
      </dgm:t>
    </dgm:pt>
    <dgm:pt modelId="{AD55585D-8C3A-4D8F-8E8A-CB36D46D063D}">
      <dgm:prSet custT="1"/>
      <dgm:spPr/>
      <dgm:t>
        <a:bodyPr/>
        <a:lstStyle/>
        <a:p>
          <a:r>
            <a:rPr lang="en-US" sz="2800" dirty="0">
              <a:latin typeface="Times New Roman" panose="02020603050405020304" pitchFamily="18" charset="0"/>
              <a:cs typeface="Times New Roman" panose="02020603050405020304" pitchFamily="18" charset="0"/>
            </a:rPr>
            <a:t> Trip reports</a:t>
          </a:r>
        </a:p>
      </dgm:t>
    </dgm:pt>
    <dgm:pt modelId="{0A1D9DC5-13CD-47FA-BB90-B510B4A50328}" type="parTrans" cxnId="{2DF1F497-4729-4A2A-839A-3721D213E406}">
      <dgm:prSet/>
      <dgm:spPr/>
      <dgm:t>
        <a:bodyPr/>
        <a:lstStyle/>
        <a:p>
          <a:endParaRPr lang="en-US"/>
        </a:p>
      </dgm:t>
    </dgm:pt>
    <dgm:pt modelId="{1990C691-C3A7-442D-8A82-F3BA7994733C}" type="sibTrans" cxnId="{2DF1F497-4729-4A2A-839A-3721D213E406}">
      <dgm:prSet/>
      <dgm:spPr/>
      <dgm:t>
        <a:bodyPr/>
        <a:lstStyle/>
        <a:p>
          <a:endParaRPr lang="en-US"/>
        </a:p>
      </dgm:t>
    </dgm:pt>
    <dgm:pt modelId="{34641C73-84A6-4DF4-9C51-8D3E364C18E2}">
      <dgm:prSet custT="1"/>
      <dgm:spPr/>
      <dgm:t>
        <a:bodyPr/>
        <a:lstStyle/>
        <a:p>
          <a:r>
            <a:rPr lang="en-US" sz="2800" dirty="0">
              <a:latin typeface="Times New Roman" panose="02020603050405020304" pitchFamily="18" charset="0"/>
              <a:cs typeface="Times New Roman" panose="02020603050405020304" pitchFamily="18" charset="0"/>
            </a:rPr>
            <a:t> Progress reports</a:t>
          </a:r>
        </a:p>
      </dgm:t>
    </dgm:pt>
    <dgm:pt modelId="{5B5A72BB-25B6-4151-9B60-C0547412AA4C}" type="parTrans" cxnId="{3570C82F-931D-4A88-9651-D373F11CAE1A}">
      <dgm:prSet/>
      <dgm:spPr/>
      <dgm:t>
        <a:bodyPr/>
        <a:lstStyle/>
        <a:p>
          <a:endParaRPr lang="en-US"/>
        </a:p>
      </dgm:t>
    </dgm:pt>
    <dgm:pt modelId="{CDA6862A-5671-4614-8F33-C4317DD96E1E}" type="sibTrans" cxnId="{3570C82F-931D-4A88-9651-D373F11CAE1A}">
      <dgm:prSet/>
      <dgm:spPr/>
      <dgm:t>
        <a:bodyPr/>
        <a:lstStyle/>
        <a:p>
          <a:endParaRPr lang="en-US"/>
        </a:p>
      </dgm:t>
    </dgm:pt>
    <dgm:pt modelId="{798CAE19-8C25-454F-B9B5-EB5AA53C3484}">
      <dgm:prSet custT="1"/>
      <dgm:spPr/>
      <dgm:t>
        <a:bodyPr/>
        <a:lstStyle/>
        <a:p>
          <a:r>
            <a:rPr lang="en-US" sz="2800" dirty="0">
              <a:latin typeface="Times New Roman" panose="02020603050405020304" pitchFamily="18" charset="0"/>
              <a:cs typeface="Times New Roman" panose="02020603050405020304" pitchFamily="18" charset="0"/>
            </a:rPr>
            <a:t>Lab or test reports</a:t>
          </a:r>
        </a:p>
      </dgm:t>
    </dgm:pt>
    <dgm:pt modelId="{536C5905-6966-4E33-92C6-81C744F9C8CE}" type="parTrans" cxnId="{752B847A-0752-4A94-838B-F65C04AF6916}">
      <dgm:prSet/>
      <dgm:spPr/>
      <dgm:t>
        <a:bodyPr/>
        <a:lstStyle/>
        <a:p>
          <a:endParaRPr lang="en-US"/>
        </a:p>
      </dgm:t>
    </dgm:pt>
    <dgm:pt modelId="{F5DA44ED-6325-4885-BF38-D21609D0D550}" type="sibTrans" cxnId="{752B847A-0752-4A94-838B-F65C04AF6916}">
      <dgm:prSet/>
      <dgm:spPr/>
      <dgm:t>
        <a:bodyPr/>
        <a:lstStyle/>
        <a:p>
          <a:endParaRPr lang="en-US"/>
        </a:p>
      </dgm:t>
    </dgm:pt>
    <dgm:pt modelId="{92BD793E-2B57-45C7-B246-500ECDC40817}">
      <dgm:prSet custT="1"/>
      <dgm:spPr/>
      <dgm:t>
        <a:bodyPr/>
        <a:lstStyle/>
        <a:p>
          <a:r>
            <a:rPr lang="en-US" sz="2800" dirty="0">
              <a:latin typeface="Times New Roman" panose="02020603050405020304" pitchFamily="18" charset="0"/>
              <a:cs typeface="Times New Roman" panose="02020603050405020304" pitchFamily="18" charset="0"/>
            </a:rPr>
            <a:t>Feasibility/recommendation reports</a:t>
          </a:r>
        </a:p>
      </dgm:t>
    </dgm:pt>
    <dgm:pt modelId="{14ACAA4B-2A56-42C3-9BE7-E88130D2ED7E}" type="parTrans" cxnId="{91E4B718-6589-4478-A1F8-5AF8CB29145F}">
      <dgm:prSet/>
      <dgm:spPr/>
      <dgm:t>
        <a:bodyPr/>
        <a:lstStyle/>
        <a:p>
          <a:endParaRPr lang="en-US"/>
        </a:p>
      </dgm:t>
    </dgm:pt>
    <dgm:pt modelId="{8910F66A-7D52-4162-9606-C820FB69C5AA}" type="sibTrans" cxnId="{91E4B718-6589-4478-A1F8-5AF8CB29145F}">
      <dgm:prSet/>
      <dgm:spPr/>
      <dgm:t>
        <a:bodyPr/>
        <a:lstStyle/>
        <a:p>
          <a:endParaRPr lang="en-US"/>
        </a:p>
      </dgm:t>
    </dgm:pt>
    <dgm:pt modelId="{FB497083-D10F-4440-978B-F0947C931F5D}">
      <dgm:prSet custT="1"/>
      <dgm:spPr/>
      <dgm:t>
        <a:bodyPr/>
        <a:lstStyle/>
        <a:p>
          <a:r>
            <a:rPr lang="en-US" sz="2800" dirty="0">
              <a:latin typeface="Times New Roman" panose="02020603050405020304" pitchFamily="18" charset="0"/>
              <a:cs typeface="Times New Roman" panose="02020603050405020304" pitchFamily="18" charset="0"/>
            </a:rPr>
            <a:t> Research reports</a:t>
          </a:r>
        </a:p>
      </dgm:t>
    </dgm:pt>
    <dgm:pt modelId="{9D36359B-35A8-4E62-9C8B-0F26923BA7C9}" type="parTrans" cxnId="{38B5186A-8E60-4445-BFD4-15E2CF579880}">
      <dgm:prSet/>
      <dgm:spPr/>
      <dgm:t>
        <a:bodyPr/>
        <a:lstStyle/>
        <a:p>
          <a:endParaRPr lang="en-US"/>
        </a:p>
      </dgm:t>
    </dgm:pt>
    <dgm:pt modelId="{3013A483-CC99-449A-A3F4-06F32D5F00F2}" type="sibTrans" cxnId="{38B5186A-8E60-4445-BFD4-15E2CF579880}">
      <dgm:prSet/>
      <dgm:spPr/>
      <dgm:t>
        <a:bodyPr/>
        <a:lstStyle/>
        <a:p>
          <a:endParaRPr lang="en-US"/>
        </a:p>
      </dgm:t>
    </dgm:pt>
    <dgm:pt modelId="{717047B3-BF90-4D08-92B9-390B06D70B9E}">
      <dgm:prSet custT="1"/>
      <dgm:spPr/>
      <dgm:t>
        <a:bodyPr/>
        <a:lstStyle/>
        <a:p>
          <a:r>
            <a:rPr lang="en-US" sz="2800" dirty="0">
              <a:latin typeface="Times New Roman" panose="02020603050405020304" pitchFamily="18" charset="0"/>
              <a:cs typeface="Times New Roman" panose="02020603050405020304" pitchFamily="18" charset="0"/>
            </a:rPr>
            <a:t> Proposals</a:t>
          </a:r>
        </a:p>
      </dgm:t>
    </dgm:pt>
    <dgm:pt modelId="{5D05DF1A-9A55-4386-9D2E-7683AB6C7811}" type="parTrans" cxnId="{7DF1864E-DD22-4C9C-848E-B17B892C7505}">
      <dgm:prSet/>
      <dgm:spPr/>
      <dgm:t>
        <a:bodyPr/>
        <a:lstStyle/>
        <a:p>
          <a:endParaRPr lang="en-US"/>
        </a:p>
      </dgm:t>
    </dgm:pt>
    <dgm:pt modelId="{75FB364B-55E0-4FB5-835F-F67C0562C82B}" type="sibTrans" cxnId="{7DF1864E-DD22-4C9C-848E-B17B892C7505}">
      <dgm:prSet/>
      <dgm:spPr/>
      <dgm:t>
        <a:bodyPr/>
        <a:lstStyle/>
        <a:p>
          <a:endParaRPr lang="en-US"/>
        </a:p>
      </dgm:t>
    </dgm:pt>
    <dgm:pt modelId="{B1359ED5-F4B7-461B-9524-52B5842BA58A}" type="pres">
      <dgm:prSet presAssocID="{6000C86D-9726-4D82-8E7C-C3FBA15FB413}" presName="diagram" presStyleCnt="0">
        <dgm:presLayoutVars>
          <dgm:dir/>
          <dgm:resizeHandles val="exact"/>
        </dgm:presLayoutVars>
      </dgm:prSet>
      <dgm:spPr/>
    </dgm:pt>
    <dgm:pt modelId="{40E126E1-32DF-42E9-8992-B495C1463A6E}" type="pres">
      <dgm:prSet presAssocID="{B1AAB56C-23FF-4B2C-B011-D1CC348D4649}" presName="node" presStyleLbl="node1" presStyleIdx="0" presStyleCnt="8">
        <dgm:presLayoutVars>
          <dgm:bulletEnabled val="1"/>
        </dgm:presLayoutVars>
      </dgm:prSet>
      <dgm:spPr/>
    </dgm:pt>
    <dgm:pt modelId="{A2A7180D-ED85-4D30-979D-181D968F7659}" type="pres">
      <dgm:prSet presAssocID="{8B0321CE-3225-4154-A32B-736AFF4165BB}" presName="sibTrans" presStyleCnt="0"/>
      <dgm:spPr/>
    </dgm:pt>
    <dgm:pt modelId="{E94EAAE7-4DAF-4BFA-9A35-717B1C174D6D}" type="pres">
      <dgm:prSet presAssocID="{E8FF9AFA-55D6-4DF2-8C11-B0FE22E423DD}" presName="node" presStyleLbl="node1" presStyleIdx="1" presStyleCnt="8">
        <dgm:presLayoutVars>
          <dgm:bulletEnabled val="1"/>
        </dgm:presLayoutVars>
      </dgm:prSet>
      <dgm:spPr/>
    </dgm:pt>
    <dgm:pt modelId="{63596C06-5027-471D-9C4D-D4A341E1224C}" type="pres">
      <dgm:prSet presAssocID="{F9074923-4883-4D73-9015-346A7928E2D0}" presName="sibTrans" presStyleCnt="0"/>
      <dgm:spPr/>
    </dgm:pt>
    <dgm:pt modelId="{7CB301EA-FD2E-4A82-BE3B-783F21522B95}" type="pres">
      <dgm:prSet presAssocID="{AD55585D-8C3A-4D8F-8E8A-CB36D46D063D}" presName="node" presStyleLbl="node1" presStyleIdx="2" presStyleCnt="8">
        <dgm:presLayoutVars>
          <dgm:bulletEnabled val="1"/>
        </dgm:presLayoutVars>
      </dgm:prSet>
      <dgm:spPr/>
    </dgm:pt>
    <dgm:pt modelId="{2219A36C-D023-4301-BE5C-B4520B0E5890}" type="pres">
      <dgm:prSet presAssocID="{1990C691-C3A7-442D-8A82-F3BA7994733C}" presName="sibTrans" presStyleCnt="0"/>
      <dgm:spPr/>
    </dgm:pt>
    <dgm:pt modelId="{45E76F72-0039-47D9-A73D-B187A265CB47}" type="pres">
      <dgm:prSet presAssocID="{34641C73-84A6-4DF4-9C51-8D3E364C18E2}" presName="node" presStyleLbl="node1" presStyleIdx="3" presStyleCnt="8">
        <dgm:presLayoutVars>
          <dgm:bulletEnabled val="1"/>
        </dgm:presLayoutVars>
      </dgm:prSet>
      <dgm:spPr/>
    </dgm:pt>
    <dgm:pt modelId="{338A1C3A-B07B-4F82-BC19-DE72CB581571}" type="pres">
      <dgm:prSet presAssocID="{CDA6862A-5671-4614-8F33-C4317DD96E1E}" presName="sibTrans" presStyleCnt="0"/>
      <dgm:spPr/>
    </dgm:pt>
    <dgm:pt modelId="{1BB0A471-15BB-400E-9EA1-792ADFD55C51}" type="pres">
      <dgm:prSet presAssocID="{798CAE19-8C25-454F-B9B5-EB5AA53C3484}" presName="node" presStyleLbl="node1" presStyleIdx="4" presStyleCnt="8">
        <dgm:presLayoutVars>
          <dgm:bulletEnabled val="1"/>
        </dgm:presLayoutVars>
      </dgm:prSet>
      <dgm:spPr/>
    </dgm:pt>
    <dgm:pt modelId="{A354AE35-604D-4519-B470-C46F9784D6AF}" type="pres">
      <dgm:prSet presAssocID="{F5DA44ED-6325-4885-BF38-D21609D0D550}" presName="sibTrans" presStyleCnt="0"/>
      <dgm:spPr/>
    </dgm:pt>
    <dgm:pt modelId="{95CFEB90-7923-4CBE-8488-ABD3E21D7706}" type="pres">
      <dgm:prSet presAssocID="{92BD793E-2B57-45C7-B246-500ECDC40817}" presName="node" presStyleLbl="node1" presStyleIdx="5" presStyleCnt="8">
        <dgm:presLayoutVars>
          <dgm:bulletEnabled val="1"/>
        </dgm:presLayoutVars>
      </dgm:prSet>
      <dgm:spPr/>
    </dgm:pt>
    <dgm:pt modelId="{3C8D8494-BDDC-4B76-B935-E5E41F610911}" type="pres">
      <dgm:prSet presAssocID="{8910F66A-7D52-4162-9606-C820FB69C5AA}" presName="sibTrans" presStyleCnt="0"/>
      <dgm:spPr/>
    </dgm:pt>
    <dgm:pt modelId="{133E9CB5-8049-4377-87A4-23D9290E9F46}" type="pres">
      <dgm:prSet presAssocID="{FB497083-D10F-4440-978B-F0947C931F5D}" presName="node" presStyleLbl="node1" presStyleIdx="6" presStyleCnt="8">
        <dgm:presLayoutVars>
          <dgm:bulletEnabled val="1"/>
        </dgm:presLayoutVars>
      </dgm:prSet>
      <dgm:spPr/>
    </dgm:pt>
    <dgm:pt modelId="{76EFAB69-32B1-45EE-BE82-0CCBE435D01F}" type="pres">
      <dgm:prSet presAssocID="{3013A483-CC99-449A-A3F4-06F32D5F00F2}" presName="sibTrans" presStyleCnt="0"/>
      <dgm:spPr/>
    </dgm:pt>
    <dgm:pt modelId="{50008BDA-0704-45CE-B592-7406C6AEBE2F}" type="pres">
      <dgm:prSet presAssocID="{717047B3-BF90-4D08-92B9-390B06D70B9E}" presName="node" presStyleLbl="node1" presStyleIdx="7" presStyleCnt="8">
        <dgm:presLayoutVars>
          <dgm:bulletEnabled val="1"/>
        </dgm:presLayoutVars>
      </dgm:prSet>
      <dgm:spPr/>
    </dgm:pt>
  </dgm:ptLst>
  <dgm:cxnLst>
    <dgm:cxn modelId="{CBED2C18-4C6B-47EC-9C53-93D94335D5F5}" type="presOf" srcId="{6000C86D-9726-4D82-8E7C-C3FBA15FB413}" destId="{B1359ED5-F4B7-461B-9524-52B5842BA58A}" srcOrd="0" destOrd="0" presId="urn:microsoft.com/office/officeart/2005/8/layout/default"/>
    <dgm:cxn modelId="{91E4B718-6589-4478-A1F8-5AF8CB29145F}" srcId="{6000C86D-9726-4D82-8E7C-C3FBA15FB413}" destId="{92BD793E-2B57-45C7-B246-500ECDC40817}" srcOrd="5" destOrd="0" parTransId="{14ACAA4B-2A56-42C3-9BE7-E88130D2ED7E}" sibTransId="{8910F66A-7D52-4162-9606-C820FB69C5AA}"/>
    <dgm:cxn modelId="{3570C82F-931D-4A88-9651-D373F11CAE1A}" srcId="{6000C86D-9726-4D82-8E7C-C3FBA15FB413}" destId="{34641C73-84A6-4DF4-9C51-8D3E364C18E2}" srcOrd="3" destOrd="0" parTransId="{5B5A72BB-25B6-4151-9B60-C0547412AA4C}" sibTransId="{CDA6862A-5671-4614-8F33-C4317DD96E1E}"/>
    <dgm:cxn modelId="{38B5186A-8E60-4445-BFD4-15E2CF579880}" srcId="{6000C86D-9726-4D82-8E7C-C3FBA15FB413}" destId="{FB497083-D10F-4440-978B-F0947C931F5D}" srcOrd="6" destOrd="0" parTransId="{9D36359B-35A8-4E62-9C8B-0F26923BA7C9}" sibTransId="{3013A483-CC99-449A-A3F4-06F32D5F00F2}"/>
    <dgm:cxn modelId="{7DF1864E-DD22-4C9C-848E-B17B892C7505}" srcId="{6000C86D-9726-4D82-8E7C-C3FBA15FB413}" destId="{717047B3-BF90-4D08-92B9-390B06D70B9E}" srcOrd="7" destOrd="0" parTransId="{5D05DF1A-9A55-4386-9D2E-7683AB6C7811}" sibTransId="{75FB364B-55E0-4FB5-835F-F67C0562C82B}"/>
    <dgm:cxn modelId="{91284672-330E-4754-8E53-899B4328C2E0}" type="presOf" srcId="{B1AAB56C-23FF-4B2C-B011-D1CC348D4649}" destId="{40E126E1-32DF-42E9-8992-B495C1463A6E}" srcOrd="0" destOrd="0" presId="urn:microsoft.com/office/officeart/2005/8/layout/default"/>
    <dgm:cxn modelId="{9E331375-B02F-4858-91FD-500D652FD83A}" type="presOf" srcId="{AD55585D-8C3A-4D8F-8E8A-CB36D46D063D}" destId="{7CB301EA-FD2E-4A82-BE3B-783F21522B95}" srcOrd="0" destOrd="0" presId="urn:microsoft.com/office/officeart/2005/8/layout/default"/>
    <dgm:cxn modelId="{752B847A-0752-4A94-838B-F65C04AF6916}" srcId="{6000C86D-9726-4D82-8E7C-C3FBA15FB413}" destId="{798CAE19-8C25-454F-B9B5-EB5AA53C3484}" srcOrd="4" destOrd="0" parTransId="{536C5905-6966-4E33-92C6-81C744F9C8CE}" sibTransId="{F5DA44ED-6325-4885-BF38-D21609D0D550}"/>
    <dgm:cxn modelId="{ACD43E84-B52F-4992-BF03-13B9898181F2}" type="presOf" srcId="{FB497083-D10F-4440-978B-F0947C931F5D}" destId="{133E9CB5-8049-4377-87A4-23D9290E9F46}" srcOrd="0" destOrd="0" presId="urn:microsoft.com/office/officeart/2005/8/layout/default"/>
    <dgm:cxn modelId="{AB31EE86-4BE2-490B-8F0F-337C5D7BA5D3}" type="presOf" srcId="{717047B3-BF90-4D08-92B9-390B06D70B9E}" destId="{50008BDA-0704-45CE-B592-7406C6AEBE2F}" srcOrd="0" destOrd="0" presId="urn:microsoft.com/office/officeart/2005/8/layout/default"/>
    <dgm:cxn modelId="{2DF1F497-4729-4A2A-839A-3721D213E406}" srcId="{6000C86D-9726-4D82-8E7C-C3FBA15FB413}" destId="{AD55585D-8C3A-4D8F-8E8A-CB36D46D063D}" srcOrd="2" destOrd="0" parTransId="{0A1D9DC5-13CD-47FA-BB90-B510B4A50328}" sibTransId="{1990C691-C3A7-442D-8A82-F3BA7994733C}"/>
    <dgm:cxn modelId="{DCE28A98-345A-4A86-BC9F-FC0DC153C7AA}" type="presOf" srcId="{E8FF9AFA-55D6-4DF2-8C11-B0FE22E423DD}" destId="{E94EAAE7-4DAF-4BFA-9A35-717B1C174D6D}" srcOrd="0" destOrd="0" presId="urn:microsoft.com/office/officeart/2005/8/layout/default"/>
    <dgm:cxn modelId="{634D299F-E665-4053-9834-D8CCF0E2BBA2}" srcId="{6000C86D-9726-4D82-8E7C-C3FBA15FB413}" destId="{B1AAB56C-23FF-4B2C-B011-D1CC348D4649}" srcOrd="0" destOrd="0" parTransId="{C9DC342B-8A45-438F-A0B9-C7FA9EA77104}" sibTransId="{8B0321CE-3225-4154-A32B-736AFF4165BB}"/>
    <dgm:cxn modelId="{765662A6-3450-4D49-9AB2-79228697E202}" type="presOf" srcId="{34641C73-84A6-4DF4-9C51-8D3E364C18E2}" destId="{45E76F72-0039-47D9-A73D-B187A265CB47}" srcOrd="0" destOrd="0" presId="urn:microsoft.com/office/officeart/2005/8/layout/default"/>
    <dgm:cxn modelId="{284780B9-B5AC-4EED-ADC9-5587C2B82465}" type="presOf" srcId="{798CAE19-8C25-454F-B9B5-EB5AA53C3484}" destId="{1BB0A471-15BB-400E-9EA1-792ADFD55C51}" srcOrd="0" destOrd="0" presId="urn:microsoft.com/office/officeart/2005/8/layout/default"/>
    <dgm:cxn modelId="{88FE4EEC-20C6-4AAF-AA15-2AE3B7510D90}" srcId="{6000C86D-9726-4D82-8E7C-C3FBA15FB413}" destId="{E8FF9AFA-55D6-4DF2-8C11-B0FE22E423DD}" srcOrd="1" destOrd="0" parTransId="{6CCDEB51-24C8-48A8-A91D-679AF008C558}" sibTransId="{F9074923-4883-4D73-9015-346A7928E2D0}"/>
    <dgm:cxn modelId="{B559E8F9-C28D-4663-A117-3B49CC0EF619}" type="presOf" srcId="{92BD793E-2B57-45C7-B246-500ECDC40817}" destId="{95CFEB90-7923-4CBE-8488-ABD3E21D7706}" srcOrd="0" destOrd="0" presId="urn:microsoft.com/office/officeart/2005/8/layout/default"/>
    <dgm:cxn modelId="{39135A0D-20C6-4DEE-A02B-137684B30381}" type="presParOf" srcId="{B1359ED5-F4B7-461B-9524-52B5842BA58A}" destId="{40E126E1-32DF-42E9-8992-B495C1463A6E}" srcOrd="0" destOrd="0" presId="urn:microsoft.com/office/officeart/2005/8/layout/default"/>
    <dgm:cxn modelId="{9FFA06E7-34EE-466C-9CCB-4E2EB8B31646}" type="presParOf" srcId="{B1359ED5-F4B7-461B-9524-52B5842BA58A}" destId="{A2A7180D-ED85-4D30-979D-181D968F7659}" srcOrd="1" destOrd="0" presId="urn:microsoft.com/office/officeart/2005/8/layout/default"/>
    <dgm:cxn modelId="{FEC27F84-ABC8-4631-8F59-D20F76F425B4}" type="presParOf" srcId="{B1359ED5-F4B7-461B-9524-52B5842BA58A}" destId="{E94EAAE7-4DAF-4BFA-9A35-717B1C174D6D}" srcOrd="2" destOrd="0" presId="urn:microsoft.com/office/officeart/2005/8/layout/default"/>
    <dgm:cxn modelId="{E4B61CD5-662E-4F75-8B9C-A7A3873BD159}" type="presParOf" srcId="{B1359ED5-F4B7-461B-9524-52B5842BA58A}" destId="{63596C06-5027-471D-9C4D-D4A341E1224C}" srcOrd="3" destOrd="0" presId="urn:microsoft.com/office/officeart/2005/8/layout/default"/>
    <dgm:cxn modelId="{CF5FB501-D4AB-4E3A-8F76-3FFCBAD76ECE}" type="presParOf" srcId="{B1359ED5-F4B7-461B-9524-52B5842BA58A}" destId="{7CB301EA-FD2E-4A82-BE3B-783F21522B95}" srcOrd="4" destOrd="0" presId="urn:microsoft.com/office/officeart/2005/8/layout/default"/>
    <dgm:cxn modelId="{90903A1F-FD10-4122-BA03-62CD694E0EC2}" type="presParOf" srcId="{B1359ED5-F4B7-461B-9524-52B5842BA58A}" destId="{2219A36C-D023-4301-BE5C-B4520B0E5890}" srcOrd="5" destOrd="0" presId="urn:microsoft.com/office/officeart/2005/8/layout/default"/>
    <dgm:cxn modelId="{A3D47057-2367-4185-8A05-6A6B7AC3B946}" type="presParOf" srcId="{B1359ED5-F4B7-461B-9524-52B5842BA58A}" destId="{45E76F72-0039-47D9-A73D-B187A265CB47}" srcOrd="6" destOrd="0" presId="urn:microsoft.com/office/officeart/2005/8/layout/default"/>
    <dgm:cxn modelId="{88277D7A-A80C-4739-9363-206F258055D1}" type="presParOf" srcId="{B1359ED5-F4B7-461B-9524-52B5842BA58A}" destId="{338A1C3A-B07B-4F82-BC19-DE72CB581571}" srcOrd="7" destOrd="0" presId="urn:microsoft.com/office/officeart/2005/8/layout/default"/>
    <dgm:cxn modelId="{BD39BCB5-64EE-4587-AD01-118728C9141A}" type="presParOf" srcId="{B1359ED5-F4B7-461B-9524-52B5842BA58A}" destId="{1BB0A471-15BB-400E-9EA1-792ADFD55C51}" srcOrd="8" destOrd="0" presId="urn:microsoft.com/office/officeart/2005/8/layout/default"/>
    <dgm:cxn modelId="{D51E7499-306B-4C3A-9ABC-7D3CA42316E3}" type="presParOf" srcId="{B1359ED5-F4B7-461B-9524-52B5842BA58A}" destId="{A354AE35-604D-4519-B470-C46F9784D6AF}" srcOrd="9" destOrd="0" presId="urn:microsoft.com/office/officeart/2005/8/layout/default"/>
    <dgm:cxn modelId="{5FCE2BBB-8AB4-4E47-8C38-D4D790790FE8}" type="presParOf" srcId="{B1359ED5-F4B7-461B-9524-52B5842BA58A}" destId="{95CFEB90-7923-4CBE-8488-ABD3E21D7706}" srcOrd="10" destOrd="0" presId="urn:microsoft.com/office/officeart/2005/8/layout/default"/>
    <dgm:cxn modelId="{6C3BDA13-8A2B-4C38-9145-E2FD6F4DE32A}" type="presParOf" srcId="{B1359ED5-F4B7-461B-9524-52B5842BA58A}" destId="{3C8D8494-BDDC-4B76-B935-E5E41F610911}" srcOrd="11" destOrd="0" presId="urn:microsoft.com/office/officeart/2005/8/layout/default"/>
    <dgm:cxn modelId="{B81C0C8B-1EBE-4AAB-AA90-A45E8C0817FA}" type="presParOf" srcId="{B1359ED5-F4B7-461B-9524-52B5842BA58A}" destId="{133E9CB5-8049-4377-87A4-23D9290E9F46}" srcOrd="12" destOrd="0" presId="urn:microsoft.com/office/officeart/2005/8/layout/default"/>
    <dgm:cxn modelId="{27776075-8CF8-405A-BA3D-45712410E534}" type="presParOf" srcId="{B1359ED5-F4B7-461B-9524-52B5842BA58A}" destId="{76EFAB69-32B1-45EE-BE82-0CCBE435D01F}" srcOrd="13" destOrd="0" presId="urn:microsoft.com/office/officeart/2005/8/layout/default"/>
    <dgm:cxn modelId="{CAEBFB6D-BE35-4EBC-B4DB-A532114A06A5}" type="presParOf" srcId="{B1359ED5-F4B7-461B-9524-52B5842BA58A}" destId="{50008BDA-0704-45CE-B592-7406C6AEBE2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612736-3616-46B3-BF91-0CA944EC05F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4333A07-E35E-4EE6-B196-2A3484DE4250}">
      <dgm:prSet phldrT="[Text]"/>
      <dgm:spPr/>
      <dgm:t>
        <a:bodyPr/>
        <a:lstStyle/>
        <a:p>
          <a:r>
            <a:rPr lang="en-US"/>
            <a:t>An </a:t>
          </a:r>
          <a:r>
            <a:rPr lang="en-US" i="1"/>
            <a:t>incident report </a:t>
          </a:r>
          <a:r>
            <a:rPr lang="en-US"/>
            <a:t>documents an unexpected problem that has occurred. </a:t>
          </a:r>
        </a:p>
      </dgm:t>
    </dgm:pt>
    <dgm:pt modelId="{E8DADD3D-E122-4B44-97E7-29F42546F4C3}" type="parTrans" cxnId="{324D4CDA-A0F6-4CC1-A918-0C592EEAC992}">
      <dgm:prSet/>
      <dgm:spPr/>
      <dgm:t>
        <a:bodyPr/>
        <a:lstStyle/>
        <a:p>
          <a:endParaRPr lang="en-US"/>
        </a:p>
      </dgm:t>
    </dgm:pt>
    <dgm:pt modelId="{6220E232-EE88-4256-A282-7D5614FF4699}" type="sibTrans" cxnId="{324D4CDA-A0F6-4CC1-A918-0C592EEAC992}">
      <dgm:prSet/>
      <dgm:spPr/>
      <dgm:t>
        <a:bodyPr/>
        <a:lstStyle/>
        <a:p>
          <a:endParaRPr lang="en-US"/>
        </a:p>
      </dgm:t>
    </dgm:pt>
    <dgm:pt modelId="{36BEA560-D18B-447F-9694-439114A7072C}">
      <dgm:prSet/>
      <dgm:spPr/>
      <dgm:t>
        <a:bodyPr/>
        <a:lstStyle/>
        <a:p>
          <a:r>
            <a:rPr lang="en-US"/>
            <a:t>This could be an automobile accident, equipment malfunction, fire, robbery, injury, or even problems with employee behavior. </a:t>
          </a:r>
          <a:endParaRPr lang="en-US" dirty="0"/>
        </a:p>
      </dgm:t>
    </dgm:pt>
    <dgm:pt modelId="{8FD7A17C-5A3F-43AE-83F1-98FA18E67A8F}" type="parTrans" cxnId="{561D2DD4-0D7A-4739-8EAC-F3E8834F0D80}">
      <dgm:prSet/>
      <dgm:spPr/>
      <dgm:t>
        <a:bodyPr/>
        <a:lstStyle/>
        <a:p>
          <a:endParaRPr lang="en-US"/>
        </a:p>
      </dgm:t>
    </dgm:pt>
    <dgm:pt modelId="{9C33BE42-AD67-4274-96C0-40B76117BCA8}" type="sibTrans" cxnId="{561D2DD4-0D7A-4739-8EAC-F3E8834F0D80}">
      <dgm:prSet/>
      <dgm:spPr/>
      <dgm:t>
        <a:bodyPr/>
        <a:lstStyle/>
        <a:p>
          <a:endParaRPr lang="en-US"/>
        </a:p>
      </dgm:t>
    </dgm:pt>
    <dgm:pt modelId="{DC4D89AC-9189-453C-BDC6-FEB2D906D5FB}">
      <dgm:prSet/>
      <dgm:spPr/>
      <dgm:t>
        <a:bodyPr/>
        <a:lstStyle/>
        <a:p>
          <a:r>
            <a:rPr lang="en-US"/>
            <a:t>In this report, you will document what happened.</a:t>
          </a:r>
          <a:endParaRPr lang="en-US" dirty="0"/>
        </a:p>
      </dgm:t>
    </dgm:pt>
    <dgm:pt modelId="{EDFF98C1-3DC2-4FE5-8DAB-B3A4529A6B54}" type="parTrans" cxnId="{EA10334A-8612-4E30-9A75-8EF4BC9FD153}">
      <dgm:prSet/>
      <dgm:spPr/>
      <dgm:t>
        <a:bodyPr/>
        <a:lstStyle/>
        <a:p>
          <a:endParaRPr lang="en-US"/>
        </a:p>
      </dgm:t>
    </dgm:pt>
    <dgm:pt modelId="{B78D040D-033E-403B-A23D-E4C3CD18C0C2}" type="sibTrans" cxnId="{EA10334A-8612-4E30-9A75-8EF4BC9FD153}">
      <dgm:prSet/>
      <dgm:spPr/>
      <dgm:t>
        <a:bodyPr/>
        <a:lstStyle/>
        <a:p>
          <a:endParaRPr lang="en-US"/>
        </a:p>
      </dgm:t>
    </dgm:pt>
    <dgm:pt modelId="{E83AE616-49CC-4DFF-A994-9934C2D002EB}">
      <dgm:prSet/>
      <dgm:spPr/>
      <dgm:t>
        <a:bodyPr/>
        <a:lstStyle/>
        <a:p>
          <a:r>
            <a:rPr lang="en-US"/>
            <a:t>You might be asked to prepare an incident report (also called a trouble report or accident report)</a:t>
          </a:r>
          <a:endParaRPr lang="en-US" dirty="0"/>
        </a:p>
      </dgm:t>
    </dgm:pt>
    <dgm:pt modelId="{D54BB1DA-C0FA-4E4F-BBEF-23BC1D98464E}" type="parTrans" cxnId="{741CE7A6-1BE9-4FA5-9BC3-6C124C1B7FF6}">
      <dgm:prSet/>
      <dgm:spPr/>
      <dgm:t>
        <a:bodyPr/>
        <a:lstStyle/>
        <a:p>
          <a:endParaRPr lang="en-US"/>
        </a:p>
      </dgm:t>
    </dgm:pt>
    <dgm:pt modelId="{7FB19605-64A3-4408-922F-4BC8641D5961}" type="sibTrans" cxnId="{741CE7A6-1BE9-4FA5-9BC3-6C124C1B7FF6}">
      <dgm:prSet/>
      <dgm:spPr/>
      <dgm:t>
        <a:bodyPr/>
        <a:lstStyle/>
        <a:p>
          <a:endParaRPr lang="en-US"/>
        </a:p>
      </dgm:t>
    </dgm:pt>
    <dgm:pt modelId="{43EA781D-A9AD-4F02-B8E7-98613195E30C}" type="pres">
      <dgm:prSet presAssocID="{60612736-3616-46B3-BF91-0CA944EC05F3}" presName="outerComposite" presStyleCnt="0">
        <dgm:presLayoutVars>
          <dgm:chMax val="5"/>
          <dgm:dir/>
          <dgm:resizeHandles val="exact"/>
        </dgm:presLayoutVars>
      </dgm:prSet>
      <dgm:spPr/>
    </dgm:pt>
    <dgm:pt modelId="{2F55E147-9046-40CB-8BC5-25B84EFD96D2}" type="pres">
      <dgm:prSet presAssocID="{60612736-3616-46B3-BF91-0CA944EC05F3}" presName="dummyMaxCanvas" presStyleCnt="0">
        <dgm:presLayoutVars/>
      </dgm:prSet>
      <dgm:spPr/>
    </dgm:pt>
    <dgm:pt modelId="{51A9263D-7CEC-46E9-B72D-1D4DEB20E457}" type="pres">
      <dgm:prSet presAssocID="{60612736-3616-46B3-BF91-0CA944EC05F3}" presName="FourNodes_1" presStyleLbl="node1" presStyleIdx="0" presStyleCnt="4">
        <dgm:presLayoutVars>
          <dgm:bulletEnabled val="1"/>
        </dgm:presLayoutVars>
      </dgm:prSet>
      <dgm:spPr/>
    </dgm:pt>
    <dgm:pt modelId="{7D09FF81-C21E-480C-A7C1-BDAF83FFB362}" type="pres">
      <dgm:prSet presAssocID="{60612736-3616-46B3-BF91-0CA944EC05F3}" presName="FourNodes_2" presStyleLbl="node1" presStyleIdx="1" presStyleCnt="4">
        <dgm:presLayoutVars>
          <dgm:bulletEnabled val="1"/>
        </dgm:presLayoutVars>
      </dgm:prSet>
      <dgm:spPr/>
    </dgm:pt>
    <dgm:pt modelId="{D9FA9756-EE62-4DE7-AC70-5D9884382EF7}" type="pres">
      <dgm:prSet presAssocID="{60612736-3616-46B3-BF91-0CA944EC05F3}" presName="FourNodes_3" presStyleLbl="node1" presStyleIdx="2" presStyleCnt="4">
        <dgm:presLayoutVars>
          <dgm:bulletEnabled val="1"/>
        </dgm:presLayoutVars>
      </dgm:prSet>
      <dgm:spPr/>
    </dgm:pt>
    <dgm:pt modelId="{170F377E-03A7-4BA3-9130-71154C9C1E59}" type="pres">
      <dgm:prSet presAssocID="{60612736-3616-46B3-BF91-0CA944EC05F3}" presName="FourNodes_4" presStyleLbl="node1" presStyleIdx="3" presStyleCnt="4">
        <dgm:presLayoutVars>
          <dgm:bulletEnabled val="1"/>
        </dgm:presLayoutVars>
      </dgm:prSet>
      <dgm:spPr/>
    </dgm:pt>
    <dgm:pt modelId="{C58BEB25-BEC0-4CC8-8551-27EC1520D84B}" type="pres">
      <dgm:prSet presAssocID="{60612736-3616-46B3-BF91-0CA944EC05F3}" presName="FourConn_1-2" presStyleLbl="fgAccFollowNode1" presStyleIdx="0" presStyleCnt="3">
        <dgm:presLayoutVars>
          <dgm:bulletEnabled val="1"/>
        </dgm:presLayoutVars>
      </dgm:prSet>
      <dgm:spPr/>
    </dgm:pt>
    <dgm:pt modelId="{3576DEF7-063B-4C27-9367-A6827F5398AF}" type="pres">
      <dgm:prSet presAssocID="{60612736-3616-46B3-BF91-0CA944EC05F3}" presName="FourConn_2-3" presStyleLbl="fgAccFollowNode1" presStyleIdx="1" presStyleCnt="3">
        <dgm:presLayoutVars>
          <dgm:bulletEnabled val="1"/>
        </dgm:presLayoutVars>
      </dgm:prSet>
      <dgm:spPr/>
    </dgm:pt>
    <dgm:pt modelId="{E24D81E8-6E42-4291-88DF-FA79DB9A810D}" type="pres">
      <dgm:prSet presAssocID="{60612736-3616-46B3-BF91-0CA944EC05F3}" presName="FourConn_3-4" presStyleLbl="fgAccFollowNode1" presStyleIdx="2" presStyleCnt="3">
        <dgm:presLayoutVars>
          <dgm:bulletEnabled val="1"/>
        </dgm:presLayoutVars>
      </dgm:prSet>
      <dgm:spPr/>
    </dgm:pt>
    <dgm:pt modelId="{F083A5A7-74AF-4639-AE83-E69D34E301B5}" type="pres">
      <dgm:prSet presAssocID="{60612736-3616-46B3-BF91-0CA944EC05F3}" presName="FourNodes_1_text" presStyleLbl="node1" presStyleIdx="3" presStyleCnt="4">
        <dgm:presLayoutVars>
          <dgm:bulletEnabled val="1"/>
        </dgm:presLayoutVars>
      </dgm:prSet>
      <dgm:spPr/>
    </dgm:pt>
    <dgm:pt modelId="{9486526D-4D89-49AD-9B0E-A53A3873E090}" type="pres">
      <dgm:prSet presAssocID="{60612736-3616-46B3-BF91-0CA944EC05F3}" presName="FourNodes_2_text" presStyleLbl="node1" presStyleIdx="3" presStyleCnt="4">
        <dgm:presLayoutVars>
          <dgm:bulletEnabled val="1"/>
        </dgm:presLayoutVars>
      </dgm:prSet>
      <dgm:spPr/>
    </dgm:pt>
    <dgm:pt modelId="{7F1A0ED1-8974-4DC0-9D35-5D3ABFD8E438}" type="pres">
      <dgm:prSet presAssocID="{60612736-3616-46B3-BF91-0CA944EC05F3}" presName="FourNodes_3_text" presStyleLbl="node1" presStyleIdx="3" presStyleCnt="4">
        <dgm:presLayoutVars>
          <dgm:bulletEnabled val="1"/>
        </dgm:presLayoutVars>
      </dgm:prSet>
      <dgm:spPr/>
    </dgm:pt>
    <dgm:pt modelId="{F6083F3B-D0C4-4D4E-B241-1CDDCE4AE9DC}" type="pres">
      <dgm:prSet presAssocID="{60612736-3616-46B3-BF91-0CA944EC05F3}" presName="FourNodes_4_text" presStyleLbl="node1" presStyleIdx="3" presStyleCnt="4">
        <dgm:presLayoutVars>
          <dgm:bulletEnabled val="1"/>
        </dgm:presLayoutVars>
      </dgm:prSet>
      <dgm:spPr/>
    </dgm:pt>
  </dgm:ptLst>
  <dgm:cxnLst>
    <dgm:cxn modelId="{6A158B32-9DD9-4FBE-BF6E-296539F80B7B}" type="presOf" srcId="{E4333A07-E35E-4EE6-B196-2A3484DE4250}" destId="{F083A5A7-74AF-4639-AE83-E69D34E301B5}" srcOrd="1" destOrd="0" presId="urn:microsoft.com/office/officeart/2005/8/layout/vProcess5"/>
    <dgm:cxn modelId="{B05BA938-6016-476C-9A8B-0AABAAA54C2E}" type="presOf" srcId="{9C33BE42-AD67-4274-96C0-40B76117BCA8}" destId="{3576DEF7-063B-4C27-9367-A6827F5398AF}" srcOrd="0" destOrd="0" presId="urn:microsoft.com/office/officeart/2005/8/layout/vProcess5"/>
    <dgm:cxn modelId="{546DBE3F-FD4D-477F-8F0C-73221CFBFA02}" type="presOf" srcId="{36BEA560-D18B-447F-9694-439114A7072C}" destId="{9486526D-4D89-49AD-9B0E-A53A3873E090}" srcOrd="1" destOrd="0" presId="urn:microsoft.com/office/officeart/2005/8/layout/vProcess5"/>
    <dgm:cxn modelId="{EA10334A-8612-4E30-9A75-8EF4BC9FD153}" srcId="{60612736-3616-46B3-BF91-0CA944EC05F3}" destId="{DC4D89AC-9189-453C-BDC6-FEB2D906D5FB}" srcOrd="2" destOrd="0" parTransId="{EDFF98C1-3DC2-4FE5-8DAB-B3A4529A6B54}" sibTransId="{B78D040D-033E-403B-A23D-E4C3CD18C0C2}"/>
    <dgm:cxn modelId="{54B9CB4B-3266-4386-B3DA-BBB25619DD73}" type="presOf" srcId="{B78D040D-033E-403B-A23D-E4C3CD18C0C2}" destId="{E24D81E8-6E42-4291-88DF-FA79DB9A810D}" srcOrd="0" destOrd="0" presId="urn:microsoft.com/office/officeart/2005/8/layout/vProcess5"/>
    <dgm:cxn modelId="{F664C37D-294E-445B-A353-1423461CE6E3}" type="presOf" srcId="{DC4D89AC-9189-453C-BDC6-FEB2D906D5FB}" destId="{D9FA9756-EE62-4DE7-AC70-5D9884382EF7}" srcOrd="0" destOrd="0" presId="urn:microsoft.com/office/officeart/2005/8/layout/vProcess5"/>
    <dgm:cxn modelId="{D76C4CA2-E696-4E4C-821D-A07F3FDA8D8F}" type="presOf" srcId="{DC4D89AC-9189-453C-BDC6-FEB2D906D5FB}" destId="{7F1A0ED1-8974-4DC0-9D35-5D3ABFD8E438}" srcOrd="1" destOrd="0" presId="urn:microsoft.com/office/officeart/2005/8/layout/vProcess5"/>
    <dgm:cxn modelId="{741CE7A6-1BE9-4FA5-9BC3-6C124C1B7FF6}" srcId="{60612736-3616-46B3-BF91-0CA944EC05F3}" destId="{E83AE616-49CC-4DFF-A994-9934C2D002EB}" srcOrd="3" destOrd="0" parTransId="{D54BB1DA-C0FA-4E4F-BBEF-23BC1D98464E}" sibTransId="{7FB19605-64A3-4408-922F-4BC8641D5961}"/>
    <dgm:cxn modelId="{915252A7-321D-4467-BC07-AC594E82576C}" type="presOf" srcId="{6220E232-EE88-4256-A282-7D5614FF4699}" destId="{C58BEB25-BEC0-4CC8-8551-27EC1520D84B}" srcOrd="0" destOrd="0" presId="urn:microsoft.com/office/officeart/2005/8/layout/vProcess5"/>
    <dgm:cxn modelId="{9EC274A8-71F7-4AFA-83C0-AD8FA4DC4DD0}" type="presOf" srcId="{36BEA560-D18B-447F-9694-439114A7072C}" destId="{7D09FF81-C21E-480C-A7C1-BDAF83FFB362}" srcOrd="0" destOrd="0" presId="urn:microsoft.com/office/officeart/2005/8/layout/vProcess5"/>
    <dgm:cxn modelId="{EDAA0ABC-9AC4-4951-A073-05AE6789030A}" type="presOf" srcId="{60612736-3616-46B3-BF91-0CA944EC05F3}" destId="{43EA781D-A9AD-4F02-B8E7-98613195E30C}" srcOrd="0" destOrd="0" presId="urn:microsoft.com/office/officeart/2005/8/layout/vProcess5"/>
    <dgm:cxn modelId="{561D2DD4-0D7A-4739-8EAC-F3E8834F0D80}" srcId="{60612736-3616-46B3-BF91-0CA944EC05F3}" destId="{36BEA560-D18B-447F-9694-439114A7072C}" srcOrd="1" destOrd="0" parTransId="{8FD7A17C-5A3F-43AE-83F1-98FA18E67A8F}" sibTransId="{9C33BE42-AD67-4274-96C0-40B76117BCA8}"/>
    <dgm:cxn modelId="{869F63DA-C57B-41EF-A23F-C37E10CCB196}" type="presOf" srcId="{E83AE616-49CC-4DFF-A994-9934C2D002EB}" destId="{170F377E-03A7-4BA3-9130-71154C9C1E59}" srcOrd="0" destOrd="0" presId="urn:microsoft.com/office/officeart/2005/8/layout/vProcess5"/>
    <dgm:cxn modelId="{324D4CDA-A0F6-4CC1-A918-0C592EEAC992}" srcId="{60612736-3616-46B3-BF91-0CA944EC05F3}" destId="{E4333A07-E35E-4EE6-B196-2A3484DE4250}" srcOrd="0" destOrd="0" parTransId="{E8DADD3D-E122-4B44-97E7-29F42546F4C3}" sibTransId="{6220E232-EE88-4256-A282-7D5614FF4699}"/>
    <dgm:cxn modelId="{FA0458E3-4BF3-4EE2-A147-0DB5B78164E8}" type="presOf" srcId="{E83AE616-49CC-4DFF-A994-9934C2D002EB}" destId="{F6083F3B-D0C4-4D4E-B241-1CDDCE4AE9DC}" srcOrd="1" destOrd="0" presId="urn:microsoft.com/office/officeart/2005/8/layout/vProcess5"/>
    <dgm:cxn modelId="{2F36C4E6-FE6A-471A-926B-86AB7A15666F}" type="presOf" srcId="{E4333A07-E35E-4EE6-B196-2A3484DE4250}" destId="{51A9263D-7CEC-46E9-B72D-1D4DEB20E457}" srcOrd="0" destOrd="0" presId="urn:microsoft.com/office/officeart/2005/8/layout/vProcess5"/>
    <dgm:cxn modelId="{F8F3D02F-0DC2-42FE-B5BD-39C91C5396A4}" type="presParOf" srcId="{43EA781D-A9AD-4F02-B8E7-98613195E30C}" destId="{2F55E147-9046-40CB-8BC5-25B84EFD96D2}" srcOrd="0" destOrd="0" presId="urn:microsoft.com/office/officeart/2005/8/layout/vProcess5"/>
    <dgm:cxn modelId="{3C81B325-2C54-492C-9B6E-A429AB2DABCF}" type="presParOf" srcId="{43EA781D-A9AD-4F02-B8E7-98613195E30C}" destId="{51A9263D-7CEC-46E9-B72D-1D4DEB20E457}" srcOrd="1" destOrd="0" presId="urn:microsoft.com/office/officeart/2005/8/layout/vProcess5"/>
    <dgm:cxn modelId="{FFA532BD-B49E-4BA2-89D9-A1A8E694985F}" type="presParOf" srcId="{43EA781D-A9AD-4F02-B8E7-98613195E30C}" destId="{7D09FF81-C21E-480C-A7C1-BDAF83FFB362}" srcOrd="2" destOrd="0" presId="urn:microsoft.com/office/officeart/2005/8/layout/vProcess5"/>
    <dgm:cxn modelId="{A33C7758-D2B7-4A88-8B9E-0DFFDBEB691E}" type="presParOf" srcId="{43EA781D-A9AD-4F02-B8E7-98613195E30C}" destId="{D9FA9756-EE62-4DE7-AC70-5D9884382EF7}" srcOrd="3" destOrd="0" presId="urn:microsoft.com/office/officeart/2005/8/layout/vProcess5"/>
    <dgm:cxn modelId="{AA22A677-C785-4B2C-A0F7-B543649E37E3}" type="presParOf" srcId="{43EA781D-A9AD-4F02-B8E7-98613195E30C}" destId="{170F377E-03A7-4BA3-9130-71154C9C1E59}" srcOrd="4" destOrd="0" presId="urn:microsoft.com/office/officeart/2005/8/layout/vProcess5"/>
    <dgm:cxn modelId="{363D8560-BDF1-4F49-8F0C-AEE0E2503A2D}" type="presParOf" srcId="{43EA781D-A9AD-4F02-B8E7-98613195E30C}" destId="{C58BEB25-BEC0-4CC8-8551-27EC1520D84B}" srcOrd="5" destOrd="0" presId="urn:microsoft.com/office/officeart/2005/8/layout/vProcess5"/>
    <dgm:cxn modelId="{F754F71C-BFFF-499D-B62B-BBB89F559BF4}" type="presParOf" srcId="{43EA781D-A9AD-4F02-B8E7-98613195E30C}" destId="{3576DEF7-063B-4C27-9367-A6827F5398AF}" srcOrd="6" destOrd="0" presId="urn:microsoft.com/office/officeart/2005/8/layout/vProcess5"/>
    <dgm:cxn modelId="{74E32BA6-1984-4E18-83A7-DC7E27C63CDE}" type="presParOf" srcId="{43EA781D-A9AD-4F02-B8E7-98613195E30C}" destId="{E24D81E8-6E42-4291-88DF-FA79DB9A810D}" srcOrd="7" destOrd="0" presId="urn:microsoft.com/office/officeart/2005/8/layout/vProcess5"/>
    <dgm:cxn modelId="{4EC8932A-7B08-4925-9842-42D43B738E45}" type="presParOf" srcId="{43EA781D-A9AD-4F02-B8E7-98613195E30C}" destId="{F083A5A7-74AF-4639-AE83-E69D34E301B5}" srcOrd="8" destOrd="0" presId="urn:microsoft.com/office/officeart/2005/8/layout/vProcess5"/>
    <dgm:cxn modelId="{EA90DD37-8916-4074-A13F-5422ED460D4A}" type="presParOf" srcId="{43EA781D-A9AD-4F02-B8E7-98613195E30C}" destId="{9486526D-4D89-49AD-9B0E-A53A3873E090}" srcOrd="9" destOrd="0" presId="urn:microsoft.com/office/officeart/2005/8/layout/vProcess5"/>
    <dgm:cxn modelId="{74070C15-1607-493B-A2E7-65957DFAEDC7}" type="presParOf" srcId="{43EA781D-A9AD-4F02-B8E7-98613195E30C}" destId="{7F1A0ED1-8974-4DC0-9D35-5D3ABFD8E438}" srcOrd="10" destOrd="0" presId="urn:microsoft.com/office/officeart/2005/8/layout/vProcess5"/>
    <dgm:cxn modelId="{02921940-5667-49A5-B774-B1CDF714C407}" type="presParOf" srcId="{43EA781D-A9AD-4F02-B8E7-98613195E30C}" destId="{F6083F3B-D0C4-4D4E-B241-1CDDCE4AE9D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D31723F-1CC1-4B7C-9D39-1AE304599A0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5EF3F7B-6961-4A20-99D4-74D167D71AE7}">
      <dgm:prSet/>
      <dgm:spPr/>
      <dgm:t>
        <a:bodyPr/>
        <a:lstStyle/>
        <a:p>
          <a:r>
            <a:rPr lang="en-US"/>
            <a:t>Introduction</a:t>
          </a:r>
        </a:p>
      </dgm:t>
    </dgm:pt>
    <dgm:pt modelId="{015C99F4-A4D8-460C-8772-ED83184A12BC}" type="parTrans" cxnId="{0D7D5A4D-5DF6-44E1-AB3F-83C5EE91E78D}">
      <dgm:prSet/>
      <dgm:spPr/>
      <dgm:t>
        <a:bodyPr/>
        <a:lstStyle/>
        <a:p>
          <a:endParaRPr lang="en-US"/>
        </a:p>
      </dgm:t>
    </dgm:pt>
    <dgm:pt modelId="{4275A228-3156-4C72-A221-FE99698CD855}" type="sibTrans" cxnId="{0D7D5A4D-5DF6-44E1-AB3F-83C5EE91E78D}">
      <dgm:prSet/>
      <dgm:spPr/>
      <dgm:t>
        <a:bodyPr/>
        <a:lstStyle/>
        <a:p>
          <a:endParaRPr lang="en-US"/>
        </a:p>
      </dgm:t>
    </dgm:pt>
    <dgm:pt modelId="{8D5C39C3-B91A-4676-83D6-2A42FBF54896}">
      <dgm:prSet/>
      <dgm:spPr/>
      <dgm:t>
        <a:bodyPr/>
        <a:lstStyle/>
        <a:p>
          <a:r>
            <a:rPr lang="en-US" dirty="0"/>
            <a:t>Purpose: In this section, document when and where the incident occurred.</a:t>
          </a:r>
        </a:p>
      </dgm:t>
    </dgm:pt>
    <dgm:pt modelId="{E195F1E6-3EF7-486B-B610-52CA9203225A}" type="parTrans" cxnId="{87E46A47-1D4A-4C38-902E-C1F7134C6422}">
      <dgm:prSet/>
      <dgm:spPr/>
      <dgm:t>
        <a:bodyPr/>
        <a:lstStyle/>
        <a:p>
          <a:endParaRPr lang="en-US"/>
        </a:p>
      </dgm:t>
    </dgm:pt>
    <dgm:pt modelId="{68C1197D-40E8-4AC1-B128-DA11D9F5C327}" type="sibTrans" cxnId="{87E46A47-1D4A-4C38-902E-C1F7134C6422}">
      <dgm:prSet/>
      <dgm:spPr/>
      <dgm:t>
        <a:bodyPr/>
        <a:lstStyle/>
        <a:p>
          <a:endParaRPr lang="en-US"/>
        </a:p>
      </dgm:t>
    </dgm:pt>
    <dgm:pt modelId="{AC4DBB75-45F7-40F4-AF9B-6F1A3F02FF69}">
      <dgm:prSet/>
      <dgm:spPr/>
      <dgm:t>
        <a:bodyPr/>
        <a:lstStyle/>
        <a:p>
          <a:r>
            <a:rPr lang="en-US"/>
            <a:t>Personnel: Who was involved, and what role do you play in the incident?</a:t>
          </a:r>
        </a:p>
      </dgm:t>
    </dgm:pt>
    <dgm:pt modelId="{90CEC48C-AB14-4A01-883F-4EEC449A0D37}" type="parTrans" cxnId="{09D9F054-2330-4580-9CAE-28A60F46E3D0}">
      <dgm:prSet/>
      <dgm:spPr/>
      <dgm:t>
        <a:bodyPr/>
        <a:lstStyle/>
        <a:p>
          <a:endParaRPr lang="en-US"/>
        </a:p>
      </dgm:t>
    </dgm:pt>
    <dgm:pt modelId="{2D36A50A-D960-4BCA-B143-A591765E2D20}" type="sibTrans" cxnId="{09D9F054-2330-4580-9CAE-28A60F46E3D0}">
      <dgm:prSet/>
      <dgm:spPr/>
      <dgm:t>
        <a:bodyPr/>
        <a:lstStyle/>
        <a:p>
          <a:endParaRPr lang="en-US"/>
        </a:p>
      </dgm:t>
    </dgm:pt>
    <dgm:pt modelId="{38E1F487-9E6A-4322-82A7-D4BE16160FB7}">
      <dgm:prSet/>
      <dgm:spPr/>
      <dgm:t>
        <a:bodyPr/>
        <a:lstStyle/>
        <a:p>
          <a:r>
            <a:rPr lang="en-US"/>
            <a:t>Discussion (body, findings, agenda, work accomplished)</a:t>
          </a:r>
        </a:p>
      </dgm:t>
    </dgm:pt>
    <dgm:pt modelId="{F3AA8891-CDDD-4959-AEFE-57DD59069166}" type="parTrans" cxnId="{9239F74C-88D2-451E-B286-1B70FB42B5C7}">
      <dgm:prSet/>
      <dgm:spPr/>
      <dgm:t>
        <a:bodyPr/>
        <a:lstStyle/>
        <a:p>
          <a:endParaRPr lang="en-US"/>
        </a:p>
      </dgm:t>
    </dgm:pt>
    <dgm:pt modelId="{2533FEBC-1658-4575-BCB8-7FC9C677776F}" type="sibTrans" cxnId="{9239F74C-88D2-451E-B286-1B70FB42B5C7}">
      <dgm:prSet/>
      <dgm:spPr/>
      <dgm:t>
        <a:bodyPr/>
        <a:lstStyle/>
        <a:p>
          <a:endParaRPr lang="en-US"/>
        </a:p>
      </dgm:t>
    </dgm:pt>
    <dgm:pt modelId="{CCDFE41E-0E3D-4634-89DE-0D2F598C57BB}">
      <dgm:prSet/>
      <dgm:spPr/>
      <dgm:t>
        <a:bodyPr/>
        <a:lstStyle/>
        <a:p>
          <a:r>
            <a:rPr lang="en-US"/>
            <a:t>Make or model of the equipment involved</a:t>
          </a:r>
        </a:p>
      </dgm:t>
    </dgm:pt>
    <dgm:pt modelId="{58E4961B-9C16-4714-BFAB-E85011368E98}" type="parTrans" cxnId="{4A73F94E-D76F-4148-9714-709AAF825068}">
      <dgm:prSet/>
      <dgm:spPr/>
      <dgm:t>
        <a:bodyPr/>
        <a:lstStyle/>
        <a:p>
          <a:endParaRPr lang="en-US"/>
        </a:p>
      </dgm:t>
    </dgm:pt>
    <dgm:pt modelId="{F8F42A5D-CBF0-4613-AD98-69FBF2255BC2}" type="sibTrans" cxnId="{4A73F94E-D76F-4148-9714-709AAF825068}">
      <dgm:prSet/>
      <dgm:spPr/>
      <dgm:t>
        <a:bodyPr/>
        <a:lstStyle/>
        <a:p>
          <a:endParaRPr lang="en-US"/>
        </a:p>
      </dgm:t>
    </dgm:pt>
    <dgm:pt modelId="{B27483FF-6940-4AAF-AFF3-C4DD965CC711}">
      <dgm:prSet/>
      <dgm:spPr/>
      <dgm:t>
        <a:bodyPr/>
        <a:lstStyle/>
        <a:p>
          <a:r>
            <a:rPr lang="en-US"/>
            <a:t>Police departments or hospitals contacted</a:t>
          </a:r>
        </a:p>
      </dgm:t>
    </dgm:pt>
    <dgm:pt modelId="{BDF13746-D70C-417B-9466-19BB375FAE8E}" type="parTrans" cxnId="{3ABA0D84-2EB9-4084-8347-5FE1F62E83CA}">
      <dgm:prSet/>
      <dgm:spPr/>
      <dgm:t>
        <a:bodyPr/>
        <a:lstStyle/>
        <a:p>
          <a:endParaRPr lang="en-US"/>
        </a:p>
      </dgm:t>
    </dgm:pt>
    <dgm:pt modelId="{7443BE90-F4C5-49AC-983F-1928BEE1C654}" type="sibTrans" cxnId="{3ABA0D84-2EB9-4084-8347-5FE1F62E83CA}">
      <dgm:prSet/>
      <dgm:spPr/>
      <dgm:t>
        <a:bodyPr/>
        <a:lstStyle/>
        <a:p>
          <a:endParaRPr lang="en-US"/>
        </a:p>
      </dgm:t>
    </dgm:pt>
    <dgm:pt modelId="{83030DF0-3F8F-4F8C-B9BA-D86188FDFE9A}">
      <dgm:prSet/>
      <dgm:spPr/>
      <dgm:t>
        <a:bodyPr/>
        <a:lstStyle/>
        <a:p>
          <a:r>
            <a:rPr lang="en-US"/>
            <a:t>Names of witnesses</a:t>
          </a:r>
        </a:p>
      </dgm:t>
    </dgm:pt>
    <dgm:pt modelId="{A99C386E-861E-41FD-8511-915F9953CF3D}" type="parTrans" cxnId="{1AAFC333-AEE7-4B21-8AE7-919A9A54532E}">
      <dgm:prSet/>
      <dgm:spPr/>
      <dgm:t>
        <a:bodyPr/>
        <a:lstStyle/>
        <a:p>
          <a:endParaRPr lang="en-US"/>
        </a:p>
      </dgm:t>
    </dgm:pt>
    <dgm:pt modelId="{3B6B4EE7-317F-4E72-AED7-9B1A44584FE0}" type="sibTrans" cxnId="{1AAFC333-AEE7-4B21-8AE7-919A9A54532E}">
      <dgm:prSet/>
      <dgm:spPr/>
      <dgm:t>
        <a:bodyPr/>
        <a:lstStyle/>
        <a:p>
          <a:endParaRPr lang="en-US"/>
        </a:p>
      </dgm:t>
    </dgm:pt>
    <dgm:pt modelId="{201BFE5F-DFEE-4B00-BDDB-CAD88B330FA2}">
      <dgm:prSet/>
      <dgm:spPr/>
      <dgm:t>
        <a:bodyPr/>
        <a:lstStyle/>
        <a:p>
          <a:r>
            <a:rPr lang="en-US"/>
            <a:t>Witness testimonies (if applicable)</a:t>
          </a:r>
        </a:p>
      </dgm:t>
    </dgm:pt>
    <dgm:pt modelId="{2457E049-27DA-4EA7-B19C-2B3F161139B2}" type="parTrans" cxnId="{18FA0F42-1365-444F-914E-234951F12A93}">
      <dgm:prSet/>
      <dgm:spPr/>
      <dgm:t>
        <a:bodyPr/>
        <a:lstStyle/>
        <a:p>
          <a:endParaRPr lang="en-US"/>
        </a:p>
      </dgm:t>
    </dgm:pt>
    <dgm:pt modelId="{1AD10826-5853-4A79-AAD3-397C5064063F}" type="sibTrans" cxnId="{18FA0F42-1365-444F-914E-234951F12A93}">
      <dgm:prSet/>
      <dgm:spPr/>
      <dgm:t>
        <a:bodyPr/>
        <a:lstStyle/>
        <a:p>
          <a:endParaRPr lang="en-US"/>
        </a:p>
      </dgm:t>
    </dgm:pt>
    <dgm:pt modelId="{4E9A7233-6DF4-4E94-AE91-6F8000E8D863}">
      <dgm:prSet/>
      <dgm:spPr/>
      <dgm:t>
        <a:bodyPr/>
        <a:lstStyle/>
        <a:p>
          <a:r>
            <a:rPr lang="en-US"/>
            <a:t>Extent of damage—financial and physical</a:t>
          </a:r>
        </a:p>
      </dgm:t>
    </dgm:pt>
    <dgm:pt modelId="{DAEA9D0A-FA65-4446-A61D-20FD8E9A0D76}" type="parTrans" cxnId="{110BAD54-297E-435F-BC1B-F6362B1EF80F}">
      <dgm:prSet/>
      <dgm:spPr/>
      <dgm:t>
        <a:bodyPr/>
        <a:lstStyle/>
        <a:p>
          <a:endParaRPr lang="en-US"/>
        </a:p>
      </dgm:t>
    </dgm:pt>
    <dgm:pt modelId="{6E2BC7E1-6C1B-491C-B587-124AFFD6F51B}" type="sibTrans" cxnId="{110BAD54-297E-435F-BC1B-F6362B1EF80F}">
      <dgm:prSet/>
      <dgm:spPr/>
      <dgm:t>
        <a:bodyPr/>
        <a:lstStyle/>
        <a:p>
          <a:endParaRPr lang="en-US"/>
        </a:p>
      </dgm:t>
    </dgm:pt>
    <dgm:pt modelId="{A7C5C71D-A0B0-4E2C-AC4D-4CCD0C47D04D}">
      <dgm:prSet/>
      <dgm:spPr/>
      <dgm:t>
        <a:bodyPr/>
        <a:lstStyle/>
        <a:p>
          <a:r>
            <a:rPr lang="en-US"/>
            <a:t>Graphics (sketches, schematics, diagrams, layouts, etc.) depicting the incident visually</a:t>
          </a:r>
        </a:p>
      </dgm:t>
    </dgm:pt>
    <dgm:pt modelId="{9FFC56FA-105C-429A-88B1-5439978120CD}" type="parTrans" cxnId="{5F944A4C-8550-4182-8449-2BAC2437C3C9}">
      <dgm:prSet/>
      <dgm:spPr/>
      <dgm:t>
        <a:bodyPr/>
        <a:lstStyle/>
        <a:p>
          <a:endParaRPr lang="en-US"/>
        </a:p>
      </dgm:t>
    </dgm:pt>
    <dgm:pt modelId="{1C1A2FD5-9A05-4EB9-B67B-8E397768F153}" type="sibTrans" cxnId="{5F944A4C-8550-4182-8449-2BAC2437C3C9}">
      <dgm:prSet/>
      <dgm:spPr/>
      <dgm:t>
        <a:bodyPr/>
        <a:lstStyle/>
        <a:p>
          <a:endParaRPr lang="en-US"/>
        </a:p>
      </dgm:t>
    </dgm:pt>
    <dgm:pt modelId="{CFA89291-950E-47C1-B01B-AE7EABAF37FF}">
      <dgm:prSet/>
      <dgm:spPr/>
      <dgm:t>
        <a:bodyPr/>
        <a:lstStyle/>
        <a:p>
          <a:r>
            <a:rPr lang="en-US"/>
            <a:t>Follow‐up action taken to solve the problem</a:t>
          </a:r>
        </a:p>
      </dgm:t>
    </dgm:pt>
    <dgm:pt modelId="{D220A620-2C83-4DAC-AE31-76313D479A12}" type="parTrans" cxnId="{B8B7871F-ECD9-4475-ACD7-34A526D14EA2}">
      <dgm:prSet/>
      <dgm:spPr/>
      <dgm:t>
        <a:bodyPr/>
        <a:lstStyle/>
        <a:p>
          <a:endParaRPr lang="en-US"/>
        </a:p>
      </dgm:t>
    </dgm:pt>
    <dgm:pt modelId="{50FFB8D6-06E5-45EF-9C29-45CFF5ABF0B9}" type="sibTrans" cxnId="{B8B7871F-ECD9-4475-ACD7-34A526D14EA2}">
      <dgm:prSet/>
      <dgm:spPr/>
      <dgm:t>
        <a:bodyPr/>
        <a:lstStyle/>
        <a:p>
          <a:endParaRPr lang="en-US"/>
        </a:p>
      </dgm:t>
    </dgm:pt>
    <dgm:pt modelId="{CB48D712-6089-4B96-99AB-A2DB35FFD739}">
      <dgm:prSet/>
      <dgm:spPr/>
      <dgm:t>
        <a:bodyPr/>
        <a:lstStyle/>
        <a:p>
          <a:r>
            <a:rPr lang="en-US"/>
            <a:t>Conclusion/recommendations</a:t>
          </a:r>
        </a:p>
      </dgm:t>
    </dgm:pt>
    <dgm:pt modelId="{408EB9BF-56D2-465C-BF04-F5A716D5E454}" type="parTrans" cxnId="{F16DA6F0-DF77-4E6B-99C7-0867EAB70383}">
      <dgm:prSet/>
      <dgm:spPr/>
      <dgm:t>
        <a:bodyPr/>
        <a:lstStyle/>
        <a:p>
          <a:endParaRPr lang="en-US"/>
        </a:p>
      </dgm:t>
    </dgm:pt>
    <dgm:pt modelId="{D2462056-06F7-410D-98A9-90DED9615789}" type="sibTrans" cxnId="{F16DA6F0-DF77-4E6B-99C7-0867EAB70383}">
      <dgm:prSet/>
      <dgm:spPr/>
      <dgm:t>
        <a:bodyPr/>
        <a:lstStyle/>
        <a:p>
          <a:endParaRPr lang="en-US"/>
        </a:p>
      </dgm:t>
    </dgm:pt>
    <dgm:pt modelId="{46F0D1C6-DE08-44E9-92B4-7AFA0E800BF7}">
      <dgm:prSet/>
      <dgm:spPr/>
      <dgm:t>
        <a:bodyPr/>
        <a:lstStyle/>
        <a:p>
          <a:r>
            <a:rPr lang="en-US"/>
            <a:t>Conclusion</a:t>
          </a:r>
        </a:p>
      </dgm:t>
    </dgm:pt>
    <dgm:pt modelId="{4EF4B2E8-168E-4777-AAF3-3B68334916E7}" type="parTrans" cxnId="{CED23112-F376-4826-A52C-5406977AD4F6}">
      <dgm:prSet/>
      <dgm:spPr/>
      <dgm:t>
        <a:bodyPr/>
        <a:lstStyle/>
        <a:p>
          <a:endParaRPr lang="en-US"/>
        </a:p>
      </dgm:t>
    </dgm:pt>
    <dgm:pt modelId="{48B78BBC-4EBB-4266-BF46-5AC765092FA7}" type="sibTrans" cxnId="{CED23112-F376-4826-A52C-5406977AD4F6}">
      <dgm:prSet/>
      <dgm:spPr/>
      <dgm:t>
        <a:bodyPr/>
        <a:lstStyle/>
        <a:p>
          <a:endParaRPr lang="en-US"/>
        </a:p>
      </dgm:t>
    </dgm:pt>
    <dgm:pt modelId="{5BFD372E-63F1-4AA1-BC9F-8C55D781EE1B}">
      <dgm:prSet/>
      <dgm:spPr/>
      <dgm:t>
        <a:bodyPr/>
        <a:lstStyle/>
        <a:p>
          <a:r>
            <a:rPr lang="en-US"/>
            <a:t>Explain what caused the problem</a:t>
          </a:r>
        </a:p>
      </dgm:t>
    </dgm:pt>
    <dgm:pt modelId="{1D5F9D40-232C-46E5-854F-07B15659CC6A}" type="parTrans" cxnId="{217B80AD-1D6D-426B-BFD8-6A67EBCF806C}">
      <dgm:prSet/>
      <dgm:spPr/>
      <dgm:t>
        <a:bodyPr/>
        <a:lstStyle/>
        <a:p>
          <a:endParaRPr lang="en-US"/>
        </a:p>
      </dgm:t>
    </dgm:pt>
    <dgm:pt modelId="{9BBE1C55-6889-4C3A-8F4A-CD5A77091D3E}" type="sibTrans" cxnId="{217B80AD-1D6D-426B-BFD8-6A67EBCF806C}">
      <dgm:prSet/>
      <dgm:spPr/>
      <dgm:t>
        <a:bodyPr/>
        <a:lstStyle/>
        <a:p>
          <a:endParaRPr lang="en-US"/>
        </a:p>
      </dgm:t>
    </dgm:pt>
    <dgm:pt modelId="{4CE5EAF9-63EC-41F7-A0DA-9577B593FCE8}">
      <dgm:prSet/>
      <dgm:spPr/>
      <dgm:t>
        <a:bodyPr/>
        <a:lstStyle/>
        <a:p>
          <a:r>
            <a:rPr lang="en-US"/>
            <a:t>Recommendations</a:t>
          </a:r>
        </a:p>
      </dgm:t>
    </dgm:pt>
    <dgm:pt modelId="{AB3B6F65-D954-4A9B-B87A-EE852268D394}" type="parTrans" cxnId="{258FE71C-631D-4E89-87AC-3243DFCD2979}">
      <dgm:prSet/>
      <dgm:spPr/>
      <dgm:t>
        <a:bodyPr/>
        <a:lstStyle/>
        <a:p>
          <a:endParaRPr lang="en-US"/>
        </a:p>
      </dgm:t>
    </dgm:pt>
    <dgm:pt modelId="{328BC84F-2B8F-4726-89C1-7D926779F001}" type="sibTrans" cxnId="{258FE71C-631D-4E89-87AC-3243DFCD2979}">
      <dgm:prSet/>
      <dgm:spPr/>
      <dgm:t>
        <a:bodyPr/>
        <a:lstStyle/>
        <a:p>
          <a:endParaRPr lang="en-US"/>
        </a:p>
      </dgm:t>
    </dgm:pt>
    <dgm:pt modelId="{753D5F69-F1BC-44AD-9189-CAF7C6E3C316}">
      <dgm:prSet/>
      <dgm:spPr/>
      <dgm:t>
        <a:bodyPr/>
        <a:lstStyle/>
        <a:p>
          <a:r>
            <a:rPr lang="en-US"/>
            <a:t>Relate what could be done in the future to avoid similar problems</a:t>
          </a:r>
        </a:p>
      </dgm:t>
    </dgm:pt>
    <dgm:pt modelId="{8D09EB0A-D392-4178-8422-C0522456B3B0}" type="parTrans" cxnId="{268EF67A-3AFE-4FA1-BFEA-025EB23C1597}">
      <dgm:prSet/>
      <dgm:spPr/>
      <dgm:t>
        <a:bodyPr/>
        <a:lstStyle/>
        <a:p>
          <a:endParaRPr lang="en-US"/>
        </a:p>
      </dgm:t>
    </dgm:pt>
    <dgm:pt modelId="{3066D23B-2F38-4A4C-9029-995DC3AD087F}" type="sibTrans" cxnId="{268EF67A-3AFE-4FA1-BFEA-025EB23C1597}">
      <dgm:prSet/>
      <dgm:spPr/>
      <dgm:t>
        <a:bodyPr/>
        <a:lstStyle/>
        <a:p>
          <a:endParaRPr lang="en-US"/>
        </a:p>
      </dgm:t>
    </dgm:pt>
    <dgm:pt modelId="{0EF78FE7-823C-4D51-9304-E274B4F7B434}" type="pres">
      <dgm:prSet presAssocID="{CD31723F-1CC1-4B7C-9D39-1AE304599A0F}" presName="linear" presStyleCnt="0">
        <dgm:presLayoutVars>
          <dgm:animLvl val="lvl"/>
          <dgm:resizeHandles val="exact"/>
        </dgm:presLayoutVars>
      </dgm:prSet>
      <dgm:spPr/>
    </dgm:pt>
    <dgm:pt modelId="{F32FF0D0-7919-47C4-9384-E2B221CC62E8}" type="pres">
      <dgm:prSet presAssocID="{55EF3F7B-6961-4A20-99D4-74D167D71AE7}" presName="parentText" presStyleLbl="node1" presStyleIdx="0" presStyleCnt="3">
        <dgm:presLayoutVars>
          <dgm:chMax val="0"/>
          <dgm:bulletEnabled val="1"/>
        </dgm:presLayoutVars>
      </dgm:prSet>
      <dgm:spPr/>
    </dgm:pt>
    <dgm:pt modelId="{9CAE3A7F-B43C-4CF4-A87A-30F281771F12}" type="pres">
      <dgm:prSet presAssocID="{55EF3F7B-6961-4A20-99D4-74D167D71AE7}" presName="childText" presStyleLbl="revTx" presStyleIdx="0" presStyleCnt="3">
        <dgm:presLayoutVars>
          <dgm:bulletEnabled val="1"/>
        </dgm:presLayoutVars>
      </dgm:prSet>
      <dgm:spPr/>
    </dgm:pt>
    <dgm:pt modelId="{CED32CB4-BF66-4E9B-9896-C9BF2F67F333}" type="pres">
      <dgm:prSet presAssocID="{38E1F487-9E6A-4322-82A7-D4BE16160FB7}" presName="parentText" presStyleLbl="node1" presStyleIdx="1" presStyleCnt="3">
        <dgm:presLayoutVars>
          <dgm:chMax val="0"/>
          <dgm:bulletEnabled val="1"/>
        </dgm:presLayoutVars>
      </dgm:prSet>
      <dgm:spPr/>
    </dgm:pt>
    <dgm:pt modelId="{EE6B5D6B-71CC-4163-B402-7296F488CB3F}" type="pres">
      <dgm:prSet presAssocID="{38E1F487-9E6A-4322-82A7-D4BE16160FB7}" presName="childText" presStyleLbl="revTx" presStyleIdx="1" presStyleCnt="3">
        <dgm:presLayoutVars>
          <dgm:bulletEnabled val="1"/>
        </dgm:presLayoutVars>
      </dgm:prSet>
      <dgm:spPr/>
    </dgm:pt>
    <dgm:pt modelId="{0936DF82-7B6B-4EEF-AB33-9FB44B888F03}" type="pres">
      <dgm:prSet presAssocID="{CB48D712-6089-4B96-99AB-A2DB35FFD739}" presName="parentText" presStyleLbl="node1" presStyleIdx="2" presStyleCnt="3">
        <dgm:presLayoutVars>
          <dgm:chMax val="0"/>
          <dgm:bulletEnabled val="1"/>
        </dgm:presLayoutVars>
      </dgm:prSet>
      <dgm:spPr/>
    </dgm:pt>
    <dgm:pt modelId="{2235C679-5A20-47F9-B514-6A8BC614A894}" type="pres">
      <dgm:prSet presAssocID="{CB48D712-6089-4B96-99AB-A2DB35FFD739}" presName="childText" presStyleLbl="revTx" presStyleIdx="2" presStyleCnt="3">
        <dgm:presLayoutVars>
          <dgm:bulletEnabled val="1"/>
        </dgm:presLayoutVars>
      </dgm:prSet>
      <dgm:spPr/>
    </dgm:pt>
  </dgm:ptLst>
  <dgm:cxnLst>
    <dgm:cxn modelId="{CED23112-F376-4826-A52C-5406977AD4F6}" srcId="{CB48D712-6089-4B96-99AB-A2DB35FFD739}" destId="{46F0D1C6-DE08-44E9-92B4-7AFA0E800BF7}" srcOrd="0" destOrd="0" parTransId="{4EF4B2E8-168E-4777-AAF3-3B68334916E7}" sibTransId="{48B78BBC-4EBB-4266-BF46-5AC765092FA7}"/>
    <dgm:cxn modelId="{258FE71C-631D-4E89-87AC-3243DFCD2979}" srcId="{CB48D712-6089-4B96-99AB-A2DB35FFD739}" destId="{4CE5EAF9-63EC-41F7-A0DA-9577B593FCE8}" srcOrd="1" destOrd="0" parTransId="{AB3B6F65-D954-4A9B-B87A-EE852268D394}" sibTransId="{328BC84F-2B8F-4726-89C1-7D926779F001}"/>
    <dgm:cxn modelId="{B8B7871F-ECD9-4475-ACD7-34A526D14EA2}" srcId="{38E1F487-9E6A-4322-82A7-D4BE16160FB7}" destId="{CFA89291-950E-47C1-B01B-AE7EABAF37FF}" srcOrd="6" destOrd="0" parTransId="{D220A620-2C83-4DAC-AE31-76313D479A12}" sibTransId="{50FFB8D6-06E5-45EF-9C29-45CFF5ABF0B9}"/>
    <dgm:cxn modelId="{5DB1DF25-A809-4686-8B42-09D7DBFDD04B}" type="presOf" srcId="{55EF3F7B-6961-4A20-99D4-74D167D71AE7}" destId="{F32FF0D0-7919-47C4-9384-E2B221CC62E8}" srcOrd="0" destOrd="0" presId="urn:microsoft.com/office/officeart/2005/8/layout/vList2"/>
    <dgm:cxn modelId="{1AAFC333-AEE7-4B21-8AE7-919A9A54532E}" srcId="{38E1F487-9E6A-4322-82A7-D4BE16160FB7}" destId="{83030DF0-3F8F-4F8C-B9BA-D86188FDFE9A}" srcOrd="2" destOrd="0" parTransId="{A99C386E-861E-41FD-8511-915F9953CF3D}" sibTransId="{3B6B4EE7-317F-4E72-AED7-9B1A44584FE0}"/>
    <dgm:cxn modelId="{BC4FB03F-2029-49C8-A6F0-B801C800FEE0}" type="presOf" srcId="{5BFD372E-63F1-4AA1-BC9F-8C55D781EE1B}" destId="{2235C679-5A20-47F9-B514-6A8BC614A894}" srcOrd="0" destOrd="1" presId="urn:microsoft.com/office/officeart/2005/8/layout/vList2"/>
    <dgm:cxn modelId="{75A0E340-FFF2-49D5-93E6-53A1471852B2}" type="presOf" srcId="{753D5F69-F1BC-44AD-9189-CAF7C6E3C316}" destId="{2235C679-5A20-47F9-B514-6A8BC614A894}" srcOrd="0" destOrd="3" presId="urn:microsoft.com/office/officeart/2005/8/layout/vList2"/>
    <dgm:cxn modelId="{18FA0F42-1365-444F-914E-234951F12A93}" srcId="{38E1F487-9E6A-4322-82A7-D4BE16160FB7}" destId="{201BFE5F-DFEE-4B00-BDDB-CAD88B330FA2}" srcOrd="3" destOrd="0" parTransId="{2457E049-27DA-4EA7-B19C-2B3F161139B2}" sibTransId="{1AD10826-5853-4A79-AAD3-397C5064063F}"/>
    <dgm:cxn modelId="{50C0D346-A9EB-4F1E-B2B4-6F9778F89FBC}" type="presOf" srcId="{4E9A7233-6DF4-4E94-AE91-6F8000E8D863}" destId="{EE6B5D6B-71CC-4163-B402-7296F488CB3F}" srcOrd="0" destOrd="4" presId="urn:microsoft.com/office/officeart/2005/8/layout/vList2"/>
    <dgm:cxn modelId="{87E46A47-1D4A-4C38-902E-C1F7134C6422}" srcId="{55EF3F7B-6961-4A20-99D4-74D167D71AE7}" destId="{8D5C39C3-B91A-4676-83D6-2A42FBF54896}" srcOrd="0" destOrd="0" parTransId="{E195F1E6-3EF7-486B-B610-52CA9203225A}" sibTransId="{68C1197D-40E8-4AC1-B128-DA11D9F5C327}"/>
    <dgm:cxn modelId="{5F944A4C-8550-4182-8449-2BAC2437C3C9}" srcId="{38E1F487-9E6A-4322-82A7-D4BE16160FB7}" destId="{A7C5C71D-A0B0-4E2C-AC4D-4CCD0C47D04D}" srcOrd="5" destOrd="0" parTransId="{9FFC56FA-105C-429A-88B1-5439978120CD}" sibTransId="{1C1A2FD5-9A05-4EB9-B67B-8E397768F153}"/>
    <dgm:cxn modelId="{9239F74C-88D2-451E-B286-1B70FB42B5C7}" srcId="{CD31723F-1CC1-4B7C-9D39-1AE304599A0F}" destId="{38E1F487-9E6A-4322-82A7-D4BE16160FB7}" srcOrd="1" destOrd="0" parTransId="{F3AA8891-CDDD-4959-AEFE-57DD59069166}" sibTransId="{2533FEBC-1658-4575-BCB8-7FC9C677776F}"/>
    <dgm:cxn modelId="{0D7D5A4D-5DF6-44E1-AB3F-83C5EE91E78D}" srcId="{CD31723F-1CC1-4B7C-9D39-1AE304599A0F}" destId="{55EF3F7B-6961-4A20-99D4-74D167D71AE7}" srcOrd="0" destOrd="0" parTransId="{015C99F4-A4D8-460C-8772-ED83184A12BC}" sibTransId="{4275A228-3156-4C72-A221-FE99698CD855}"/>
    <dgm:cxn modelId="{4A73F94E-D76F-4148-9714-709AAF825068}" srcId="{38E1F487-9E6A-4322-82A7-D4BE16160FB7}" destId="{CCDFE41E-0E3D-4634-89DE-0D2F598C57BB}" srcOrd="0" destOrd="0" parTransId="{58E4961B-9C16-4714-BFAB-E85011368E98}" sibTransId="{F8F42A5D-CBF0-4613-AD98-69FBF2255BC2}"/>
    <dgm:cxn modelId="{110BAD54-297E-435F-BC1B-F6362B1EF80F}" srcId="{38E1F487-9E6A-4322-82A7-D4BE16160FB7}" destId="{4E9A7233-6DF4-4E94-AE91-6F8000E8D863}" srcOrd="4" destOrd="0" parTransId="{DAEA9D0A-FA65-4446-A61D-20FD8E9A0D76}" sibTransId="{6E2BC7E1-6C1B-491C-B587-124AFFD6F51B}"/>
    <dgm:cxn modelId="{EEF5C274-C881-4008-AD7B-802A4E1A0C23}" type="presOf" srcId="{4CE5EAF9-63EC-41F7-A0DA-9577B593FCE8}" destId="{2235C679-5A20-47F9-B514-6A8BC614A894}" srcOrd="0" destOrd="2" presId="urn:microsoft.com/office/officeart/2005/8/layout/vList2"/>
    <dgm:cxn modelId="{09D9F054-2330-4580-9CAE-28A60F46E3D0}" srcId="{55EF3F7B-6961-4A20-99D4-74D167D71AE7}" destId="{AC4DBB75-45F7-40F4-AF9B-6F1A3F02FF69}" srcOrd="1" destOrd="0" parTransId="{90CEC48C-AB14-4A01-883F-4EEC449A0D37}" sibTransId="{2D36A50A-D960-4BCA-B143-A591765E2D20}"/>
    <dgm:cxn modelId="{06151178-275A-4070-B8A2-E72BF7056F73}" type="presOf" srcId="{38E1F487-9E6A-4322-82A7-D4BE16160FB7}" destId="{CED32CB4-BF66-4E9B-9896-C9BF2F67F333}" srcOrd="0" destOrd="0" presId="urn:microsoft.com/office/officeart/2005/8/layout/vList2"/>
    <dgm:cxn modelId="{268EF67A-3AFE-4FA1-BFEA-025EB23C1597}" srcId="{4CE5EAF9-63EC-41F7-A0DA-9577B593FCE8}" destId="{753D5F69-F1BC-44AD-9189-CAF7C6E3C316}" srcOrd="0" destOrd="0" parTransId="{8D09EB0A-D392-4178-8422-C0522456B3B0}" sibTransId="{3066D23B-2F38-4A4C-9029-995DC3AD087F}"/>
    <dgm:cxn modelId="{2985737E-0643-443F-8CC8-16B93229402A}" type="presOf" srcId="{CCDFE41E-0E3D-4634-89DE-0D2F598C57BB}" destId="{EE6B5D6B-71CC-4163-B402-7296F488CB3F}" srcOrd="0" destOrd="0" presId="urn:microsoft.com/office/officeart/2005/8/layout/vList2"/>
    <dgm:cxn modelId="{3ABA0D84-2EB9-4084-8347-5FE1F62E83CA}" srcId="{38E1F487-9E6A-4322-82A7-D4BE16160FB7}" destId="{B27483FF-6940-4AAF-AFF3-C4DD965CC711}" srcOrd="1" destOrd="0" parTransId="{BDF13746-D70C-417B-9466-19BB375FAE8E}" sibTransId="{7443BE90-F4C5-49AC-983F-1928BEE1C654}"/>
    <dgm:cxn modelId="{DAFD3486-8E1D-40BD-A242-B5F9AF57FC94}" type="presOf" srcId="{CB48D712-6089-4B96-99AB-A2DB35FFD739}" destId="{0936DF82-7B6B-4EEF-AB33-9FB44B888F03}" srcOrd="0" destOrd="0" presId="urn:microsoft.com/office/officeart/2005/8/layout/vList2"/>
    <dgm:cxn modelId="{269558AC-E66D-47F0-A803-73D56F6BC071}" type="presOf" srcId="{B27483FF-6940-4AAF-AFF3-C4DD965CC711}" destId="{EE6B5D6B-71CC-4163-B402-7296F488CB3F}" srcOrd="0" destOrd="1" presId="urn:microsoft.com/office/officeart/2005/8/layout/vList2"/>
    <dgm:cxn modelId="{5AAA47AD-2F37-4BB2-ABD3-BAD4C1F368E4}" type="presOf" srcId="{A7C5C71D-A0B0-4E2C-AC4D-4CCD0C47D04D}" destId="{EE6B5D6B-71CC-4163-B402-7296F488CB3F}" srcOrd="0" destOrd="5" presId="urn:microsoft.com/office/officeart/2005/8/layout/vList2"/>
    <dgm:cxn modelId="{217B80AD-1D6D-426B-BFD8-6A67EBCF806C}" srcId="{46F0D1C6-DE08-44E9-92B4-7AFA0E800BF7}" destId="{5BFD372E-63F1-4AA1-BC9F-8C55D781EE1B}" srcOrd="0" destOrd="0" parTransId="{1D5F9D40-232C-46E5-854F-07B15659CC6A}" sibTransId="{9BBE1C55-6889-4C3A-8F4A-CD5A77091D3E}"/>
    <dgm:cxn modelId="{C17AC9AD-045D-4003-B0A6-70E5EAFEE45F}" type="presOf" srcId="{83030DF0-3F8F-4F8C-B9BA-D86188FDFE9A}" destId="{EE6B5D6B-71CC-4163-B402-7296F488CB3F}" srcOrd="0" destOrd="2" presId="urn:microsoft.com/office/officeart/2005/8/layout/vList2"/>
    <dgm:cxn modelId="{45B286AF-97EF-4C6C-BBE0-7645B91E4A63}" type="presOf" srcId="{CFA89291-950E-47C1-B01B-AE7EABAF37FF}" destId="{EE6B5D6B-71CC-4163-B402-7296F488CB3F}" srcOrd="0" destOrd="6" presId="urn:microsoft.com/office/officeart/2005/8/layout/vList2"/>
    <dgm:cxn modelId="{B85311B0-C590-4D5A-B16A-AE6B112204A0}" type="presOf" srcId="{46F0D1C6-DE08-44E9-92B4-7AFA0E800BF7}" destId="{2235C679-5A20-47F9-B514-6A8BC614A894}" srcOrd="0" destOrd="0" presId="urn:microsoft.com/office/officeart/2005/8/layout/vList2"/>
    <dgm:cxn modelId="{8A59FCB4-B6EB-4EE8-9D2D-A2F610E94745}" type="presOf" srcId="{AC4DBB75-45F7-40F4-AF9B-6F1A3F02FF69}" destId="{9CAE3A7F-B43C-4CF4-A87A-30F281771F12}" srcOrd="0" destOrd="1" presId="urn:microsoft.com/office/officeart/2005/8/layout/vList2"/>
    <dgm:cxn modelId="{F71AE2C6-CE63-440C-9E39-6FC092CD9420}" type="presOf" srcId="{CD31723F-1CC1-4B7C-9D39-1AE304599A0F}" destId="{0EF78FE7-823C-4D51-9304-E274B4F7B434}" srcOrd="0" destOrd="0" presId="urn:microsoft.com/office/officeart/2005/8/layout/vList2"/>
    <dgm:cxn modelId="{C86C0DC8-57BF-4F69-88BA-91AE7EF4F9B8}" type="presOf" srcId="{201BFE5F-DFEE-4B00-BDDB-CAD88B330FA2}" destId="{EE6B5D6B-71CC-4163-B402-7296F488CB3F}" srcOrd="0" destOrd="3" presId="urn:microsoft.com/office/officeart/2005/8/layout/vList2"/>
    <dgm:cxn modelId="{38BB37D7-C7E1-434C-A00C-F627AA423247}" type="presOf" srcId="{8D5C39C3-B91A-4676-83D6-2A42FBF54896}" destId="{9CAE3A7F-B43C-4CF4-A87A-30F281771F12}" srcOrd="0" destOrd="0" presId="urn:microsoft.com/office/officeart/2005/8/layout/vList2"/>
    <dgm:cxn modelId="{F16DA6F0-DF77-4E6B-99C7-0867EAB70383}" srcId="{CD31723F-1CC1-4B7C-9D39-1AE304599A0F}" destId="{CB48D712-6089-4B96-99AB-A2DB35FFD739}" srcOrd="2" destOrd="0" parTransId="{408EB9BF-56D2-465C-BF04-F5A716D5E454}" sibTransId="{D2462056-06F7-410D-98A9-90DED9615789}"/>
    <dgm:cxn modelId="{81951E0F-96D6-409E-8945-A30ED85C6F7D}" type="presParOf" srcId="{0EF78FE7-823C-4D51-9304-E274B4F7B434}" destId="{F32FF0D0-7919-47C4-9384-E2B221CC62E8}" srcOrd="0" destOrd="0" presId="urn:microsoft.com/office/officeart/2005/8/layout/vList2"/>
    <dgm:cxn modelId="{A287828C-77BA-414C-AF1A-7F0CC0BF0930}" type="presParOf" srcId="{0EF78FE7-823C-4D51-9304-E274B4F7B434}" destId="{9CAE3A7F-B43C-4CF4-A87A-30F281771F12}" srcOrd="1" destOrd="0" presId="urn:microsoft.com/office/officeart/2005/8/layout/vList2"/>
    <dgm:cxn modelId="{C835D668-5420-4172-B2E1-E0D6D29093D6}" type="presParOf" srcId="{0EF78FE7-823C-4D51-9304-E274B4F7B434}" destId="{CED32CB4-BF66-4E9B-9896-C9BF2F67F333}" srcOrd="2" destOrd="0" presId="urn:microsoft.com/office/officeart/2005/8/layout/vList2"/>
    <dgm:cxn modelId="{E9DE55DE-E585-4C0D-AB9E-7B92F197D638}" type="presParOf" srcId="{0EF78FE7-823C-4D51-9304-E274B4F7B434}" destId="{EE6B5D6B-71CC-4163-B402-7296F488CB3F}" srcOrd="3" destOrd="0" presId="urn:microsoft.com/office/officeart/2005/8/layout/vList2"/>
    <dgm:cxn modelId="{4F3E0539-F6DC-4C59-BA9A-AACEF038F1D4}" type="presParOf" srcId="{0EF78FE7-823C-4D51-9304-E274B4F7B434}" destId="{0936DF82-7B6B-4EEF-AB33-9FB44B888F03}" srcOrd="4" destOrd="0" presId="urn:microsoft.com/office/officeart/2005/8/layout/vList2"/>
    <dgm:cxn modelId="{1DA1AD07-E783-4435-850C-A1CF20B7900A}" type="presParOf" srcId="{0EF78FE7-823C-4D51-9304-E274B4F7B434}" destId="{2235C679-5A20-47F9-B514-6A8BC614A89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919AA-94B3-4CD9-BBA6-CAD75986E289}">
      <dsp:nvSpPr>
        <dsp:cNvPr id="0" name=""/>
        <dsp:cNvSpPr/>
      </dsp:nvSpPr>
      <dsp:spPr>
        <a:xfrm>
          <a:off x="3692" y="404356"/>
          <a:ext cx="1999428" cy="2500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i="1" kern="1200" dirty="0">
              <a:latin typeface="Times New Roman" panose="02020603050405020304" pitchFamily="18" charset="0"/>
              <a:cs typeface="Times New Roman" panose="02020603050405020304" pitchFamily="18" charset="0"/>
            </a:rPr>
            <a:t>Reports </a:t>
          </a:r>
          <a:r>
            <a:rPr lang="en-US" sz="1600" kern="1200" dirty="0">
              <a:latin typeface="Times New Roman" panose="02020603050405020304" pitchFamily="18" charset="0"/>
              <a:cs typeface="Times New Roman" panose="02020603050405020304" pitchFamily="18" charset="0"/>
            </a:rPr>
            <a:t>come in different lengths and levels of formality, serve different and often overlapping purposes, and can be conveyed to an audience using different communication channels.</a:t>
          </a:r>
        </a:p>
      </dsp:txBody>
      <dsp:txXfrm>
        <a:off x="3692" y="404356"/>
        <a:ext cx="1999428" cy="2500457"/>
      </dsp:txXfrm>
    </dsp:sp>
    <dsp:sp modelId="{E8699B64-29A2-4C06-A1CB-F18A79849BF0}">
      <dsp:nvSpPr>
        <dsp:cNvPr id="0" name=""/>
        <dsp:cNvSpPr/>
      </dsp:nvSpPr>
      <dsp:spPr>
        <a:xfrm>
          <a:off x="2203064" y="1054756"/>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Your reports will satisfy one or all of the following needs:</a:t>
          </a:r>
        </a:p>
      </dsp:txBody>
      <dsp:txXfrm>
        <a:off x="2203064" y="1054756"/>
        <a:ext cx="1999428" cy="1199657"/>
      </dsp:txXfrm>
    </dsp:sp>
    <dsp:sp modelId="{A2A1EBDA-A76C-457B-AC83-FD6DD4D465C1}">
      <dsp:nvSpPr>
        <dsp:cNvPr id="0" name=""/>
        <dsp:cNvSpPr/>
      </dsp:nvSpPr>
      <dsp:spPr>
        <a:xfrm>
          <a:off x="4402436" y="1054756"/>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Supply a record of work accomplished</a:t>
          </a:r>
        </a:p>
      </dsp:txBody>
      <dsp:txXfrm>
        <a:off x="4402436" y="1054756"/>
        <a:ext cx="1999428" cy="1199657"/>
      </dsp:txXfrm>
    </dsp:sp>
    <dsp:sp modelId="{AB25FC86-7DD9-43BF-B4E5-5AEBDEB32CDD}">
      <dsp:nvSpPr>
        <dsp:cNvPr id="0" name=""/>
        <dsp:cNvSpPr/>
      </dsp:nvSpPr>
      <dsp:spPr>
        <a:xfrm>
          <a:off x="6601807" y="1054756"/>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Record and clarify complex information for future reference</a:t>
          </a:r>
        </a:p>
      </dsp:txBody>
      <dsp:txXfrm>
        <a:off x="6601807" y="1054756"/>
        <a:ext cx="1999428" cy="1199657"/>
      </dsp:txXfrm>
    </dsp:sp>
    <dsp:sp modelId="{423CACE2-09F1-439A-9A28-53D4D6B6ED5B}">
      <dsp:nvSpPr>
        <dsp:cNvPr id="0" name=""/>
        <dsp:cNvSpPr/>
      </dsp:nvSpPr>
      <dsp:spPr>
        <a:xfrm>
          <a:off x="8676075" y="1133130"/>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Present information to a large number of people with different skill levels</a:t>
          </a:r>
        </a:p>
      </dsp:txBody>
      <dsp:txXfrm>
        <a:off x="8676075" y="1133130"/>
        <a:ext cx="1999428" cy="1199657"/>
      </dsp:txXfrm>
    </dsp:sp>
    <dsp:sp modelId="{DCF27E62-D88C-4829-9AD7-5AF529B1BC48}">
      <dsp:nvSpPr>
        <dsp:cNvPr id="0" name=""/>
        <dsp:cNvSpPr/>
      </dsp:nvSpPr>
      <dsp:spPr>
        <a:xfrm>
          <a:off x="3692" y="3104757"/>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Record problems encountered</a:t>
          </a:r>
        </a:p>
      </dsp:txBody>
      <dsp:txXfrm>
        <a:off x="3692" y="3104757"/>
        <a:ext cx="1999428" cy="1199657"/>
      </dsp:txXfrm>
    </dsp:sp>
    <dsp:sp modelId="{5C3B7F54-24D1-4811-A91D-1A8D59A934B4}">
      <dsp:nvSpPr>
        <dsp:cNvPr id="0" name=""/>
        <dsp:cNvSpPr/>
      </dsp:nvSpPr>
      <dsp:spPr>
        <a:xfrm>
          <a:off x="2203064" y="3104757"/>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Document schedules, timetables, and milestones</a:t>
          </a:r>
        </a:p>
      </dsp:txBody>
      <dsp:txXfrm>
        <a:off x="2203064" y="3104757"/>
        <a:ext cx="1999428" cy="1199657"/>
      </dsp:txXfrm>
    </dsp:sp>
    <dsp:sp modelId="{084660D7-2578-4E2D-B7EC-CCAB1317FF4B}">
      <dsp:nvSpPr>
        <dsp:cNvPr id="0" name=""/>
        <dsp:cNvSpPr/>
      </dsp:nvSpPr>
      <dsp:spPr>
        <a:xfrm>
          <a:off x="4402436" y="3104757"/>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Recommend future action</a:t>
          </a:r>
        </a:p>
      </dsp:txBody>
      <dsp:txXfrm>
        <a:off x="4402436" y="3104757"/>
        <a:ext cx="1999428" cy="1199657"/>
      </dsp:txXfrm>
    </dsp:sp>
    <dsp:sp modelId="{4C0F9D5B-FA7F-4915-AF1D-79B682837399}">
      <dsp:nvSpPr>
        <dsp:cNvPr id="0" name=""/>
        <dsp:cNvSpPr/>
      </dsp:nvSpPr>
      <dsp:spPr>
        <a:xfrm>
          <a:off x="6601807" y="3104757"/>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 Document current status</a:t>
          </a:r>
          <a:endParaRPr lang="en-US" sz="1600" kern="1200" dirty="0">
            <a:latin typeface="Times New Roman" panose="02020603050405020304" pitchFamily="18" charset="0"/>
            <a:cs typeface="Times New Roman" panose="02020603050405020304" pitchFamily="18" charset="0"/>
          </a:endParaRPr>
        </a:p>
      </dsp:txBody>
      <dsp:txXfrm>
        <a:off x="6601807" y="3104757"/>
        <a:ext cx="1999428" cy="1199657"/>
      </dsp:txXfrm>
    </dsp:sp>
    <dsp:sp modelId="{7E3A1B30-527D-4C44-A0C2-94E3A44AC37D}">
      <dsp:nvSpPr>
        <dsp:cNvPr id="0" name=""/>
        <dsp:cNvSpPr/>
      </dsp:nvSpPr>
      <dsp:spPr>
        <a:xfrm>
          <a:off x="8801179" y="3104757"/>
          <a:ext cx="1999428" cy="1199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Record procedures</a:t>
          </a:r>
        </a:p>
      </dsp:txBody>
      <dsp:txXfrm>
        <a:off x="8801179" y="3104757"/>
        <a:ext cx="1999428" cy="11996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5976D-2D6D-4197-BA88-E38A68DB06C4}">
      <dsp:nvSpPr>
        <dsp:cNvPr id="0" name=""/>
        <dsp:cNvSpPr/>
      </dsp:nvSpPr>
      <dsp:spPr>
        <a:xfrm>
          <a:off x="0" y="268176"/>
          <a:ext cx="6367912"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1AB3EB-DD7A-416C-8E45-48D6703B3455}">
      <dsp:nvSpPr>
        <dsp:cNvPr id="0" name=""/>
        <dsp:cNvSpPr/>
      </dsp:nvSpPr>
      <dsp:spPr>
        <a:xfrm>
          <a:off x="318395" y="2496"/>
          <a:ext cx="44575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00100">
            <a:lnSpc>
              <a:spcPct val="90000"/>
            </a:lnSpc>
            <a:spcBef>
              <a:spcPct val="0"/>
            </a:spcBef>
            <a:spcAft>
              <a:spcPct val="35000"/>
            </a:spcAft>
            <a:buNone/>
          </a:pPr>
          <a:r>
            <a:rPr lang="en-US" sz="1800" kern="1200" dirty="0"/>
            <a:t>Criteria</a:t>
          </a:r>
        </a:p>
      </dsp:txBody>
      <dsp:txXfrm>
        <a:off x="344334" y="28435"/>
        <a:ext cx="4405661" cy="479482"/>
      </dsp:txXfrm>
    </dsp:sp>
    <dsp:sp modelId="{A67598DB-A5F5-449C-A6D5-AB05C2F92D86}">
      <dsp:nvSpPr>
        <dsp:cNvPr id="0" name=""/>
        <dsp:cNvSpPr/>
      </dsp:nvSpPr>
      <dsp:spPr>
        <a:xfrm>
          <a:off x="0" y="1084656"/>
          <a:ext cx="6367912" cy="2211300"/>
        </a:xfrm>
        <a:prstGeom prst="rect">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374904" rIns="49422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Purpose</a:t>
          </a:r>
        </a:p>
        <a:p>
          <a:pPr marL="171450" lvl="1" indent="-171450" algn="l" defTabSz="800100">
            <a:lnSpc>
              <a:spcPct val="90000"/>
            </a:lnSpc>
            <a:spcBef>
              <a:spcPct val="0"/>
            </a:spcBef>
            <a:spcAft>
              <a:spcPct val="15000"/>
            </a:spcAft>
            <a:buChar char="•"/>
          </a:pPr>
          <a:r>
            <a:rPr lang="en-US" sz="1800" kern="1200" dirty="0"/>
            <a:t>Location</a:t>
          </a:r>
        </a:p>
        <a:p>
          <a:pPr marL="171450" lvl="1" indent="-171450" algn="l" defTabSz="800100">
            <a:lnSpc>
              <a:spcPct val="90000"/>
            </a:lnSpc>
            <a:spcBef>
              <a:spcPct val="0"/>
            </a:spcBef>
            <a:spcAft>
              <a:spcPct val="15000"/>
            </a:spcAft>
            <a:buChar char="•"/>
          </a:pPr>
          <a:r>
            <a:rPr lang="en-US" sz="1800" kern="1200" dirty="0"/>
            <a:t>Personnel</a:t>
          </a:r>
        </a:p>
        <a:p>
          <a:pPr marL="171450" lvl="1" indent="-171450" algn="l" defTabSz="800100">
            <a:lnSpc>
              <a:spcPct val="90000"/>
            </a:lnSpc>
            <a:spcBef>
              <a:spcPct val="0"/>
            </a:spcBef>
            <a:spcAft>
              <a:spcPct val="15000"/>
            </a:spcAft>
            <a:buChar char="•"/>
          </a:pPr>
          <a:r>
            <a:rPr lang="en-US" sz="1800" kern="1200" dirty="0"/>
            <a:t>Authorization</a:t>
          </a:r>
        </a:p>
        <a:p>
          <a:pPr marL="342900" lvl="2" indent="-171450" algn="l" defTabSz="800100">
            <a:lnSpc>
              <a:spcPct val="90000"/>
            </a:lnSpc>
            <a:spcBef>
              <a:spcPct val="0"/>
            </a:spcBef>
            <a:spcAft>
              <a:spcPct val="15000"/>
            </a:spcAft>
            <a:buChar char="•"/>
          </a:pPr>
          <a:r>
            <a:rPr lang="en-US" sz="1800" kern="1200" dirty="0"/>
            <a:t>Who recommended or suggested that you investigate the problem?</a:t>
          </a:r>
        </a:p>
      </dsp:txBody>
      <dsp:txXfrm>
        <a:off x="0" y="1084656"/>
        <a:ext cx="6367912" cy="2211300"/>
      </dsp:txXfrm>
    </dsp:sp>
    <dsp:sp modelId="{7E92201D-599D-4AB2-9EB9-FDD7B8734D4B}">
      <dsp:nvSpPr>
        <dsp:cNvPr id="0" name=""/>
        <dsp:cNvSpPr/>
      </dsp:nvSpPr>
      <dsp:spPr>
        <a:xfrm>
          <a:off x="318395" y="818976"/>
          <a:ext cx="4457539" cy="53136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00100">
            <a:lnSpc>
              <a:spcPct val="90000"/>
            </a:lnSpc>
            <a:spcBef>
              <a:spcPct val="0"/>
            </a:spcBef>
            <a:spcAft>
              <a:spcPct val="35000"/>
            </a:spcAft>
            <a:buNone/>
          </a:pPr>
          <a:r>
            <a:rPr lang="en-US" sz="1800" kern="1200" dirty="0"/>
            <a:t>Introduction (overview, background)</a:t>
          </a:r>
        </a:p>
      </dsp:txBody>
      <dsp:txXfrm>
        <a:off x="344334" y="844915"/>
        <a:ext cx="4405661" cy="479482"/>
      </dsp:txXfrm>
    </dsp:sp>
    <dsp:sp modelId="{C5AC469D-12A5-4DAE-AEE3-7D47CAB67DE6}">
      <dsp:nvSpPr>
        <dsp:cNvPr id="0" name=""/>
        <dsp:cNvSpPr/>
      </dsp:nvSpPr>
      <dsp:spPr>
        <a:xfrm>
          <a:off x="0" y="3658836"/>
          <a:ext cx="6367912" cy="1927800"/>
        </a:xfrm>
        <a:prstGeom prst="rect">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374904" rIns="49422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review of your observations</a:t>
          </a:r>
          <a:endParaRPr lang="en-US" sz="1800" kern="1200" dirty="0"/>
        </a:p>
        <a:p>
          <a:pPr marL="171450" lvl="1" indent="-171450" algn="l" defTabSz="800100">
            <a:lnSpc>
              <a:spcPct val="90000"/>
            </a:lnSpc>
            <a:spcBef>
              <a:spcPct val="0"/>
            </a:spcBef>
            <a:spcAft>
              <a:spcPct val="15000"/>
            </a:spcAft>
            <a:buChar char="•"/>
          </a:pPr>
          <a:r>
            <a:rPr lang="en-US" sz="1800" kern="1200"/>
            <a:t>Contacts, people interviewed</a:t>
          </a:r>
          <a:endParaRPr lang="en-US" sz="1800" kern="1200" dirty="0"/>
        </a:p>
        <a:p>
          <a:pPr marL="171450" lvl="1" indent="-171450" algn="l" defTabSz="800100">
            <a:lnSpc>
              <a:spcPct val="90000"/>
            </a:lnSpc>
            <a:spcBef>
              <a:spcPct val="0"/>
            </a:spcBef>
            <a:spcAft>
              <a:spcPct val="15000"/>
            </a:spcAft>
            <a:buChar char="•"/>
          </a:pPr>
          <a:r>
            <a:rPr lang="en-US" sz="1800" kern="1200"/>
            <a:t>Difficulties encountered</a:t>
          </a:r>
          <a:endParaRPr lang="en-US" sz="1800" kern="1200" dirty="0"/>
        </a:p>
        <a:p>
          <a:pPr marL="171450" lvl="1" indent="-171450" algn="l" defTabSz="800100">
            <a:lnSpc>
              <a:spcPct val="90000"/>
            </a:lnSpc>
            <a:spcBef>
              <a:spcPct val="0"/>
            </a:spcBef>
            <a:spcAft>
              <a:spcPct val="15000"/>
            </a:spcAft>
            <a:buChar char="•"/>
          </a:pPr>
          <a:r>
            <a:rPr lang="en-US" sz="1800" kern="1200"/>
            <a:t>Techniques, equipment, or tools used</a:t>
          </a:r>
          <a:endParaRPr lang="en-US" sz="1800" kern="1200" dirty="0"/>
        </a:p>
        <a:p>
          <a:pPr marL="171450" lvl="1" indent="-171450" algn="l" defTabSz="800100">
            <a:lnSpc>
              <a:spcPct val="90000"/>
            </a:lnSpc>
            <a:spcBef>
              <a:spcPct val="0"/>
            </a:spcBef>
            <a:spcAft>
              <a:spcPct val="15000"/>
            </a:spcAft>
            <a:buChar char="•"/>
          </a:pPr>
          <a:r>
            <a:rPr lang="en-US" sz="1800" kern="1200"/>
            <a:t>Test procedures followed, organized chronologically</a:t>
          </a:r>
          <a:endParaRPr lang="en-US" sz="1800" kern="1200" dirty="0"/>
        </a:p>
      </dsp:txBody>
      <dsp:txXfrm>
        <a:off x="0" y="3658836"/>
        <a:ext cx="6367912" cy="1927800"/>
      </dsp:txXfrm>
    </dsp:sp>
    <dsp:sp modelId="{7370883D-30AC-446D-9257-E08CE8DBCC01}">
      <dsp:nvSpPr>
        <dsp:cNvPr id="0" name=""/>
        <dsp:cNvSpPr/>
      </dsp:nvSpPr>
      <dsp:spPr>
        <a:xfrm>
          <a:off x="318395" y="3393156"/>
          <a:ext cx="4457539" cy="53136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00100">
            <a:lnSpc>
              <a:spcPct val="90000"/>
            </a:lnSpc>
            <a:spcBef>
              <a:spcPct val="0"/>
            </a:spcBef>
            <a:spcAft>
              <a:spcPct val="35000"/>
            </a:spcAft>
            <a:buNone/>
          </a:pPr>
          <a:r>
            <a:rPr lang="en-US" sz="1800" kern="1200" dirty="0"/>
            <a:t>Discussion (body, findings, agenda)</a:t>
          </a:r>
        </a:p>
      </dsp:txBody>
      <dsp:txXfrm>
        <a:off x="344334" y="3419095"/>
        <a:ext cx="4405661" cy="479482"/>
      </dsp:txXfrm>
    </dsp:sp>
    <dsp:sp modelId="{D4E25448-E5FA-40F1-8CAB-37A07AF8A27E}">
      <dsp:nvSpPr>
        <dsp:cNvPr id="0" name=""/>
        <dsp:cNvSpPr/>
      </dsp:nvSpPr>
      <dsp:spPr>
        <a:xfrm>
          <a:off x="0" y="5949516"/>
          <a:ext cx="6367912" cy="4536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A34505-5139-4054-929F-1CEA0FECCD7A}">
      <dsp:nvSpPr>
        <dsp:cNvPr id="0" name=""/>
        <dsp:cNvSpPr/>
      </dsp:nvSpPr>
      <dsp:spPr>
        <a:xfrm>
          <a:off x="318395" y="5683836"/>
          <a:ext cx="4457539" cy="53136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00100">
            <a:lnSpc>
              <a:spcPct val="90000"/>
            </a:lnSpc>
            <a:spcBef>
              <a:spcPct val="0"/>
            </a:spcBef>
            <a:spcAft>
              <a:spcPct val="35000"/>
            </a:spcAft>
            <a:buNone/>
          </a:pPr>
          <a:r>
            <a:rPr lang="en-US" sz="1800" kern="1200" dirty="0"/>
            <a:t>Conclusion/recommendations</a:t>
          </a:r>
        </a:p>
      </dsp:txBody>
      <dsp:txXfrm>
        <a:off x="344334" y="5709775"/>
        <a:ext cx="4405661" cy="4794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C9AE1-99F4-4346-AB03-5A6AB5E877FC}">
      <dsp:nvSpPr>
        <dsp:cNvPr id="0" name=""/>
        <dsp:cNvSpPr/>
      </dsp:nvSpPr>
      <dsp:spPr>
        <a:xfrm>
          <a:off x="0" y="257386"/>
          <a:ext cx="6263640"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Introduction (overview, background)</a:t>
          </a:r>
        </a:p>
      </dsp:txBody>
      <dsp:txXfrm>
        <a:off x="36296" y="293682"/>
        <a:ext cx="6191048" cy="670943"/>
      </dsp:txXfrm>
    </dsp:sp>
    <dsp:sp modelId="{221B1DCF-C673-4F71-B786-97BFA9B50A17}">
      <dsp:nvSpPr>
        <dsp:cNvPr id="0" name=""/>
        <dsp:cNvSpPr/>
      </dsp:nvSpPr>
      <dsp:spPr>
        <a:xfrm>
          <a:off x="0" y="1000921"/>
          <a:ext cx="6263640" cy="2245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1" kern="1200" dirty="0"/>
            <a:t>Purpose. </a:t>
          </a:r>
          <a:r>
            <a:rPr lang="en-US" sz="2400" kern="1200" dirty="0"/>
            <a:t>In the purpose section, document the date(s) and destination of your travel.</a:t>
          </a:r>
        </a:p>
        <a:p>
          <a:pPr marL="228600" lvl="1" indent="-228600" algn="l" defTabSz="1066800">
            <a:lnSpc>
              <a:spcPct val="90000"/>
            </a:lnSpc>
            <a:spcBef>
              <a:spcPct val="0"/>
            </a:spcBef>
            <a:spcAft>
              <a:spcPct val="20000"/>
            </a:spcAft>
            <a:buChar char="•"/>
          </a:pPr>
          <a:r>
            <a:rPr lang="en-US" sz="2400" b="1" kern="1200"/>
            <a:t>Personnel. </a:t>
          </a:r>
          <a:r>
            <a:rPr lang="en-US" sz="2400" kern="1200"/>
            <a:t>With whom did you travel?</a:t>
          </a:r>
        </a:p>
        <a:p>
          <a:pPr marL="228600" lvl="1" indent="-228600" algn="l" defTabSz="1066800">
            <a:lnSpc>
              <a:spcPct val="90000"/>
            </a:lnSpc>
            <a:spcBef>
              <a:spcPct val="0"/>
            </a:spcBef>
            <a:spcAft>
              <a:spcPct val="20000"/>
            </a:spcAft>
            <a:buChar char="•"/>
          </a:pPr>
          <a:r>
            <a:rPr lang="en-US" sz="2400" b="1" kern="1200"/>
            <a:t>Authorization. </a:t>
          </a:r>
          <a:r>
            <a:rPr lang="en-US" sz="2400" kern="1200"/>
            <a:t>Who recommended or suggested that you leave your work site for job‐related travel?</a:t>
          </a:r>
        </a:p>
      </dsp:txBody>
      <dsp:txXfrm>
        <a:off x="0" y="1000921"/>
        <a:ext cx="6263640" cy="2245950"/>
      </dsp:txXfrm>
    </dsp:sp>
    <dsp:sp modelId="{4A780CE5-F7F4-454E-80C2-ED3645B2D4F5}">
      <dsp:nvSpPr>
        <dsp:cNvPr id="0" name=""/>
        <dsp:cNvSpPr/>
      </dsp:nvSpPr>
      <dsp:spPr>
        <a:xfrm>
          <a:off x="0" y="3246871"/>
          <a:ext cx="6263640" cy="743535"/>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Discussion (body, findings, agenda)</a:t>
          </a:r>
        </a:p>
      </dsp:txBody>
      <dsp:txXfrm>
        <a:off x="36296" y="3283167"/>
        <a:ext cx="6191048" cy="670943"/>
      </dsp:txXfrm>
    </dsp:sp>
    <dsp:sp modelId="{B250E165-11D2-4DFA-A442-918338EFC739}">
      <dsp:nvSpPr>
        <dsp:cNvPr id="0" name=""/>
        <dsp:cNvSpPr/>
      </dsp:nvSpPr>
      <dsp:spPr>
        <a:xfrm>
          <a:off x="0" y="399040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Using subheadings, document your activities.</a:t>
          </a:r>
        </a:p>
      </dsp:txBody>
      <dsp:txXfrm>
        <a:off x="0" y="3990406"/>
        <a:ext cx="6263640" cy="513360"/>
      </dsp:txXfrm>
    </dsp:sp>
    <dsp:sp modelId="{27B8BDE0-C762-484B-936F-94B3ADFD3210}">
      <dsp:nvSpPr>
        <dsp:cNvPr id="0" name=""/>
        <dsp:cNvSpPr/>
      </dsp:nvSpPr>
      <dsp:spPr>
        <a:xfrm>
          <a:off x="0" y="4503766"/>
          <a:ext cx="6263640" cy="74353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Conclusion/recommendations</a:t>
          </a:r>
        </a:p>
      </dsp:txBody>
      <dsp:txXfrm>
        <a:off x="36296" y="4540062"/>
        <a:ext cx="6191048"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91F15-F5F4-429D-A249-C1AF8E31CF95}">
      <dsp:nvSpPr>
        <dsp:cNvPr id="0" name=""/>
        <dsp:cNvSpPr/>
      </dsp:nvSpPr>
      <dsp:spPr>
        <a:xfrm>
          <a:off x="2373519" y="2175669"/>
          <a:ext cx="475616" cy="1812561"/>
        </a:xfrm>
        <a:custGeom>
          <a:avLst/>
          <a:gdLst/>
          <a:ahLst/>
          <a:cxnLst/>
          <a:rect l="0" t="0" r="0" b="0"/>
          <a:pathLst>
            <a:path>
              <a:moveTo>
                <a:pt x="0" y="0"/>
              </a:moveTo>
              <a:lnTo>
                <a:pt x="237808" y="0"/>
              </a:lnTo>
              <a:lnTo>
                <a:pt x="237808" y="1812561"/>
              </a:lnTo>
              <a:lnTo>
                <a:pt x="475616" y="181256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2564479" y="3035101"/>
        <a:ext cx="93696" cy="93696"/>
      </dsp:txXfrm>
    </dsp:sp>
    <dsp:sp modelId="{A5A7211E-007E-4A37-8A1F-03E98A26A760}">
      <dsp:nvSpPr>
        <dsp:cNvPr id="0" name=""/>
        <dsp:cNvSpPr/>
      </dsp:nvSpPr>
      <dsp:spPr>
        <a:xfrm>
          <a:off x="2373519" y="2175669"/>
          <a:ext cx="475616" cy="906280"/>
        </a:xfrm>
        <a:custGeom>
          <a:avLst/>
          <a:gdLst/>
          <a:ahLst/>
          <a:cxnLst/>
          <a:rect l="0" t="0" r="0" b="0"/>
          <a:pathLst>
            <a:path>
              <a:moveTo>
                <a:pt x="0" y="0"/>
              </a:moveTo>
              <a:lnTo>
                <a:pt x="237808" y="0"/>
              </a:lnTo>
              <a:lnTo>
                <a:pt x="237808" y="906280"/>
              </a:lnTo>
              <a:lnTo>
                <a:pt x="475616" y="90628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2585739" y="2603221"/>
        <a:ext cx="51175" cy="51175"/>
      </dsp:txXfrm>
    </dsp:sp>
    <dsp:sp modelId="{8FC7AD06-3B57-44C0-9C03-A4CE0053013E}">
      <dsp:nvSpPr>
        <dsp:cNvPr id="0" name=""/>
        <dsp:cNvSpPr/>
      </dsp:nvSpPr>
      <dsp:spPr>
        <a:xfrm>
          <a:off x="2373519" y="2129948"/>
          <a:ext cx="475616" cy="91440"/>
        </a:xfrm>
        <a:custGeom>
          <a:avLst/>
          <a:gdLst/>
          <a:ahLst/>
          <a:cxnLst/>
          <a:rect l="0" t="0" r="0" b="0"/>
          <a:pathLst>
            <a:path>
              <a:moveTo>
                <a:pt x="0" y="45720"/>
              </a:moveTo>
              <a:lnTo>
                <a:pt x="475616" y="4572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2599437" y="2163778"/>
        <a:ext cx="23780" cy="23780"/>
      </dsp:txXfrm>
    </dsp:sp>
    <dsp:sp modelId="{B575C04F-145E-4A8C-B2D7-4F0ADA66C6AA}">
      <dsp:nvSpPr>
        <dsp:cNvPr id="0" name=""/>
        <dsp:cNvSpPr/>
      </dsp:nvSpPr>
      <dsp:spPr>
        <a:xfrm>
          <a:off x="2373519" y="1269388"/>
          <a:ext cx="475616" cy="906280"/>
        </a:xfrm>
        <a:custGeom>
          <a:avLst/>
          <a:gdLst/>
          <a:ahLst/>
          <a:cxnLst/>
          <a:rect l="0" t="0" r="0" b="0"/>
          <a:pathLst>
            <a:path>
              <a:moveTo>
                <a:pt x="0" y="906280"/>
              </a:moveTo>
              <a:lnTo>
                <a:pt x="237808" y="906280"/>
              </a:lnTo>
              <a:lnTo>
                <a:pt x="237808" y="0"/>
              </a:lnTo>
              <a:lnTo>
                <a:pt x="475616" y="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2585739" y="1696941"/>
        <a:ext cx="51175" cy="51175"/>
      </dsp:txXfrm>
    </dsp:sp>
    <dsp:sp modelId="{F31CCA75-2895-49DC-84BE-025A565CC2ED}">
      <dsp:nvSpPr>
        <dsp:cNvPr id="0" name=""/>
        <dsp:cNvSpPr/>
      </dsp:nvSpPr>
      <dsp:spPr>
        <a:xfrm>
          <a:off x="2373519" y="363107"/>
          <a:ext cx="475616" cy="1812561"/>
        </a:xfrm>
        <a:custGeom>
          <a:avLst/>
          <a:gdLst/>
          <a:ahLst/>
          <a:cxnLst/>
          <a:rect l="0" t="0" r="0" b="0"/>
          <a:pathLst>
            <a:path>
              <a:moveTo>
                <a:pt x="0" y="1812561"/>
              </a:moveTo>
              <a:lnTo>
                <a:pt x="237808" y="1812561"/>
              </a:lnTo>
              <a:lnTo>
                <a:pt x="237808" y="0"/>
              </a:lnTo>
              <a:lnTo>
                <a:pt x="475616" y="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2564479" y="1222540"/>
        <a:ext cx="93696" cy="93696"/>
      </dsp:txXfrm>
    </dsp:sp>
    <dsp:sp modelId="{A2BB8D5B-9120-4A36-A0C6-5A7A051E0286}">
      <dsp:nvSpPr>
        <dsp:cNvPr id="0" name=""/>
        <dsp:cNvSpPr/>
      </dsp:nvSpPr>
      <dsp:spPr>
        <a:xfrm rot="16200000">
          <a:off x="103047" y="1813156"/>
          <a:ext cx="3815919" cy="7250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Organization</a:t>
          </a:r>
        </a:p>
      </dsp:txBody>
      <dsp:txXfrm>
        <a:off x="103047" y="1813156"/>
        <a:ext cx="3815919" cy="725024"/>
      </dsp:txXfrm>
    </dsp:sp>
    <dsp:sp modelId="{5D7F1D62-2F2A-403D-97FB-7511996688A6}">
      <dsp:nvSpPr>
        <dsp:cNvPr id="0" name=""/>
        <dsp:cNvSpPr/>
      </dsp:nvSpPr>
      <dsp:spPr>
        <a:xfrm>
          <a:off x="2849135" y="594"/>
          <a:ext cx="3026678" cy="7250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identification lines</a:t>
          </a:r>
        </a:p>
      </dsp:txBody>
      <dsp:txXfrm>
        <a:off x="2849135" y="594"/>
        <a:ext cx="3026678" cy="725024"/>
      </dsp:txXfrm>
    </dsp:sp>
    <dsp:sp modelId="{8690C6A5-D26A-45DD-B5CE-9270B1666117}">
      <dsp:nvSpPr>
        <dsp:cNvPr id="0" name=""/>
        <dsp:cNvSpPr/>
      </dsp:nvSpPr>
      <dsp:spPr>
        <a:xfrm>
          <a:off x="2849135" y="906875"/>
          <a:ext cx="4577687" cy="7250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headings and talking headings</a:t>
          </a:r>
        </a:p>
      </dsp:txBody>
      <dsp:txXfrm>
        <a:off x="2849135" y="906875"/>
        <a:ext cx="4577687" cy="725024"/>
      </dsp:txXfrm>
    </dsp:sp>
    <dsp:sp modelId="{F2652F86-A2A6-40AD-BF96-FF4F1E1DC2F6}">
      <dsp:nvSpPr>
        <dsp:cNvPr id="0" name=""/>
        <dsp:cNvSpPr/>
      </dsp:nvSpPr>
      <dsp:spPr>
        <a:xfrm>
          <a:off x="2849135" y="1813156"/>
          <a:ext cx="4651003" cy="7250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introduction</a:t>
          </a:r>
        </a:p>
      </dsp:txBody>
      <dsp:txXfrm>
        <a:off x="2849135" y="1813156"/>
        <a:ext cx="4651003" cy="725024"/>
      </dsp:txXfrm>
    </dsp:sp>
    <dsp:sp modelId="{9382387B-C5EE-479F-B182-B2C6330BE087}">
      <dsp:nvSpPr>
        <dsp:cNvPr id="0" name=""/>
        <dsp:cNvSpPr/>
      </dsp:nvSpPr>
      <dsp:spPr>
        <a:xfrm>
          <a:off x="2849135" y="2719437"/>
          <a:ext cx="4599446" cy="7250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discussion</a:t>
          </a:r>
        </a:p>
      </dsp:txBody>
      <dsp:txXfrm>
        <a:off x="2849135" y="2719437"/>
        <a:ext cx="4599446" cy="725024"/>
      </dsp:txXfrm>
    </dsp:sp>
    <dsp:sp modelId="{99F12B2A-E1B5-4DE3-9D21-E0DF6771845D}">
      <dsp:nvSpPr>
        <dsp:cNvPr id="0" name=""/>
        <dsp:cNvSpPr/>
      </dsp:nvSpPr>
      <dsp:spPr>
        <a:xfrm>
          <a:off x="2849135" y="3625718"/>
          <a:ext cx="6396823" cy="7250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conclusion/ recommendations</a:t>
          </a:r>
        </a:p>
      </dsp:txBody>
      <dsp:txXfrm>
        <a:off x="2849135" y="3625718"/>
        <a:ext cx="6396823" cy="725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FB46A-FFD7-4787-AEB1-CEFA173AA1DC}">
      <dsp:nvSpPr>
        <dsp:cNvPr id="0" name=""/>
        <dsp:cNvSpPr/>
      </dsp:nvSpPr>
      <dsp:spPr>
        <a:xfrm>
          <a:off x="7520056" y="4259555"/>
          <a:ext cx="440014" cy="1414180"/>
        </a:xfrm>
        <a:custGeom>
          <a:avLst/>
          <a:gdLst/>
          <a:ahLst/>
          <a:cxnLst/>
          <a:rect l="0" t="0" r="0" b="0"/>
          <a:pathLst>
            <a:path>
              <a:moveTo>
                <a:pt x="0" y="0"/>
              </a:moveTo>
              <a:lnTo>
                <a:pt x="220007" y="0"/>
              </a:lnTo>
              <a:lnTo>
                <a:pt x="220007" y="1414180"/>
              </a:lnTo>
              <a:lnTo>
                <a:pt x="440014" y="14141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02691-5D41-4D50-A751-785FB33C08A4}">
      <dsp:nvSpPr>
        <dsp:cNvPr id="0" name=""/>
        <dsp:cNvSpPr/>
      </dsp:nvSpPr>
      <dsp:spPr>
        <a:xfrm>
          <a:off x="7520056" y="4259555"/>
          <a:ext cx="440014" cy="468148"/>
        </a:xfrm>
        <a:custGeom>
          <a:avLst/>
          <a:gdLst/>
          <a:ahLst/>
          <a:cxnLst/>
          <a:rect l="0" t="0" r="0" b="0"/>
          <a:pathLst>
            <a:path>
              <a:moveTo>
                <a:pt x="0" y="0"/>
              </a:moveTo>
              <a:lnTo>
                <a:pt x="220007" y="0"/>
              </a:lnTo>
              <a:lnTo>
                <a:pt x="220007" y="468148"/>
              </a:lnTo>
              <a:lnTo>
                <a:pt x="440014" y="468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3E5A8-6A2E-4375-9A29-21252611B38E}">
      <dsp:nvSpPr>
        <dsp:cNvPr id="0" name=""/>
        <dsp:cNvSpPr/>
      </dsp:nvSpPr>
      <dsp:spPr>
        <a:xfrm>
          <a:off x="7520056" y="3313523"/>
          <a:ext cx="440014" cy="946031"/>
        </a:xfrm>
        <a:custGeom>
          <a:avLst/>
          <a:gdLst/>
          <a:ahLst/>
          <a:cxnLst/>
          <a:rect l="0" t="0" r="0" b="0"/>
          <a:pathLst>
            <a:path>
              <a:moveTo>
                <a:pt x="0" y="946031"/>
              </a:moveTo>
              <a:lnTo>
                <a:pt x="220007" y="946031"/>
              </a:lnTo>
              <a:lnTo>
                <a:pt x="220007" y="0"/>
              </a:lnTo>
              <a:lnTo>
                <a:pt x="440014"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F9AC0E-AB4F-4494-A06C-9A62A5C1A382}">
      <dsp:nvSpPr>
        <dsp:cNvPr id="0" name=""/>
        <dsp:cNvSpPr/>
      </dsp:nvSpPr>
      <dsp:spPr>
        <a:xfrm>
          <a:off x="4879968" y="4213835"/>
          <a:ext cx="440014" cy="91440"/>
        </a:xfrm>
        <a:custGeom>
          <a:avLst/>
          <a:gdLst/>
          <a:ahLst/>
          <a:cxnLst/>
          <a:rect l="0" t="0" r="0" b="0"/>
          <a:pathLst>
            <a:path>
              <a:moveTo>
                <a:pt x="0" y="45720"/>
              </a:moveTo>
              <a:lnTo>
                <a:pt x="44001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55CD2B-2AC1-42A3-96C5-778D0119B260}">
      <dsp:nvSpPr>
        <dsp:cNvPr id="0" name=""/>
        <dsp:cNvSpPr/>
      </dsp:nvSpPr>
      <dsp:spPr>
        <a:xfrm>
          <a:off x="2239880" y="3007202"/>
          <a:ext cx="440014" cy="1252352"/>
        </a:xfrm>
        <a:custGeom>
          <a:avLst/>
          <a:gdLst/>
          <a:ahLst/>
          <a:cxnLst/>
          <a:rect l="0" t="0" r="0" b="0"/>
          <a:pathLst>
            <a:path>
              <a:moveTo>
                <a:pt x="0" y="0"/>
              </a:moveTo>
              <a:lnTo>
                <a:pt x="220007" y="0"/>
              </a:lnTo>
              <a:lnTo>
                <a:pt x="220007" y="1252352"/>
              </a:lnTo>
              <a:lnTo>
                <a:pt x="440014" y="12523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B3DC-E74E-4A67-BA04-5F7F6929E917}">
      <dsp:nvSpPr>
        <dsp:cNvPr id="0" name=""/>
        <dsp:cNvSpPr/>
      </dsp:nvSpPr>
      <dsp:spPr>
        <a:xfrm>
          <a:off x="2239880" y="2700881"/>
          <a:ext cx="440014" cy="306321"/>
        </a:xfrm>
        <a:custGeom>
          <a:avLst/>
          <a:gdLst/>
          <a:ahLst/>
          <a:cxnLst/>
          <a:rect l="0" t="0" r="0" b="0"/>
          <a:pathLst>
            <a:path>
              <a:moveTo>
                <a:pt x="0" y="306321"/>
              </a:moveTo>
              <a:lnTo>
                <a:pt x="220007" y="306321"/>
              </a:lnTo>
              <a:lnTo>
                <a:pt x="220007" y="0"/>
              </a:lnTo>
              <a:lnTo>
                <a:pt x="44001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6C8049-30C8-4A12-8EE2-B99C14317EA1}">
      <dsp:nvSpPr>
        <dsp:cNvPr id="0" name=""/>
        <dsp:cNvSpPr/>
      </dsp:nvSpPr>
      <dsp:spPr>
        <a:xfrm>
          <a:off x="4879968" y="1754849"/>
          <a:ext cx="440014" cy="1419047"/>
        </a:xfrm>
        <a:custGeom>
          <a:avLst/>
          <a:gdLst/>
          <a:ahLst/>
          <a:cxnLst/>
          <a:rect l="0" t="0" r="0" b="0"/>
          <a:pathLst>
            <a:path>
              <a:moveTo>
                <a:pt x="0" y="0"/>
              </a:moveTo>
              <a:lnTo>
                <a:pt x="220007" y="0"/>
              </a:lnTo>
              <a:lnTo>
                <a:pt x="220007" y="1419047"/>
              </a:lnTo>
              <a:lnTo>
                <a:pt x="440014" y="14190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4384B-E5BA-43F7-990C-85A158DD2CAD}">
      <dsp:nvSpPr>
        <dsp:cNvPr id="0" name=""/>
        <dsp:cNvSpPr/>
      </dsp:nvSpPr>
      <dsp:spPr>
        <a:xfrm>
          <a:off x="4879968" y="1754849"/>
          <a:ext cx="440014" cy="473015"/>
        </a:xfrm>
        <a:custGeom>
          <a:avLst/>
          <a:gdLst/>
          <a:ahLst/>
          <a:cxnLst/>
          <a:rect l="0" t="0" r="0" b="0"/>
          <a:pathLst>
            <a:path>
              <a:moveTo>
                <a:pt x="0" y="0"/>
              </a:moveTo>
              <a:lnTo>
                <a:pt x="220007" y="0"/>
              </a:lnTo>
              <a:lnTo>
                <a:pt x="220007" y="473015"/>
              </a:lnTo>
              <a:lnTo>
                <a:pt x="440014" y="4730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5B2343-B452-4EA9-84C5-ACC3C07B9C9C}">
      <dsp:nvSpPr>
        <dsp:cNvPr id="0" name=""/>
        <dsp:cNvSpPr/>
      </dsp:nvSpPr>
      <dsp:spPr>
        <a:xfrm>
          <a:off x="4879968" y="1281834"/>
          <a:ext cx="440014" cy="473015"/>
        </a:xfrm>
        <a:custGeom>
          <a:avLst/>
          <a:gdLst/>
          <a:ahLst/>
          <a:cxnLst/>
          <a:rect l="0" t="0" r="0" b="0"/>
          <a:pathLst>
            <a:path>
              <a:moveTo>
                <a:pt x="0" y="473015"/>
              </a:moveTo>
              <a:lnTo>
                <a:pt x="220007" y="473015"/>
              </a:lnTo>
              <a:lnTo>
                <a:pt x="220007" y="0"/>
              </a:lnTo>
              <a:lnTo>
                <a:pt x="440014"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934923-01A0-4D8B-B13F-7374F363E603}">
      <dsp:nvSpPr>
        <dsp:cNvPr id="0" name=""/>
        <dsp:cNvSpPr/>
      </dsp:nvSpPr>
      <dsp:spPr>
        <a:xfrm>
          <a:off x="4879968" y="335802"/>
          <a:ext cx="440014" cy="1419047"/>
        </a:xfrm>
        <a:custGeom>
          <a:avLst/>
          <a:gdLst/>
          <a:ahLst/>
          <a:cxnLst/>
          <a:rect l="0" t="0" r="0" b="0"/>
          <a:pathLst>
            <a:path>
              <a:moveTo>
                <a:pt x="0" y="1419047"/>
              </a:moveTo>
              <a:lnTo>
                <a:pt x="220007" y="1419047"/>
              </a:lnTo>
              <a:lnTo>
                <a:pt x="220007" y="0"/>
              </a:lnTo>
              <a:lnTo>
                <a:pt x="440014"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9869F4-FCD3-4DCF-8063-D9F7B601D4EC}">
      <dsp:nvSpPr>
        <dsp:cNvPr id="0" name=""/>
        <dsp:cNvSpPr/>
      </dsp:nvSpPr>
      <dsp:spPr>
        <a:xfrm>
          <a:off x="2239880" y="1754849"/>
          <a:ext cx="440014" cy="1252352"/>
        </a:xfrm>
        <a:custGeom>
          <a:avLst/>
          <a:gdLst/>
          <a:ahLst/>
          <a:cxnLst/>
          <a:rect l="0" t="0" r="0" b="0"/>
          <a:pathLst>
            <a:path>
              <a:moveTo>
                <a:pt x="0" y="1252352"/>
              </a:moveTo>
              <a:lnTo>
                <a:pt x="220007" y="1252352"/>
              </a:lnTo>
              <a:lnTo>
                <a:pt x="220007" y="0"/>
              </a:lnTo>
              <a:lnTo>
                <a:pt x="44001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C16271-2C05-4081-A23C-D10066555BB4}">
      <dsp:nvSpPr>
        <dsp:cNvPr id="0" name=""/>
        <dsp:cNvSpPr/>
      </dsp:nvSpPr>
      <dsp:spPr>
        <a:xfrm>
          <a:off x="39807" y="2671691"/>
          <a:ext cx="2200073"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Organization</a:t>
          </a:r>
        </a:p>
      </dsp:txBody>
      <dsp:txXfrm>
        <a:off x="39807" y="2671691"/>
        <a:ext cx="2200073" cy="671022"/>
      </dsp:txXfrm>
    </dsp:sp>
    <dsp:sp modelId="{CB3DF609-A3AB-4B0A-9757-FA116683E6F6}">
      <dsp:nvSpPr>
        <dsp:cNvPr id="0" name=""/>
        <dsp:cNvSpPr/>
      </dsp:nvSpPr>
      <dsp:spPr>
        <a:xfrm>
          <a:off x="2679895" y="1419338"/>
          <a:ext cx="2200073"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Identification Lines</a:t>
          </a:r>
        </a:p>
      </dsp:txBody>
      <dsp:txXfrm>
        <a:off x="2679895" y="1419338"/>
        <a:ext cx="2200073" cy="671022"/>
      </dsp:txXfrm>
    </dsp:sp>
    <dsp:sp modelId="{A0CD9123-CDA1-449C-B43A-F4AF784CA588}">
      <dsp:nvSpPr>
        <dsp:cNvPr id="0" name=""/>
        <dsp:cNvSpPr/>
      </dsp:nvSpPr>
      <dsp:spPr>
        <a:xfrm>
          <a:off x="5319983" y="291"/>
          <a:ext cx="2200073"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Identify the date</a:t>
          </a:r>
        </a:p>
      </dsp:txBody>
      <dsp:txXfrm>
        <a:off x="5319983" y="291"/>
        <a:ext cx="2200073" cy="671022"/>
      </dsp:txXfrm>
    </dsp:sp>
    <dsp:sp modelId="{5E9A9FFF-9D50-4801-9CB3-F6F576414538}">
      <dsp:nvSpPr>
        <dsp:cNvPr id="0" name=""/>
        <dsp:cNvSpPr/>
      </dsp:nvSpPr>
      <dsp:spPr>
        <a:xfrm>
          <a:off x="5319983" y="946322"/>
          <a:ext cx="2200073"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Receiver’s Name</a:t>
          </a:r>
        </a:p>
      </dsp:txBody>
      <dsp:txXfrm>
        <a:off x="5319983" y="946322"/>
        <a:ext cx="2200073" cy="671022"/>
      </dsp:txXfrm>
    </dsp:sp>
    <dsp:sp modelId="{E63C3A59-9482-4B77-AE98-C498A05E3D43}">
      <dsp:nvSpPr>
        <dsp:cNvPr id="0" name=""/>
        <dsp:cNvSpPr/>
      </dsp:nvSpPr>
      <dsp:spPr>
        <a:xfrm>
          <a:off x="5319983" y="1892354"/>
          <a:ext cx="2200073"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Sender’s Name</a:t>
          </a:r>
        </a:p>
      </dsp:txBody>
      <dsp:txXfrm>
        <a:off x="5319983" y="1892354"/>
        <a:ext cx="2200073" cy="671022"/>
      </dsp:txXfrm>
    </dsp:sp>
    <dsp:sp modelId="{56F537B0-2D15-4C93-8EEB-DD2AFF567674}">
      <dsp:nvSpPr>
        <dsp:cNvPr id="0" name=""/>
        <dsp:cNvSpPr/>
      </dsp:nvSpPr>
      <dsp:spPr>
        <a:xfrm>
          <a:off x="5319983" y="2838386"/>
          <a:ext cx="2200073"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Subject of the report –topic + focus</a:t>
          </a:r>
        </a:p>
      </dsp:txBody>
      <dsp:txXfrm>
        <a:off x="5319983" y="2838386"/>
        <a:ext cx="2200073" cy="671022"/>
      </dsp:txXfrm>
    </dsp:sp>
    <dsp:sp modelId="{DF52EDB3-A120-406E-9560-B9151293635C}">
      <dsp:nvSpPr>
        <dsp:cNvPr id="0" name=""/>
        <dsp:cNvSpPr/>
      </dsp:nvSpPr>
      <dsp:spPr>
        <a:xfrm>
          <a:off x="2679895" y="2365370"/>
          <a:ext cx="2200073"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Headings and Talking Headings</a:t>
          </a:r>
        </a:p>
      </dsp:txBody>
      <dsp:txXfrm>
        <a:off x="2679895" y="2365370"/>
        <a:ext cx="2200073" cy="671022"/>
      </dsp:txXfrm>
    </dsp:sp>
    <dsp:sp modelId="{73BEDCD8-0FD5-422F-A658-6D178002C835}">
      <dsp:nvSpPr>
        <dsp:cNvPr id="0" name=""/>
        <dsp:cNvSpPr/>
      </dsp:nvSpPr>
      <dsp:spPr>
        <a:xfrm>
          <a:off x="2679895" y="3924043"/>
          <a:ext cx="2200073"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Introduction</a:t>
          </a:r>
        </a:p>
      </dsp:txBody>
      <dsp:txXfrm>
        <a:off x="2679895" y="3924043"/>
        <a:ext cx="2200073" cy="671022"/>
      </dsp:txXfrm>
    </dsp:sp>
    <dsp:sp modelId="{CEDE1074-8603-4060-96A0-0C9417F9C35B}">
      <dsp:nvSpPr>
        <dsp:cNvPr id="0" name=""/>
        <dsp:cNvSpPr/>
      </dsp:nvSpPr>
      <dsp:spPr>
        <a:xfrm>
          <a:off x="5319983" y="3784417"/>
          <a:ext cx="2200073" cy="950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supplies an overview of the report</a:t>
          </a:r>
        </a:p>
      </dsp:txBody>
      <dsp:txXfrm>
        <a:off x="5319983" y="3784417"/>
        <a:ext cx="2200073" cy="950275"/>
      </dsp:txXfrm>
    </dsp:sp>
    <dsp:sp modelId="{33C5B609-B4ED-4566-8ECE-6CEC832F285E}">
      <dsp:nvSpPr>
        <dsp:cNvPr id="0" name=""/>
        <dsp:cNvSpPr/>
      </dsp:nvSpPr>
      <dsp:spPr>
        <a:xfrm>
          <a:off x="7960071" y="2509863"/>
          <a:ext cx="2855827" cy="16073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Purpose—a topic sentence(s) or paragraph explaining why you are submitting the report (rationale, justification, objectives) and the subject matter of the report.</a:t>
          </a:r>
        </a:p>
      </dsp:txBody>
      <dsp:txXfrm>
        <a:off x="7960071" y="2509863"/>
        <a:ext cx="2855827" cy="1607319"/>
      </dsp:txXfrm>
    </dsp:sp>
    <dsp:sp modelId="{ACB84212-0512-4D18-8351-C9290FA7ED0F}">
      <dsp:nvSpPr>
        <dsp:cNvPr id="0" name=""/>
        <dsp:cNvSpPr/>
      </dsp:nvSpPr>
      <dsp:spPr>
        <a:xfrm>
          <a:off x="7960071" y="4392192"/>
          <a:ext cx="3023362"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Personnel—names of others involved in the reporting activity.</a:t>
          </a:r>
        </a:p>
      </dsp:txBody>
      <dsp:txXfrm>
        <a:off x="7960071" y="4392192"/>
        <a:ext cx="3023362" cy="671022"/>
      </dsp:txXfrm>
    </dsp:sp>
    <dsp:sp modelId="{BB3B1C7A-3C51-4C91-BCA5-48FAF3EA83DC}">
      <dsp:nvSpPr>
        <dsp:cNvPr id="0" name=""/>
        <dsp:cNvSpPr/>
      </dsp:nvSpPr>
      <dsp:spPr>
        <a:xfrm>
          <a:off x="7960071" y="5338224"/>
          <a:ext cx="2630407" cy="671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Dates—what period of time the report covers.</a:t>
          </a:r>
        </a:p>
      </dsp:txBody>
      <dsp:txXfrm>
        <a:off x="7960071" y="5338224"/>
        <a:ext cx="2630407" cy="6710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ECEF7-3085-436E-BD1C-0B2E552A53C5}">
      <dsp:nvSpPr>
        <dsp:cNvPr id="0" name=""/>
        <dsp:cNvSpPr/>
      </dsp:nvSpPr>
      <dsp:spPr>
        <a:xfrm>
          <a:off x="0" y="4476353"/>
          <a:ext cx="10933090" cy="489844"/>
        </a:xfrm>
        <a:prstGeom prst="rect">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You might have external, lay readers who need additional detail to understand the report.</a:t>
          </a:r>
        </a:p>
      </dsp:txBody>
      <dsp:txXfrm>
        <a:off x="0" y="4476353"/>
        <a:ext cx="10933090" cy="489844"/>
      </dsp:txXfrm>
    </dsp:sp>
    <dsp:sp modelId="{C6E601A7-428E-418E-9285-4A80776B5A58}">
      <dsp:nvSpPr>
        <dsp:cNvPr id="0" name=""/>
        <dsp:cNvSpPr/>
      </dsp:nvSpPr>
      <dsp:spPr>
        <a:xfrm rot="10800000">
          <a:off x="0" y="3730319"/>
          <a:ext cx="10933090" cy="753381"/>
        </a:xfrm>
        <a:prstGeom prst="upArrowCallout">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Your colleagues, many of whom weren’t present when the report was originally written, won’t be familiar with the subject.</a:t>
          </a:r>
        </a:p>
      </dsp:txBody>
      <dsp:txXfrm rot="10800000">
        <a:off x="0" y="3730319"/>
        <a:ext cx="10933090" cy="489524"/>
      </dsp:txXfrm>
    </dsp:sp>
    <dsp:sp modelId="{6ECAE65C-B596-46AF-91FD-997A71EF92EB}">
      <dsp:nvSpPr>
        <dsp:cNvPr id="0" name=""/>
        <dsp:cNvSpPr/>
      </dsp:nvSpPr>
      <dsp:spPr>
        <a:xfrm rot="10800000">
          <a:off x="0" y="2984285"/>
          <a:ext cx="10933090" cy="753381"/>
        </a:xfrm>
        <a:prstGeom prst="upArrowCallout">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You won’t remember the particulars of the reported subject matter.</a:t>
          </a:r>
        </a:p>
      </dsp:txBody>
      <dsp:txXfrm rot="10800000">
        <a:off x="0" y="2984285"/>
        <a:ext cx="10933090" cy="489524"/>
      </dsp:txXfrm>
    </dsp:sp>
    <dsp:sp modelId="{9670D5BB-13CD-43B3-8145-AA18679AB2E0}">
      <dsp:nvSpPr>
        <dsp:cNvPr id="0" name=""/>
        <dsp:cNvSpPr/>
      </dsp:nvSpPr>
      <dsp:spPr>
        <a:xfrm rot="10800000">
          <a:off x="0" y="2238252"/>
          <a:ext cx="10933090" cy="753381"/>
        </a:xfrm>
        <a:prstGeom prst="upArrowCallout">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At a later date, the following may occur:</a:t>
          </a:r>
        </a:p>
      </dsp:txBody>
      <dsp:txXfrm rot="10800000">
        <a:off x="0" y="2238252"/>
        <a:ext cx="10933090" cy="489524"/>
      </dsp:txXfrm>
    </dsp:sp>
    <dsp:sp modelId="{D6B94A91-DFEC-4DD2-8E73-D505FDADA967}">
      <dsp:nvSpPr>
        <dsp:cNvPr id="0" name=""/>
        <dsp:cNvSpPr/>
      </dsp:nvSpPr>
      <dsp:spPr>
        <a:xfrm rot="10800000">
          <a:off x="0" y="1492218"/>
          <a:ext cx="10933090" cy="753381"/>
        </a:xfrm>
        <a:prstGeom prst="upArrowCallout">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Immediate supervisors aren’t always available</a:t>
          </a:r>
          <a:r>
            <a:rPr lang="en-US" sz="2000" kern="1200" dirty="0">
              <a:latin typeface="Times New Roman" panose="02020603050405020304" pitchFamily="18" charset="0"/>
              <a:cs typeface="Times New Roman" panose="02020603050405020304" pitchFamily="18" charset="0"/>
            </a:rPr>
            <a:t>—they’re sick for the day, on vacation, or offsite for job‐related travel.</a:t>
          </a:r>
        </a:p>
      </dsp:txBody>
      <dsp:txXfrm rot="10800000">
        <a:off x="0" y="1492218"/>
        <a:ext cx="10933090" cy="489524"/>
      </dsp:txXfrm>
    </dsp:sp>
    <dsp:sp modelId="{A3CA388F-B477-4D72-8A48-B35CBBC95E4C}">
      <dsp:nvSpPr>
        <dsp:cNvPr id="0" name=""/>
        <dsp:cNvSpPr/>
      </dsp:nvSpPr>
      <dsp:spPr>
        <a:xfrm rot="10800000">
          <a:off x="0" y="746184"/>
          <a:ext cx="10933090" cy="753381"/>
        </a:xfrm>
        <a:prstGeom prst="upArrowCallout">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Immediate supervisors change</a:t>
          </a:r>
          <a:r>
            <a:rPr lang="en-US" sz="2000" kern="1200" dirty="0">
              <a:latin typeface="Times New Roman" panose="02020603050405020304" pitchFamily="18" charset="0"/>
              <a:cs typeface="Times New Roman" panose="02020603050405020304" pitchFamily="18" charset="0"/>
            </a:rPr>
            <a:t>—they are promoted, fired, retire, or go to work for another company.</a:t>
          </a:r>
        </a:p>
      </dsp:txBody>
      <dsp:txXfrm rot="10800000">
        <a:off x="0" y="746184"/>
        <a:ext cx="10933090" cy="489524"/>
      </dsp:txXfrm>
    </dsp:sp>
    <dsp:sp modelId="{9A98E655-EA1F-44E7-AE8A-A1F6B0DD4AC3}">
      <dsp:nvSpPr>
        <dsp:cNvPr id="0" name=""/>
        <dsp:cNvSpPr/>
      </dsp:nvSpPr>
      <dsp:spPr>
        <a:xfrm rot="10800000">
          <a:off x="0" y="150"/>
          <a:ext cx="10933090" cy="753381"/>
        </a:xfrm>
        <a:prstGeom prst="upArrowCallout">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you might have an unanticipated reader for the following reasons:</a:t>
          </a:r>
        </a:p>
      </dsp:txBody>
      <dsp:txXfrm rot="10800000">
        <a:off x="0" y="150"/>
        <a:ext cx="10933090" cy="4895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F77A4-44F4-491E-8038-AED92CE70B9F}">
      <dsp:nvSpPr>
        <dsp:cNvPr id="0" name=""/>
        <dsp:cNvSpPr/>
      </dsp:nvSpPr>
      <dsp:spPr>
        <a:xfrm>
          <a:off x="4391836" y="4034922"/>
          <a:ext cx="350078" cy="1505337"/>
        </a:xfrm>
        <a:custGeom>
          <a:avLst/>
          <a:gdLst/>
          <a:ahLst/>
          <a:cxnLst/>
          <a:rect l="0" t="0" r="0" b="0"/>
          <a:pathLst>
            <a:path>
              <a:moveTo>
                <a:pt x="0" y="0"/>
              </a:moveTo>
              <a:lnTo>
                <a:pt x="175039" y="0"/>
              </a:lnTo>
              <a:lnTo>
                <a:pt x="175039" y="1505337"/>
              </a:lnTo>
              <a:lnTo>
                <a:pt x="350078" y="15053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56C2DE-9609-4619-81E3-45BAF19E81EF}">
      <dsp:nvSpPr>
        <dsp:cNvPr id="0" name=""/>
        <dsp:cNvSpPr/>
      </dsp:nvSpPr>
      <dsp:spPr>
        <a:xfrm>
          <a:off x="4391836" y="4034922"/>
          <a:ext cx="350078" cy="752668"/>
        </a:xfrm>
        <a:custGeom>
          <a:avLst/>
          <a:gdLst/>
          <a:ahLst/>
          <a:cxnLst/>
          <a:rect l="0" t="0" r="0" b="0"/>
          <a:pathLst>
            <a:path>
              <a:moveTo>
                <a:pt x="0" y="0"/>
              </a:moveTo>
              <a:lnTo>
                <a:pt x="175039" y="0"/>
              </a:lnTo>
              <a:lnTo>
                <a:pt x="175039" y="752668"/>
              </a:lnTo>
              <a:lnTo>
                <a:pt x="350078" y="75266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860462-1A3C-4CD5-921F-2C5046FC4496}">
      <dsp:nvSpPr>
        <dsp:cNvPr id="0" name=""/>
        <dsp:cNvSpPr/>
      </dsp:nvSpPr>
      <dsp:spPr>
        <a:xfrm>
          <a:off x="4391836" y="3989202"/>
          <a:ext cx="350078" cy="91440"/>
        </a:xfrm>
        <a:custGeom>
          <a:avLst/>
          <a:gdLst/>
          <a:ahLst/>
          <a:cxnLst/>
          <a:rect l="0" t="0" r="0" b="0"/>
          <a:pathLst>
            <a:path>
              <a:moveTo>
                <a:pt x="0" y="45720"/>
              </a:moveTo>
              <a:lnTo>
                <a:pt x="35007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733341-84DC-4E98-963F-75C3F438B138}">
      <dsp:nvSpPr>
        <dsp:cNvPr id="0" name=""/>
        <dsp:cNvSpPr/>
      </dsp:nvSpPr>
      <dsp:spPr>
        <a:xfrm>
          <a:off x="4391836" y="3282253"/>
          <a:ext cx="350078" cy="752668"/>
        </a:xfrm>
        <a:custGeom>
          <a:avLst/>
          <a:gdLst/>
          <a:ahLst/>
          <a:cxnLst/>
          <a:rect l="0" t="0" r="0" b="0"/>
          <a:pathLst>
            <a:path>
              <a:moveTo>
                <a:pt x="0" y="752668"/>
              </a:moveTo>
              <a:lnTo>
                <a:pt x="175039" y="752668"/>
              </a:lnTo>
              <a:lnTo>
                <a:pt x="175039" y="0"/>
              </a:lnTo>
              <a:lnTo>
                <a:pt x="35007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DD556F-C347-4271-9878-D7F26164449D}">
      <dsp:nvSpPr>
        <dsp:cNvPr id="0" name=""/>
        <dsp:cNvSpPr/>
      </dsp:nvSpPr>
      <dsp:spPr>
        <a:xfrm>
          <a:off x="4391836" y="2529584"/>
          <a:ext cx="350078" cy="1505337"/>
        </a:xfrm>
        <a:custGeom>
          <a:avLst/>
          <a:gdLst/>
          <a:ahLst/>
          <a:cxnLst/>
          <a:rect l="0" t="0" r="0" b="0"/>
          <a:pathLst>
            <a:path>
              <a:moveTo>
                <a:pt x="0" y="1505337"/>
              </a:moveTo>
              <a:lnTo>
                <a:pt x="175039" y="1505337"/>
              </a:lnTo>
              <a:lnTo>
                <a:pt x="175039" y="0"/>
              </a:lnTo>
              <a:lnTo>
                <a:pt x="35007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74E57-6868-4F93-A3FB-8A1773D2EA1E}">
      <dsp:nvSpPr>
        <dsp:cNvPr id="0" name=""/>
        <dsp:cNvSpPr/>
      </dsp:nvSpPr>
      <dsp:spPr>
        <a:xfrm>
          <a:off x="2291365" y="2804378"/>
          <a:ext cx="350078" cy="1230543"/>
        </a:xfrm>
        <a:custGeom>
          <a:avLst/>
          <a:gdLst/>
          <a:ahLst/>
          <a:cxnLst/>
          <a:rect l="0" t="0" r="0" b="0"/>
          <a:pathLst>
            <a:path>
              <a:moveTo>
                <a:pt x="0" y="0"/>
              </a:moveTo>
              <a:lnTo>
                <a:pt x="175039" y="0"/>
              </a:lnTo>
              <a:lnTo>
                <a:pt x="175039" y="1230543"/>
              </a:lnTo>
              <a:lnTo>
                <a:pt x="350078" y="12305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B9A5AA-743C-4EE8-A37F-0BD1520D03D6}">
      <dsp:nvSpPr>
        <dsp:cNvPr id="0" name=""/>
        <dsp:cNvSpPr/>
      </dsp:nvSpPr>
      <dsp:spPr>
        <a:xfrm>
          <a:off x="6505191" y="744711"/>
          <a:ext cx="337195" cy="1784873"/>
        </a:xfrm>
        <a:custGeom>
          <a:avLst/>
          <a:gdLst/>
          <a:ahLst/>
          <a:cxnLst/>
          <a:rect l="0" t="0" r="0" b="0"/>
          <a:pathLst>
            <a:path>
              <a:moveTo>
                <a:pt x="0" y="0"/>
              </a:moveTo>
              <a:lnTo>
                <a:pt x="162156" y="0"/>
              </a:lnTo>
              <a:lnTo>
                <a:pt x="162156" y="1784873"/>
              </a:lnTo>
              <a:lnTo>
                <a:pt x="337195" y="178487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4CC332-98BC-4FBF-B539-E269A49874E9}">
      <dsp:nvSpPr>
        <dsp:cNvPr id="0" name=""/>
        <dsp:cNvSpPr/>
      </dsp:nvSpPr>
      <dsp:spPr>
        <a:xfrm>
          <a:off x="6505191" y="744711"/>
          <a:ext cx="337195" cy="1032204"/>
        </a:xfrm>
        <a:custGeom>
          <a:avLst/>
          <a:gdLst/>
          <a:ahLst/>
          <a:cxnLst/>
          <a:rect l="0" t="0" r="0" b="0"/>
          <a:pathLst>
            <a:path>
              <a:moveTo>
                <a:pt x="0" y="0"/>
              </a:moveTo>
              <a:lnTo>
                <a:pt x="162156" y="0"/>
              </a:lnTo>
              <a:lnTo>
                <a:pt x="162156" y="1032204"/>
              </a:lnTo>
              <a:lnTo>
                <a:pt x="337195" y="10322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02C6EB-E1EC-4FE2-9B22-16EA671ABB32}">
      <dsp:nvSpPr>
        <dsp:cNvPr id="0" name=""/>
        <dsp:cNvSpPr/>
      </dsp:nvSpPr>
      <dsp:spPr>
        <a:xfrm>
          <a:off x="6505191" y="744711"/>
          <a:ext cx="337195" cy="279535"/>
        </a:xfrm>
        <a:custGeom>
          <a:avLst/>
          <a:gdLst/>
          <a:ahLst/>
          <a:cxnLst/>
          <a:rect l="0" t="0" r="0" b="0"/>
          <a:pathLst>
            <a:path>
              <a:moveTo>
                <a:pt x="0" y="0"/>
              </a:moveTo>
              <a:lnTo>
                <a:pt x="162156" y="0"/>
              </a:lnTo>
              <a:lnTo>
                <a:pt x="162156" y="279535"/>
              </a:lnTo>
              <a:lnTo>
                <a:pt x="337195" y="2795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AF7F3D-C2FE-4958-A9B7-EA058BFC7337}">
      <dsp:nvSpPr>
        <dsp:cNvPr id="0" name=""/>
        <dsp:cNvSpPr/>
      </dsp:nvSpPr>
      <dsp:spPr>
        <a:xfrm>
          <a:off x="6505191" y="271577"/>
          <a:ext cx="337195" cy="473133"/>
        </a:xfrm>
        <a:custGeom>
          <a:avLst/>
          <a:gdLst/>
          <a:ahLst/>
          <a:cxnLst/>
          <a:rect l="0" t="0" r="0" b="0"/>
          <a:pathLst>
            <a:path>
              <a:moveTo>
                <a:pt x="0" y="473133"/>
              </a:moveTo>
              <a:lnTo>
                <a:pt x="162156" y="473133"/>
              </a:lnTo>
              <a:lnTo>
                <a:pt x="162156" y="0"/>
              </a:lnTo>
              <a:lnTo>
                <a:pt x="33719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9008D0-3A89-49FD-9223-E2D67AC30C06}">
      <dsp:nvSpPr>
        <dsp:cNvPr id="0" name=""/>
        <dsp:cNvSpPr/>
      </dsp:nvSpPr>
      <dsp:spPr>
        <a:xfrm>
          <a:off x="4327439" y="698991"/>
          <a:ext cx="427358" cy="91440"/>
        </a:xfrm>
        <a:custGeom>
          <a:avLst/>
          <a:gdLst/>
          <a:ahLst/>
          <a:cxnLst/>
          <a:rect l="0" t="0" r="0" b="0"/>
          <a:pathLst>
            <a:path>
              <a:moveTo>
                <a:pt x="0" y="57646"/>
              </a:moveTo>
              <a:lnTo>
                <a:pt x="252319" y="57646"/>
              </a:lnTo>
              <a:lnTo>
                <a:pt x="252319" y="45720"/>
              </a:lnTo>
              <a:lnTo>
                <a:pt x="42735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FB8AB3-283A-4F2D-93C2-5297F8699263}">
      <dsp:nvSpPr>
        <dsp:cNvPr id="0" name=""/>
        <dsp:cNvSpPr/>
      </dsp:nvSpPr>
      <dsp:spPr>
        <a:xfrm>
          <a:off x="2291365" y="756637"/>
          <a:ext cx="285681" cy="2047740"/>
        </a:xfrm>
        <a:custGeom>
          <a:avLst/>
          <a:gdLst/>
          <a:ahLst/>
          <a:cxnLst/>
          <a:rect l="0" t="0" r="0" b="0"/>
          <a:pathLst>
            <a:path>
              <a:moveTo>
                <a:pt x="0" y="2047740"/>
              </a:moveTo>
              <a:lnTo>
                <a:pt x="110642" y="2047740"/>
              </a:lnTo>
              <a:lnTo>
                <a:pt x="110642" y="0"/>
              </a:lnTo>
              <a:lnTo>
                <a:pt x="2856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67AA1D-2DEB-4219-9519-E48823B00636}">
      <dsp:nvSpPr>
        <dsp:cNvPr id="0" name=""/>
        <dsp:cNvSpPr/>
      </dsp:nvSpPr>
      <dsp:spPr>
        <a:xfrm>
          <a:off x="618112" y="2496586"/>
          <a:ext cx="1673253" cy="6155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Organization</a:t>
          </a:r>
        </a:p>
      </dsp:txBody>
      <dsp:txXfrm>
        <a:off x="618112" y="2496586"/>
        <a:ext cx="1673253" cy="615583"/>
      </dsp:txXfrm>
    </dsp:sp>
    <dsp:sp modelId="{2AAE8197-FAE1-4174-850D-3ECD0C2C0348}">
      <dsp:nvSpPr>
        <dsp:cNvPr id="0" name=""/>
        <dsp:cNvSpPr/>
      </dsp:nvSpPr>
      <dsp:spPr>
        <a:xfrm>
          <a:off x="2577046" y="332934"/>
          <a:ext cx="1750392" cy="8474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Discussion</a:t>
          </a:r>
        </a:p>
      </dsp:txBody>
      <dsp:txXfrm>
        <a:off x="2577046" y="332934"/>
        <a:ext cx="1750392" cy="847406"/>
      </dsp:txXfrm>
    </dsp:sp>
    <dsp:sp modelId="{1D772BE0-7ADB-459F-BD97-2B96FFE4F0BC}">
      <dsp:nvSpPr>
        <dsp:cNvPr id="0" name=""/>
        <dsp:cNvSpPr/>
      </dsp:nvSpPr>
      <dsp:spPr>
        <a:xfrm>
          <a:off x="4754798" y="163860"/>
          <a:ext cx="1750392" cy="11617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summarize many topics</a:t>
          </a:r>
        </a:p>
      </dsp:txBody>
      <dsp:txXfrm>
        <a:off x="4754798" y="163860"/>
        <a:ext cx="1750392" cy="1161700"/>
      </dsp:txXfrm>
    </dsp:sp>
    <dsp:sp modelId="{9160B00E-2C97-421A-B097-1F06384B07F6}">
      <dsp:nvSpPr>
        <dsp:cNvPr id="0" name=""/>
        <dsp:cNvSpPr/>
      </dsp:nvSpPr>
      <dsp:spPr>
        <a:xfrm>
          <a:off x="6842386" y="4642"/>
          <a:ext cx="3129597"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For example, your activities</a:t>
          </a:r>
        </a:p>
      </dsp:txBody>
      <dsp:txXfrm>
        <a:off x="6842386" y="4642"/>
        <a:ext cx="3129597" cy="533869"/>
      </dsp:txXfrm>
    </dsp:sp>
    <dsp:sp modelId="{A1B779A0-9B2F-44DF-B0A5-36B32690E0B2}">
      <dsp:nvSpPr>
        <dsp:cNvPr id="0" name=""/>
        <dsp:cNvSpPr/>
      </dsp:nvSpPr>
      <dsp:spPr>
        <a:xfrm>
          <a:off x="6842386" y="757311"/>
          <a:ext cx="3295867"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the problems you encountered</a:t>
          </a:r>
        </a:p>
      </dsp:txBody>
      <dsp:txXfrm>
        <a:off x="6842386" y="757311"/>
        <a:ext cx="3295867" cy="533869"/>
      </dsp:txXfrm>
    </dsp:sp>
    <dsp:sp modelId="{3EB3C716-B616-4697-A125-CB2F2457BC4A}">
      <dsp:nvSpPr>
        <dsp:cNvPr id="0" name=""/>
        <dsp:cNvSpPr/>
      </dsp:nvSpPr>
      <dsp:spPr>
        <a:xfrm>
          <a:off x="6842386" y="1509980"/>
          <a:ext cx="3485470"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costs of equipment</a:t>
          </a:r>
        </a:p>
      </dsp:txBody>
      <dsp:txXfrm>
        <a:off x="6842386" y="1509980"/>
        <a:ext cx="3485470" cy="533869"/>
      </dsp:txXfrm>
    </dsp:sp>
    <dsp:sp modelId="{85653778-FAC2-43D9-8F6B-33B90A851779}">
      <dsp:nvSpPr>
        <dsp:cNvPr id="0" name=""/>
        <dsp:cNvSpPr/>
      </dsp:nvSpPr>
      <dsp:spPr>
        <a:xfrm>
          <a:off x="6842386" y="2262649"/>
          <a:ext cx="3237194"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warranty information etc.</a:t>
          </a:r>
        </a:p>
      </dsp:txBody>
      <dsp:txXfrm>
        <a:off x="6842386" y="2262649"/>
        <a:ext cx="3237194" cy="533869"/>
      </dsp:txXfrm>
    </dsp:sp>
    <dsp:sp modelId="{64924F6C-3D4D-4C3B-8132-73378F9CF998}">
      <dsp:nvSpPr>
        <dsp:cNvPr id="0" name=""/>
        <dsp:cNvSpPr/>
      </dsp:nvSpPr>
      <dsp:spPr>
        <a:xfrm>
          <a:off x="2641443" y="3437965"/>
          <a:ext cx="1750392" cy="11939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Conclusion/Recommendations</a:t>
          </a:r>
        </a:p>
      </dsp:txBody>
      <dsp:txXfrm>
        <a:off x="2641443" y="3437965"/>
        <a:ext cx="1750392" cy="1193914"/>
      </dsp:txXfrm>
    </dsp:sp>
    <dsp:sp modelId="{0185FFCD-8D46-406F-962D-A970F1615CD8}">
      <dsp:nvSpPr>
        <dsp:cNvPr id="0" name=""/>
        <dsp:cNvSpPr/>
      </dsp:nvSpPr>
      <dsp:spPr>
        <a:xfrm>
          <a:off x="4741915" y="2262649"/>
          <a:ext cx="1750392"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allows you to sum up</a:t>
          </a:r>
        </a:p>
      </dsp:txBody>
      <dsp:txXfrm>
        <a:off x="4741915" y="2262649"/>
        <a:ext cx="1750392" cy="533869"/>
      </dsp:txXfrm>
    </dsp:sp>
    <dsp:sp modelId="{C8967421-0C02-4793-8CB5-B9CBFAC7CEF1}">
      <dsp:nvSpPr>
        <dsp:cNvPr id="0" name=""/>
        <dsp:cNvSpPr/>
      </dsp:nvSpPr>
      <dsp:spPr>
        <a:xfrm>
          <a:off x="4741915" y="3015318"/>
          <a:ext cx="3155748"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to relate what you have learned</a:t>
          </a:r>
        </a:p>
      </dsp:txBody>
      <dsp:txXfrm>
        <a:off x="4741915" y="3015318"/>
        <a:ext cx="3155748" cy="533869"/>
      </dsp:txXfrm>
    </dsp:sp>
    <dsp:sp modelId="{669CD539-10E8-4C4E-B43D-5F9EFA654F5E}">
      <dsp:nvSpPr>
        <dsp:cNvPr id="0" name=""/>
        <dsp:cNvSpPr/>
      </dsp:nvSpPr>
      <dsp:spPr>
        <a:xfrm>
          <a:off x="4741915" y="3767987"/>
          <a:ext cx="5304968"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to state what decisions you have made regarding the activities reported</a:t>
          </a:r>
        </a:p>
      </dsp:txBody>
      <dsp:txXfrm>
        <a:off x="4741915" y="3767987"/>
        <a:ext cx="5304968" cy="533869"/>
      </dsp:txXfrm>
    </dsp:sp>
    <dsp:sp modelId="{6D7913D5-BFF0-4B0F-9D76-A88D03DF65BB}">
      <dsp:nvSpPr>
        <dsp:cNvPr id="0" name=""/>
        <dsp:cNvSpPr/>
      </dsp:nvSpPr>
      <dsp:spPr>
        <a:xfrm>
          <a:off x="4741915" y="4520656"/>
          <a:ext cx="4028809"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recommendation section allows you to suggest future action</a:t>
          </a:r>
          <a:endParaRPr lang="en-US" sz="2000" kern="1200" dirty="0"/>
        </a:p>
      </dsp:txBody>
      <dsp:txXfrm>
        <a:off x="4741915" y="4520656"/>
        <a:ext cx="4028809" cy="533869"/>
      </dsp:txXfrm>
    </dsp:sp>
    <dsp:sp modelId="{68E574E9-A4C0-4BDC-AAB6-D6909048F14B}">
      <dsp:nvSpPr>
        <dsp:cNvPr id="0" name=""/>
        <dsp:cNvSpPr/>
      </dsp:nvSpPr>
      <dsp:spPr>
        <a:xfrm>
          <a:off x="4741915" y="5273325"/>
          <a:ext cx="4902203" cy="533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Not all reports require recommendations</a:t>
          </a:r>
        </a:p>
      </dsp:txBody>
      <dsp:txXfrm>
        <a:off x="4741915" y="5273325"/>
        <a:ext cx="4902203" cy="5338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13219-1E1C-40D2-AB67-4F02079DB2B4}">
      <dsp:nvSpPr>
        <dsp:cNvPr id="0" name=""/>
        <dsp:cNvSpPr/>
      </dsp:nvSpPr>
      <dsp:spPr>
        <a:xfrm>
          <a:off x="4613729" y="5554213"/>
          <a:ext cx="396850" cy="91440"/>
        </a:xfrm>
        <a:custGeom>
          <a:avLst/>
          <a:gdLst/>
          <a:ahLst/>
          <a:cxnLst/>
          <a:rect l="0" t="0" r="0" b="0"/>
          <a:pathLst>
            <a:path>
              <a:moveTo>
                <a:pt x="0" y="45720"/>
              </a:moveTo>
              <a:lnTo>
                <a:pt x="396850"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02233" y="5590012"/>
        <a:ext cx="19842" cy="19842"/>
      </dsp:txXfrm>
    </dsp:sp>
    <dsp:sp modelId="{3B5B7ED8-5A5B-447F-AAFE-4C8C5A2C1E72}">
      <dsp:nvSpPr>
        <dsp:cNvPr id="0" name=""/>
        <dsp:cNvSpPr/>
      </dsp:nvSpPr>
      <dsp:spPr>
        <a:xfrm>
          <a:off x="2232624" y="2953253"/>
          <a:ext cx="396850" cy="2646680"/>
        </a:xfrm>
        <a:custGeom>
          <a:avLst/>
          <a:gdLst/>
          <a:ahLst/>
          <a:cxnLst/>
          <a:rect l="0" t="0" r="0" b="0"/>
          <a:pathLst>
            <a:path>
              <a:moveTo>
                <a:pt x="0" y="0"/>
              </a:moveTo>
              <a:lnTo>
                <a:pt x="198425" y="0"/>
              </a:lnTo>
              <a:lnTo>
                <a:pt x="198425" y="2646680"/>
              </a:lnTo>
              <a:lnTo>
                <a:pt x="396850" y="26466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364142" y="4209687"/>
        <a:ext cx="133813" cy="133813"/>
      </dsp:txXfrm>
    </dsp:sp>
    <dsp:sp modelId="{27D01FF2-66A5-46EA-8883-231E23465E68}">
      <dsp:nvSpPr>
        <dsp:cNvPr id="0" name=""/>
        <dsp:cNvSpPr/>
      </dsp:nvSpPr>
      <dsp:spPr>
        <a:xfrm>
          <a:off x="4613729" y="3709447"/>
          <a:ext cx="396850" cy="1134291"/>
        </a:xfrm>
        <a:custGeom>
          <a:avLst/>
          <a:gdLst/>
          <a:ahLst/>
          <a:cxnLst/>
          <a:rect l="0" t="0" r="0" b="0"/>
          <a:pathLst>
            <a:path>
              <a:moveTo>
                <a:pt x="0" y="0"/>
              </a:moveTo>
              <a:lnTo>
                <a:pt x="198425" y="0"/>
              </a:lnTo>
              <a:lnTo>
                <a:pt x="198425" y="1134291"/>
              </a:lnTo>
              <a:lnTo>
                <a:pt x="396850" y="11342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2111" y="4246550"/>
        <a:ext cx="60085" cy="60085"/>
      </dsp:txXfrm>
    </dsp:sp>
    <dsp:sp modelId="{F7AA3DE3-8112-41BD-A9D8-FF0967D8AB49}">
      <dsp:nvSpPr>
        <dsp:cNvPr id="0" name=""/>
        <dsp:cNvSpPr/>
      </dsp:nvSpPr>
      <dsp:spPr>
        <a:xfrm>
          <a:off x="4613729" y="3709447"/>
          <a:ext cx="396850" cy="378097"/>
        </a:xfrm>
        <a:custGeom>
          <a:avLst/>
          <a:gdLst/>
          <a:ahLst/>
          <a:cxnLst/>
          <a:rect l="0" t="0" r="0" b="0"/>
          <a:pathLst>
            <a:path>
              <a:moveTo>
                <a:pt x="0" y="0"/>
              </a:moveTo>
              <a:lnTo>
                <a:pt x="198425" y="0"/>
              </a:lnTo>
              <a:lnTo>
                <a:pt x="198425" y="378097"/>
              </a:lnTo>
              <a:lnTo>
                <a:pt x="396850" y="3780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8451" y="3884793"/>
        <a:ext cx="27406" cy="27406"/>
      </dsp:txXfrm>
    </dsp:sp>
    <dsp:sp modelId="{AD77D6CD-CB50-4833-9DCB-14B29A15313D}">
      <dsp:nvSpPr>
        <dsp:cNvPr id="0" name=""/>
        <dsp:cNvSpPr/>
      </dsp:nvSpPr>
      <dsp:spPr>
        <a:xfrm>
          <a:off x="4613729" y="3331350"/>
          <a:ext cx="396850" cy="378097"/>
        </a:xfrm>
        <a:custGeom>
          <a:avLst/>
          <a:gdLst/>
          <a:ahLst/>
          <a:cxnLst/>
          <a:rect l="0" t="0" r="0" b="0"/>
          <a:pathLst>
            <a:path>
              <a:moveTo>
                <a:pt x="0" y="378097"/>
              </a:moveTo>
              <a:lnTo>
                <a:pt x="198425" y="378097"/>
              </a:lnTo>
              <a:lnTo>
                <a:pt x="198425" y="0"/>
              </a:lnTo>
              <a:lnTo>
                <a:pt x="396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8451" y="3506696"/>
        <a:ext cx="27406" cy="27406"/>
      </dsp:txXfrm>
    </dsp:sp>
    <dsp:sp modelId="{3CDF183D-2168-42D2-9279-171217153D9C}">
      <dsp:nvSpPr>
        <dsp:cNvPr id="0" name=""/>
        <dsp:cNvSpPr/>
      </dsp:nvSpPr>
      <dsp:spPr>
        <a:xfrm>
          <a:off x="4613729" y="2575156"/>
          <a:ext cx="396850" cy="1134291"/>
        </a:xfrm>
        <a:custGeom>
          <a:avLst/>
          <a:gdLst/>
          <a:ahLst/>
          <a:cxnLst/>
          <a:rect l="0" t="0" r="0" b="0"/>
          <a:pathLst>
            <a:path>
              <a:moveTo>
                <a:pt x="0" y="1134291"/>
              </a:moveTo>
              <a:lnTo>
                <a:pt x="198425" y="1134291"/>
              </a:lnTo>
              <a:lnTo>
                <a:pt x="198425" y="0"/>
              </a:lnTo>
              <a:lnTo>
                <a:pt x="396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2111" y="3112259"/>
        <a:ext cx="60085" cy="60085"/>
      </dsp:txXfrm>
    </dsp:sp>
    <dsp:sp modelId="{1F142912-A998-4BAE-8D34-8A892C008B1D}">
      <dsp:nvSpPr>
        <dsp:cNvPr id="0" name=""/>
        <dsp:cNvSpPr/>
      </dsp:nvSpPr>
      <dsp:spPr>
        <a:xfrm>
          <a:off x="2232624" y="2953253"/>
          <a:ext cx="396850" cy="756194"/>
        </a:xfrm>
        <a:custGeom>
          <a:avLst/>
          <a:gdLst/>
          <a:ahLst/>
          <a:cxnLst/>
          <a:rect l="0" t="0" r="0" b="0"/>
          <a:pathLst>
            <a:path>
              <a:moveTo>
                <a:pt x="0" y="0"/>
              </a:moveTo>
              <a:lnTo>
                <a:pt x="198425" y="0"/>
              </a:lnTo>
              <a:lnTo>
                <a:pt x="198425" y="756194"/>
              </a:lnTo>
              <a:lnTo>
                <a:pt x="396850" y="7561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9699" y="3310000"/>
        <a:ext cx="42700" cy="42700"/>
      </dsp:txXfrm>
    </dsp:sp>
    <dsp:sp modelId="{EC28500E-9767-485F-889C-48D654FC1753}">
      <dsp:nvSpPr>
        <dsp:cNvPr id="0" name=""/>
        <dsp:cNvSpPr/>
      </dsp:nvSpPr>
      <dsp:spPr>
        <a:xfrm>
          <a:off x="4613729" y="1062767"/>
          <a:ext cx="396850" cy="756194"/>
        </a:xfrm>
        <a:custGeom>
          <a:avLst/>
          <a:gdLst/>
          <a:ahLst/>
          <a:cxnLst/>
          <a:rect l="0" t="0" r="0" b="0"/>
          <a:pathLst>
            <a:path>
              <a:moveTo>
                <a:pt x="0" y="0"/>
              </a:moveTo>
              <a:lnTo>
                <a:pt x="198425" y="0"/>
              </a:lnTo>
              <a:lnTo>
                <a:pt x="198425" y="756194"/>
              </a:lnTo>
              <a:lnTo>
                <a:pt x="396850" y="7561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0804" y="1419514"/>
        <a:ext cx="42700" cy="42700"/>
      </dsp:txXfrm>
    </dsp:sp>
    <dsp:sp modelId="{976F6691-8712-474A-9389-9D68DFF21D28}">
      <dsp:nvSpPr>
        <dsp:cNvPr id="0" name=""/>
        <dsp:cNvSpPr/>
      </dsp:nvSpPr>
      <dsp:spPr>
        <a:xfrm>
          <a:off x="4613729" y="1017047"/>
          <a:ext cx="396850" cy="91440"/>
        </a:xfrm>
        <a:custGeom>
          <a:avLst/>
          <a:gdLst/>
          <a:ahLst/>
          <a:cxnLst/>
          <a:rect l="0" t="0" r="0" b="0"/>
          <a:pathLst>
            <a:path>
              <a:moveTo>
                <a:pt x="0" y="45720"/>
              </a:moveTo>
              <a:lnTo>
                <a:pt x="396850"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02233" y="1052846"/>
        <a:ext cx="19842" cy="19842"/>
      </dsp:txXfrm>
    </dsp:sp>
    <dsp:sp modelId="{4E81019A-189A-440B-8646-049B3564B81C}">
      <dsp:nvSpPr>
        <dsp:cNvPr id="0" name=""/>
        <dsp:cNvSpPr/>
      </dsp:nvSpPr>
      <dsp:spPr>
        <a:xfrm>
          <a:off x="4613729" y="306573"/>
          <a:ext cx="396850" cy="756194"/>
        </a:xfrm>
        <a:custGeom>
          <a:avLst/>
          <a:gdLst/>
          <a:ahLst/>
          <a:cxnLst/>
          <a:rect l="0" t="0" r="0" b="0"/>
          <a:pathLst>
            <a:path>
              <a:moveTo>
                <a:pt x="0" y="756194"/>
              </a:moveTo>
              <a:lnTo>
                <a:pt x="198425" y="756194"/>
              </a:lnTo>
              <a:lnTo>
                <a:pt x="198425" y="0"/>
              </a:lnTo>
              <a:lnTo>
                <a:pt x="3968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0804" y="663320"/>
        <a:ext cx="42700" cy="42700"/>
      </dsp:txXfrm>
    </dsp:sp>
    <dsp:sp modelId="{E9769C73-0903-402A-A9C8-875BA4A95FED}">
      <dsp:nvSpPr>
        <dsp:cNvPr id="0" name=""/>
        <dsp:cNvSpPr/>
      </dsp:nvSpPr>
      <dsp:spPr>
        <a:xfrm>
          <a:off x="2232624" y="1062767"/>
          <a:ext cx="396850" cy="1890486"/>
        </a:xfrm>
        <a:custGeom>
          <a:avLst/>
          <a:gdLst/>
          <a:ahLst/>
          <a:cxnLst/>
          <a:rect l="0" t="0" r="0" b="0"/>
          <a:pathLst>
            <a:path>
              <a:moveTo>
                <a:pt x="0" y="1890486"/>
              </a:moveTo>
              <a:lnTo>
                <a:pt x="198425" y="1890486"/>
              </a:lnTo>
              <a:lnTo>
                <a:pt x="198425" y="0"/>
              </a:lnTo>
              <a:lnTo>
                <a:pt x="3968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382757" y="1959718"/>
        <a:ext cx="96584" cy="96584"/>
      </dsp:txXfrm>
    </dsp:sp>
    <dsp:sp modelId="{85E6A710-C113-438E-AF22-60CEDD4EE20B}">
      <dsp:nvSpPr>
        <dsp:cNvPr id="0" name=""/>
        <dsp:cNvSpPr/>
      </dsp:nvSpPr>
      <dsp:spPr>
        <a:xfrm>
          <a:off x="2232624" y="306573"/>
          <a:ext cx="396850" cy="2646680"/>
        </a:xfrm>
        <a:custGeom>
          <a:avLst/>
          <a:gdLst/>
          <a:ahLst/>
          <a:cxnLst/>
          <a:rect l="0" t="0" r="0" b="0"/>
          <a:pathLst>
            <a:path>
              <a:moveTo>
                <a:pt x="0" y="2646680"/>
              </a:moveTo>
              <a:lnTo>
                <a:pt x="198425" y="2646680"/>
              </a:lnTo>
              <a:lnTo>
                <a:pt x="198425" y="0"/>
              </a:lnTo>
              <a:lnTo>
                <a:pt x="3968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364142" y="1563006"/>
        <a:ext cx="133813" cy="133813"/>
      </dsp:txXfrm>
    </dsp:sp>
    <dsp:sp modelId="{D32BC31D-D7EA-4399-9F75-0473B77B5D5F}">
      <dsp:nvSpPr>
        <dsp:cNvPr id="0" name=""/>
        <dsp:cNvSpPr/>
      </dsp:nvSpPr>
      <dsp:spPr>
        <a:xfrm rot="16200000">
          <a:off x="338158" y="2650775"/>
          <a:ext cx="3183976"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Criteria</a:t>
          </a:r>
        </a:p>
      </dsp:txBody>
      <dsp:txXfrm>
        <a:off x="338158" y="2650775"/>
        <a:ext cx="3183976" cy="604955"/>
      </dsp:txXfrm>
    </dsp:sp>
    <dsp:sp modelId="{240C26B6-8FCE-48CF-82C7-1505E956490F}">
      <dsp:nvSpPr>
        <dsp:cNvPr id="0" name=""/>
        <dsp:cNvSpPr/>
      </dsp:nvSpPr>
      <dsp:spPr>
        <a:xfrm>
          <a:off x="2629474" y="4095"/>
          <a:ext cx="1984254"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Format</a:t>
          </a:r>
        </a:p>
      </dsp:txBody>
      <dsp:txXfrm>
        <a:off x="2629474" y="4095"/>
        <a:ext cx="1984254" cy="604955"/>
      </dsp:txXfrm>
    </dsp:sp>
    <dsp:sp modelId="{9E370194-3DDF-4D6B-BDD6-A045AAAA6199}">
      <dsp:nvSpPr>
        <dsp:cNvPr id="0" name=""/>
        <dsp:cNvSpPr/>
      </dsp:nvSpPr>
      <dsp:spPr>
        <a:xfrm>
          <a:off x="2629474" y="760289"/>
          <a:ext cx="1984254"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development</a:t>
          </a:r>
        </a:p>
      </dsp:txBody>
      <dsp:txXfrm>
        <a:off x="2629474" y="760289"/>
        <a:ext cx="1984254" cy="604955"/>
      </dsp:txXfrm>
    </dsp:sp>
    <dsp:sp modelId="{1F625829-360C-4781-BA65-087BBA985038}">
      <dsp:nvSpPr>
        <dsp:cNvPr id="0" name=""/>
        <dsp:cNvSpPr/>
      </dsp:nvSpPr>
      <dsp:spPr>
        <a:xfrm>
          <a:off x="5010579" y="4095"/>
          <a:ext cx="3838817"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First, answer the reporter’s questions</a:t>
          </a:r>
        </a:p>
      </dsp:txBody>
      <dsp:txXfrm>
        <a:off x="5010579" y="4095"/>
        <a:ext cx="3838817" cy="604955"/>
      </dsp:txXfrm>
    </dsp:sp>
    <dsp:sp modelId="{DB2BF951-4641-42E1-81D5-B5A4FED7F518}">
      <dsp:nvSpPr>
        <dsp:cNvPr id="0" name=""/>
        <dsp:cNvSpPr/>
      </dsp:nvSpPr>
      <dsp:spPr>
        <a:xfrm>
          <a:off x="5010579" y="760289"/>
          <a:ext cx="3877351"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Who, when, why, where, what</a:t>
          </a:r>
        </a:p>
      </dsp:txBody>
      <dsp:txXfrm>
        <a:off x="5010579" y="760289"/>
        <a:ext cx="3877351" cy="604955"/>
      </dsp:txXfrm>
    </dsp:sp>
    <dsp:sp modelId="{1EBB8670-CA57-45F2-B37F-18D1A717ABC3}">
      <dsp:nvSpPr>
        <dsp:cNvPr id="0" name=""/>
        <dsp:cNvSpPr/>
      </dsp:nvSpPr>
      <dsp:spPr>
        <a:xfrm>
          <a:off x="5010579" y="1516484"/>
          <a:ext cx="3520741"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Specify to the best of your abilities with photographic detail</a:t>
          </a:r>
        </a:p>
      </dsp:txBody>
      <dsp:txXfrm>
        <a:off x="5010579" y="1516484"/>
        <a:ext cx="3520741" cy="604955"/>
      </dsp:txXfrm>
    </dsp:sp>
    <dsp:sp modelId="{65812C5B-68A6-4966-8D0D-D22E84B1BE99}">
      <dsp:nvSpPr>
        <dsp:cNvPr id="0" name=""/>
        <dsp:cNvSpPr/>
      </dsp:nvSpPr>
      <dsp:spPr>
        <a:xfrm>
          <a:off x="2629474" y="3406970"/>
          <a:ext cx="1984254"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Audience</a:t>
          </a:r>
        </a:p>
      </dsp:txBody>
      <dsp:txXfrm>
        <a:off x="2629474" y="3406970"/>
        <a:ext cx="1984254" cy="604955"/>
      </dsp:txXfrm>
    </dsp:sp>
    <dsp:sp modelId="{2A4213DA-A745-4E52-8405-EC7E56617D13}">
      <dsp:nvSpPr>
        <dsp:cNvPr id="0" name=""/>
        <dsp:cNvSpPr/>
      </dsp:nvSpPr>
      <dsp:spPr>
        <a:xfrm>
          <a:off x="5010579" y="2272678"/>
          <a:ext cx="1984254"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High-tech</a:t>
          </a:r>
        </a:p>
      </dsp:txBody>
      <dsp:txXfrm>
        <a:off x="5010579" y="2272678"/>
        <a:ext cx="1984254" cy="604955"/>
      </dsp:txXfrm>
    </dsp:sp>
    <dsp:sp modelId="{92177F49-BB58-4927-8D85-358CA1BF2FE6}">
      <dsp:nvSpPr>
        <dsp:cNvPr id="0" name=""/>
        <dsp:cNvSpPr/>
      </dsp:nvSpPr>
      <dsp:spPr>
        <a:xfrm>
          <a:off x="5010579" y="3028872"/>
          <a:ext cx="1984254"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Low-tech-</a:t>
          </a:r>
        </a:p>
      </dsp:txBody>
      <dsp:txXfrm>
        <a:off x="5010579" y="3028872"/>
        <a:ext cx="1984254" cy="604955"/>
      </dsp:txXfrm>
    </dsp:sp>
    <dsp:sp modelId="{9D00289E-E8D0-47BA-A4BB-1B0F0A4F7098}">
      <dsp:nvSpPr>
        <dsp:cNvPr id="0" name=""/>
        <dsp:cNvSpPr/>
      </dsp:nvSpPr>
      <dsp:spPr>
        <a:xfrm>
          <a:off x="5010579" y="3785067"/>
          <a:ext cx="1984254"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Lay</a:t>
          </a:r>
        </a:p>
      </dsp:txBody>
      <dsp:txXfrm>
        <a:off x="5010579" y="3785067"/>
        <a:ext cx="1984254" cy="604955"/>
      </dsp:txXfrm>
    </dsp:sp>
    <dsp:sp modelId="{6971229B-F9A2-4CB9-ACA6-05A6035606A8}">
      <dsp:nvSpPr>
        <dsp:cNvPr id="0" name=""/>
        <dsp:cNvSpPr/>
      </dsp:nvSpPr>
      <dsp:spPr>
        <a:xfrm>
          <a:off x="5010579" y="4541261"/>
          <a:ext cx="1984254"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Multiple</a:t>
          </a:r>
        </a:p>
      </dsp:txBody>
      <dsp:txXfrm>
        <a:off x="5010579" y="4541261"/>
        <a:ext cx="1984254" cy="604955"/>
      </dsp:txXfrm>
    </dsp:sp>
    <dsp:sp modelId="{51DF6637-2A33-47C0-8B00-FB8652834373}">
      <dsp:nvSpPr>
        <dsp:cNvPr id="0" name=""/>
        <dsp:cNvSpPr/>
      </dsp:nvSpPr>
      <dsp:spPr>
        <a:xfrm>
          <a:off x="2629474" y="5297456"/>
          <a:ext cx="1984254"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Style</a:t>
          </a:r>
        </a:p>
      </dsp:txBody>
      <dsp:txXfrm>
        <a:off x="2629474" y="5297456"/>
        <a:ext cx="1984254" cy="604955"/>
      </dsp:txXfrm>
    </dsp:sp>
    <dsp:sp modelId="{27B05E77-F9D8-4BE7-9621-59D4E66B8F34}">
      <dsp:nvSpPr>
        <dsp:cNvPr id="0" name=""/>
        <dsp:cNvSpPr/>
      </dsp:nvSpPr>
      <dsp:spPr>
        <a:xfrm>
          <a:off x="5010579" y="5297456"/>
          <a:ext cx="3689422" cy="604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includes conciseness and highlighting techniques</a:t>
          </a:r>
        </a:p>
      </dsp:txBody>
      <dsp:txXfrm>
        <a:off x="5010579" y="5297456"/>
        <a:ext cx="3689422" cy="604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126E1-32DF-42E9-8992-B495C1463A6E}">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Incident reports</a:t>
          </a:r>
        </a:p>
      </dsp:txBody>
      <dsp:txXfrm>
        <a:off x="3080" y="587032"/>
        <a:ext cx="2444055" cy="1466433"/>
      </dsp:txXfrm>
    </dsp:sp>
    <dsp:sp modelId="{E94EAAE7-4DAF-4BFA-9A35-717B1C174D6D}">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 Investigative reports</a:t>
          </a:r>
        </a:p>
      </dsp:txBody>
      <dsp:txXfrm>
        <a:off x="2691541" y="587032"/>
        <a:ext cx="2444055" cy="1466433"/>
      </dsp:txXfrm>
    </dsp:sp>
    <dsp:sp modelId="{7CB301EA-FD2E-4A82-BE3B-783F21522B95}">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 Trip reports</a:t>
          </a:r>
        </a:p>
      </dsp:txBody>
      <dsp:txXfrm>
        <a:off x="5380002" y="587032"/>
        <a:ext cx="2444055" cy="1466433"/>
      </dsp:txXfrm>
    </dsp:sp>
    <dsp:sp modelId="{45E76F72-0039-47D9-A73D-B187A265CB47}">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 Progress reports</a:t>
          </a:r>
        </a:p>
      </dsp:txBody>
      <dsp:txXfrm>
        <a:off x="8068463" y="587032"/>
        <a:ext cx="2444055" cy="1466433"/>
      </dsp:txXfrm>
    </dsp:sp>
    <dsp:sp modelId="{1BB0A471-15BB-400E-9EA1-792ADFD55C51}">
      <dsp:nvSpPr>
        <dsp:cNvPr id="0" name=""/>
        <dsp:cNvSpPr/>
      </dsp:nvSpPr>
      <dsp:spPr>
        <a:xfrm>
          <a:off x="3080"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Lab or test reports</a:t>
          </a:r>
        </a:p>
      </dsp:txBody>
      <dsp:txXfrm>
        <a:off x="3080" y="2297871"/>
        <a:ext cx="2444055" cy="1466433"/>
      </dsp:txXfrm>
    </dsp:sp>
    <dsp:sp modelId="{95CFEB90-7923-4CBE-8488-ABD3E21D7706}">
      <dsp:nvSpPr>
        <dsp:cNvPr id="0" name=""/>
        <dsp:cNvSpPr/>
      </dsp:nvSpPr>
      <dsp:spPr>
        <a:xfrm>
          <a:off x="269154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Feasibility/recommendation reports</a:t>
          </a:r>
        </a:p>
      </dsp:txBody>
      <dsp:txXfrm>
        <a:off x="2691541" y="2297871"/>
        <a:ext cx="2444055" cy="1466433"/>
      </dsp:txXfrm>
    </dsp:sp>
    <dsp:sp modelId="{133E9CB5-8049-4377-87A4-23D9290E9F46}">
      <dsp:nvSpPr>
        <dsp:cNvPr id="0" name=""/>
        <dsp:cNvSpPr/>
      </dsp:nvSpPr>
      <dsp:spPr>
        <a:xfrm>
          <a:off x="538000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 Research reports</a:t>
          </a:r>
        </a:p>
      </dsp:txBody>
      <dsp:txXfrm>
        <a:off x="5380002" y="2297871"/>
        <a:ext cx="2444055" cy="1466433"/>
      </dsp:txXfrm>
    </dsp:sp>
    <dsp:sp modelId="{50008BDA-0704-45CE-B592-7406C6AEBE2F}">
      <dsp:nvSpPr>
        <dsp:cNvPr id="0" name=""/>
        <dsp:cNvSpPr/>
      </dsp:nvSpPr>
      <dsp:spPr>
        <a:xfrm>
          <a:off x="806846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 Proposals</a:t>
          </a:r>
        </a:p>
      </dsp:txBody>
      <dsp:txXfrm>
        <a:off x="8068463" y="2297871"/>
        <a:ext cx="2444055" cy="1466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9263D-7CEC-46E9-B72D-1D4DEB20E457}">
      <dsp:nvSpPr>
        <dsp:cNvPr id="0" name=""/>
        <dsp:cNvSpPr/>
      </dsp:nvSpPr>
      <dsp:spPr>
        <a:xfrm>
          <a:off x="0" y="0"/>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An </a:t>
          </a:r>
          <a:r>
            <a:rPr lang="en-US" sz="2100" i="1" kern="1200"/>
            <a:t>incident report </a:t>
          </a:r>
          <a:r>
            <a:rPr lang="en-US" sz="2100" kern="1200"/>
            <a:t>documents an unexpected problem that has occurred. </a:t>
          </a:r>
        </a:p>
      </dsp:txBody>
      <dsp:txXfrm>
        <a:off x="28038" y="28038"/>
        <a:ext cx="7298593" cy="901218"/>
      </dsp:txXfrm>
    </dsp:sp>
    <dsp:sp modelId="{7D09FF81-C21E-480C-A7C1-BDAF83FFB362}">
      <dsp:nvSpPr>
        <dsp:cNvPr id="0" name=""/>
        <dsp:cNvSpPr/>
      </dsp:nvSpPr>
      <dsp:spPr>
        <a:xfrm>
          <a:off x="704545" y="1131347"/>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could be an automobile accident, equipment malfunction, fire, robbery, injury, or even problems with employee behavior. </a:t>
          </a:r>
          <a:endParaRPr lang="en-US" sz="2100" kern="1200" dirty="0"/>
        </a:p>
      </dsp:txBody>
      <dsp:txXfrm>
        <a:off x="732583" y="1159385"/>
        <a:ext cx="7029617" cy="901218"/>
      </dsp:txXfrm>
    </dsp:sp>
    <dsp:sp modelId="{D9FA9756-EE62-4DE7-AC70-5D9884382EF7}">
      <dsp:nvSpPr>
        <dsp:cNvPr id="0" name=""/>
        <dsp:cNvSpPr/>
      </dsp:nvSpPr>
      <dsp:spPr>
        <a:xfrm>
          <a:off x="1398574" y="2262695"/>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this report, you will document what happened.</a:t>
          </a:r>
          <a:endParaRPr lang="en-US" sz="2100" kern="1200" dirty="0"/>
        </a:p>
      </dsp:txBody>
      <dsp:txXfrm>
        <a:off x="1426612" y="2290733"/>
        <a:ext cx="7040133" cy="901218"/>
      </dsp:txXfrm>
    </dsp:sp>
    <dsp:sp modelId="{170F377E-03A7-4BA3-9130-71154C9C1E59}">
      <dsp:nvSpPr>
        <dsp:cNvPr id="0" name=""/>
        <dsp:cNvSpPr/>
      </dsp:nvSpPr>
      <dsp:spPr>
        <a:xfrm>
          <a:off x="2103119" y="3394043"/>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You might be asked to prepare an incident report (also called a trouble report or accident report)</a:t>
          </a:r>
          <a:endParaRPr lang="en-US" sz="2100" kern="1200" dirty="0"/>
        </a:p>
      </dsp:txBody>
      <dsp:txXfrm>
        <a:off x="2131157" y="3422081"/>
        <a:ext cx="7029617" cy="901218"/>
      </dsp:txXfrm>
    </dsp:sp>
    <dsp:sp modelId="{C58BEB25-BEC0-4CC8-8551-27EC1520D84B}">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3576DEF7-063B-4C27-9367-A6827F5398AF}">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E24D81E8-6E42-4291-88DF-FA79DB9A810D}">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FF0D0-7919-47C4-9384-E2B221CC62E8}">
      <dsp:nvSpPr>
        <dsp:cNvPr id="0" name=""/>
        <dsp:cNvSpPr/>
      </dsp:nvSpPr>
      <dsp:spPr>
        <a:xfrm>
          <a:off x="0" y="288744"/>
          <a:ext cx="6364224"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22246" y="310990"/>
        <a:ext cx="6319732" cy="411223"/>
      </dsp:txXfrm>
    </dsp:sp>
    <dsp:sp modelId="{9CAE3A7F-B43C-4CF4-A87A-30F281771F12}">
      <dsp:nvSpPr>
        <dsp:cNvPr id="0" name=""/>
        <dsp:cNvSpPr/>
      </dsp:nvSpPr>
      <dsp:spPr>
        <a:xfrm>
          <a:off x="0" y="744459"/>
          <a:ext cx="6364224"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Purpose: In this section, document when and where the incident occurred.</a:t>
          </a:r>
        </a:p>
        <a:p>
          <a:pPr marL="114300" lvl="1" indent="-114300" algn="l" defTabSz="666750">
            <a:lnSpc>
              <a:spcPct val="90000"/>
            </a:lnSpc>
            <a:spcBef>
              <a:spcPct val="0"/>
            </a:spcBef>
            <a:spcAft>
              <a:spcPct val="20000"/>
            </a:spcAft>
            <a:buChar char="•"/>
          </a:pPr>
          <a:r>
            <a:rPr lang="en-US" sz="1500" kern="1200"/>
            <a:t>Personnel: Who was involved, and what role do you play in the incident?</a:t>
          </a:r>
        </a:p>
      </dsp:txBody>
      <dsp:txXfrm>
        <a:off x="0" y="744459"/>
        <a:ext cx="6364224" cy="521122"/>
      </dsp:txXfrm>
    </dsp:sp>
    <dsp:sp modelId="{CED32CB4-BF66-4E9B-9896-C9BF2F67F333}">
      <dsp:nvSpPr>
        <dsp:cNvPr id="0" name=""/>
        <dsp:cNvSpPr/>
      </dsp:nvSpPr>
      <dsp:spPr>
        <a:xfrm>
          <a:off x="0" y="1265582"/>
          <a:ext cx="6364224" cy="45571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Discussion (body, findings, agenda, work accomplished)</a:t>
          </a:r>
        </a:p>
      </dsp:txBody>
      <dsp:txXfrm>
        <a:off x="22246" y="1287828"/>
        <a:ext cx="6319732" cy="411223"/>
      </dsp:txXfrm>
    </dsp:sp>
    <dsp:sp modelId="{EE6B5D6B-71CC-4163-B402-7296F488CB3F}">
      <dsp:nvSpPr>
        <dsp:cNvPr id="0" name=""/>
        <dsp:cNvSpPr/>
      </dsp:nvSpPr>
      <dsp:spPr>
        <a:xfrm>
          <a:off x="0" y="1721297"/>
          <a:ext cx="6364224" cy="200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Make or model of the equipment involved</a:t>
          </a:r>
        </a:p>
        <a:p>
          <a:pPr marL="114300" lvl="1" indent="-114300" algn="l" defTabSz="666750">
            <a:lnSpc>
              <a:spcPct val="90000"/>
            </a:lnSpc>
            <a:spcBef>
              <a:spcPct val="0"/>
            </a:spcBef>
            <a:spcAft>
              <a:spcPct val="20000"/>
            </a:spcAft>
            <a:buChar char="•"/>
          </a:pPr>
          <a:r>
            <a:rPr lang="en-US" sz="1500" kern="1200"/>
            <a:t>Police departments or hospitals contacted</a:t>
          </a:r>
        </a:p>
        <a:p>
          <a:pPr marL="114300" lvl="1" indent="-114300" algn="l" defTabSz="666750">
            <a:lnSpc>
              <a:spcPct val="90000"/>
            </a:lnSpc>
            <a:spcBef>
              <a:spcPct val="0"/>
            </a:spcBef>
            <a:spcAft>
              <a:spcPct val="20000"/>
            </a:spcAft>
            <a:buChar char="•"/>
          </a:pPr>
          <a:r>
            <a:rPr lang="en-US" sz="1500" kern="1200"/>
            <a:t>Names of witnesses</a:t>
          </a:r>
        </a:p>
        <a:p>
          <a:pPr marL="114300" lvl="1" indent="-114300" algn="l" defTabSz="666750">
            <a:lnSpc>
              <a:spcPct val="90000"/>
            </a:lnSpc>
            <a:spcBef>
              <a:spcPct val="0"/>
            </a:spcBef>
            <a:spcAft>
              <a:spcPct val="20000"/>
            </a:spcAft>
            <a:buChar char="•"/>
          </a:pPr>
          <a:r>
            <a:rPr lang="en-US" sz="1500" kern="1200"/>
            <a:t>Witness testimonies (if applicable)</a:t>
          </a:r>
        </a:p>
        <a:p>
          <a:pPr marL="114300" lvl="1" indent="-114300" algn="l" defTabSz="666750">
            <a:lnSpc>
              <a:spcPct val="90000"/>
            </a:lnSpc>
            <a:spcBef>
              <a:spcPct val="0"/>
            </a:spcBef>
            <a:spcAft>
              <a:spcPct val="20000"/>
            </a:spcAft>
            <a:buChar char="•"/>
          </a:pPr>
          <a:r>
            <a:rPr lang="en-US" sz="1500" kern="1200"/>
            <a:t>Extent of damage—financial and physical</a:t>
          </a:r>
        </a:p>
        <a:p>
          <a:pPr marL="114300" lvl="1" indent="-114300" algn="l" defTabSz="666750">
            <a:lnSpc>
              <a:spcPct val="90000"/>
            </a:lnSpc>
            <a:spcBef>
              <a:spcPct val="0"/>
            </a:spcBef>
            <a:spcAft>
              <a:spcPct val="20000"/>
            </a:spcAft>
            <a:buChar char="•"/>
          </a:pPr>
          <a:r>
            <a:rPr lang="en-US" sz="1500" kern="1200"/>
            <a:t>Graphics (sketches, schematics, diagrams, layouts, etc.) depicting the incident visually</a:t>
          </a:r>
        </a:p>
        <a:p>
          <a:pPr marL="114300" lvl="1" indent="-114300" algn="l" defTabSz="666750">
            <a:lnSpc>
              <a:spcPct val="90000"/>
            </a:lnSpc>
            <a:spcBef>
              <a:spcPct val="0"/>
            </a:spcBef>
            <a:spcAft>
              <a:spcPct val="20000"/>
            </a:spcAft>
            <a:buChar char="•"/>
          </a:pPr>
          <a:r>
            <a:rPr lang="en-US" sz="1500" kern="1200"/>
            <a:t>Follow‐up action taken to solve the problem</a:t>
          </a:r>
        </a:p>
      </dsp:txBody>
      <dsp:txXfrm>
        <a:off x="0" y="1721297"/>
        <a:ext cx="6364224" cy="2005830"/>
      </dsp:txXfrm>
    </dsp:sp>
    <dsp:sp modelId="{0936DF82-7B6B-4EEF-AB33-9FB44B888F03}">
      <dsp:nvSpPr>
        <dsp:cNvPr id="0" name=""/>
        <dsp:cNvSpPr/>
      </dsp:nvSpPr>
      <dsp:spPr>
        <a:xfrm>
          <a:off x="0" y="3727127"/>
          <a:ext cx="6364224"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Conclusion/recommendations</a:t>
          </a:r>
        </a:p>
      </dsp:txBody>
      <dsp:txXfrm>
        <a:off x="22246" y="3749373"/>
        <a:ext cx="6319732" cy="411223"/>
      </dsp:txXfrm>
    </dsp:sp>
    <dsp:sp modelId="{2235C679-5A20-47F9-B514-6A8BC614A894}">
      <dsp:nvSpPr>
        <dsp:cNvPr id="0" name=""/>
        <dsp:cNvSpPr/>
      </dsp:nvSpPr>
      <dsp:spPr>
        <a:xfrm>
          <a:off x="0" y="4182842"/>
          <a:ext cx="6364224"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Conclusion</a:t>
          </a:r>
        </a:p>
        <a:p>
          <a:pPr marL="228600" lvl="2" indent="-114300" algn="l" defTabSz="666750">
            <a:lnSpc>
              <a:spcPct val="90000"/>
            </a:lnSpc>
            <a:spcBef>
              <a:spcPct val="0"/>
            </a:spcBef>
            <a:spcAft>
              <a:spcPct val="20000"/>
            </a:spcAft>
            <a:buChar char="•"/>
          </a:pPr>
          <a:r>
            <a:rPr lang="en-US" sz="1500" kern="1200"/>
            <a:t>Explain what caused the problem</a:t>
          </a:r>
        </a:p>
        <a:p>
          <a:pPr marL="114300" lvl="1" indent="-114300" algn="l" defTabSz="666750">
            <a:lnSpc>
              <a:spcPct val="90000"/>
            </a:lnSpc>
            <a:spcBef>
              <a:spcPct val="0"/>
            </a:spcBef>
            <a:spcAft>
              <a:spcPct val="20000"/>
            </a:spcAft>
            <a:buChar char="•"/>
          </a:pPr>
          <a:r>
            <a:rPr lang="en-US" sz="1500" kern="1200"/>
            <a:t>Recommendations</a:t>
          </a:r>
        </a:p>
        <a:p>
          <a:pPr marL="228600" lvl="2" indent="-114300" algn="l" defTabSz="666750">
            <a:lnSpc>
              <a:spcPct val="90000"/>
            </a:lnSpc>
            <a:spcBef>
              <a:spcPct val="0"/>
            </a:spcBef>
            <a:spcAft>
              <a:spcPct val="20000"/>
            </a:spcAft>
            <a:buChar char="•"/>
          </a:pPr>
          <a:r>
            <a:rPr lang="en-US" sz="1500" kern="1200"/>
            <a:t>Relate what could be done in the future to avoid similar problems</a:t>
          </a:r>
        </a:p>
      </dsp:txBody>
      <dsp:txXfrm>
        <a:off x="0" y="4182842"/>
        <a:ext cx="6364224" cy="104224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740746B-C97C-4C57-A226-2DE61BCCE2E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148651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0746B-C97C-4C57-A226-2DE61BCCE2E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266710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0746B-C97C-4C57-A226-2DE61BCCE2E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281555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0746B-C97C-4C57-A226-2DE61BCCE2E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374802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0746B-C97C-4C57-A226-2DE61BCCE2E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93110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40746B-C97C-4C57-A226-2DE61BCCE2E5}"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228789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40746B-C97C-4C57-A226-2DE61BCCE2E5}"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67929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40746B-C97C-4C57-A226-2DE61BCCE2E5}"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366526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0746B-C97C-4C57-A226-2DE61BCCE2E5}"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118276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0746B-C97C-4C57-A226-2DE61BCCE2E5}"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3327944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0746B-C97C-4C57-A226-2DE61BCCE2E5}"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16129-D25C-4442-A0E1-1C64C58D6AB4}" type="slidenum">
              <a:rPr lang="en-US" smtClean="0"/>
              <a:t>‹#›</a:t>
            </a:fld>
            <a:endParaRPr lang="en-US"/>
          </a:p>
        </p:txBody>
      </p:sp>
    </p:spTree>
    <p:extLst>
      <p:ext uri="{BB962C8B-B14F-4D97-AF65-F5344CB8AC3E}">
        <p14:creationId xmlns:p14="http://schemas.microsoft.com/office/powerpoint/2010/main" val="271918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0746B-C97C-4C57-A226-2DE61BCCE2E5}" type="datetimeFigureOut">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16129-D25C-4442-A0E1-1C64C58D6AB4}" type="slidenum">
              <a:rPr lang="en-US" smtClean="0"/>
              <a:t>‹#›</a:t>
            </a:fld>
            <a:endParaRPr lang="en-US"/>
          </a:p>
        </p:txBody>
      </p:sp>
    </p:spTree>
    <p:extLst>
      <p:ext uri="{BB962C8B-B14F-4D97-AF65-F5344CB8AC3E}">
        <p14:creationId xmlns:p14="http://schemas.microsoft.com/office/powerpoint/2010/main" val="428683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267CC045-2806-4EB4-AF01-FB50E5FDC640}"/>
              </a:ext>
            </a:extLst>
          </p:cNvPr>
          <p:cNvPicPr>
            <a:picLocks noChangeAspect="1"/>
          </p:cNvPicPr>
          <p:nvPr/>
        </p:nvPicPr>
        <p:blipFill rotWithShape="1">
          <a:blip r:embed="rId2">
            <a:alphaModFix amt="50000"/>
          </a:blip>
          <a:srcRect t="5743" b="9987"/>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Short, Informal</a:t>
            </a:r>
            <a:br>
              <a:rPr lang="en-US">
                <a:solidFill>
                  <a:srgbClr val="FFFFFF"/>
                </a:solidFill>
              </a:rPr>
            </a:br>
            <a:r>
              <a:rPr lang="en-US">
                <a:solidFill>
                  <a:srgbClr val="FFFFFF"/>
                </a:solidFill>
              </a:rPr>
              <a:t>Reports</a:t>
            </a:r>
          </a:p>
        </p:txBody>
      </p:sp>
      <p:sp>
        <p:nvSpPr>
          <p:cNvPr id="3" name="Subtitle 2"/>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12237831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33357" y="365125"/>
            <a:ext cx="10420443" cy="1325563"/>
          </a:xfrm>
          <a:prstGeom prst="rect">
            <a:avLst/>
          </a:prstGeom>
        </p:spPr>
      </p:pic>
      <p:pic>
        <p:nvPicPr>
          <p:cNvPr id="5" name="Picture 4"/>
          <p:cNvPicPr>
            <a:picLocks noChangeAspect="1"/>
          </p:cNvPicPr>
          <p:nvPr/>
        </p:nvPicPr>
        <p:blipFill>
          <a:blip r:embed="rId3"/>
          <a:stretch>
            <a:fillRect/>
          </a:stretch>
        </p:blipFill>
        <p:spPr>
          <a:xfrm>
            <a:off x="696533" y="1584102"/>
            <a:ext cx="10515600" cy="2473012"/>
          </a:xfrm>
          <a:prstGeom prst="rect">
            <a:avLst/>
          </a:prstGeom>
        </p:spPr>
      </p:pic>
      <p:pic>
        <p:nvPicPr>
          <p:cNvPr id="6" name="Picture 5"/>
          <p:cNvPicPr>
            <a:picLocks noChangeAspect="1"/>
          </p:cNvPicPr>
          <p:nvPr/>
        </p:nvPicPr>
        <p:blipFill>
          <a:blip r:embed="rId4"/>
          <a:stretch>
            <a:fillRect/>
          </a:stretch>
        </p:blipFill>
        <p:spPr>
          <a:xfrm>
            <a:off x="838200" y="3953814"/>
            <a:ext cx="10515600" cy="2717442"/>
          </a:xfrm>
          <a:prstGeom prst="rect">
            <a:avLst/>
          </a:prstGeom>
        </p:spPr>
      </p:pic>
    </p:spTree>
    <p:extLst>
      <p:ext uri="{BB962C8B-B14F-4D97-AF65-F5344CB8AC3E}">
        <p14:creationId xmlns:p14="http://schemas.microsoft.com/office/powerpoint/2010/main" val="13207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0947444"/>
              </p:ext>
            </p:extLst>
          </p:nvPr>
        </p:nvGraphicFramePr>
        <p:xfrm>
          <a:off x="838200" y="270456"/>
          <a:ext cx="10515600" cy="5906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29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32BC31D-D7EA-4399-9F75-0473B77B5D5F}"/>
                                            </p:graphicEl>
                                          </p:spTgt>
                                        </p:tgtEl>
                                        <p:attrNameLst>
                                          <p:attrName>style.visibility</p:attrName>
                                        </p:attrNameLst>
                                      </p:cBhvr>
                                      <p:to>
                                        <p:strVal val="visible"/>
                                      </p:to>
                                    </p:set>
                                    <p:anim calcmode="lin" valueType="num">
                                      <p:cBhvr additive="base">
                                        <p:cTn id="7" dur="500" fill="hold"/>
                                        <p:tgtEl>
                                          <p:spTgt spid="4">
                                            <p:graphicEl>
                                              <a:dgm id="{D32BC31D-D7EA-4399-9F75-0473B77B5D5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32BC31D-D7EA-4399-9F75-0473B77B5D5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85E6A710-C113-438E-AF22-60CEDD4EE20B}"/>
                                            </p:graphicEl>
                                          </p:spTgt>
                                        </p:tgtEl>
                                        <p:attrNameLst>
                                          <p:attrName>style.visibility</p:attrName>
                                        </p:attrNameLst>
                                      </p:cBhvr>
                                      <p:to>
                                        <p:strVal val="visible"/>
                                      </p:to>
                                    </p:set>
                                    <p:anim calcmode="lin" valueType="num">
                                      <p:cBhvr additive="base">
                                        <p:cTn id="13" dur="500" fill="hold"/>
                                        <p:tgtEl>
                                          <p:spTgt spid="4">
                                            <p:graphicEl>
                                              <a:dgm id="{85E6A710-C113-438E-AF22-60CEDD4EE20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85E6A710-C113-438E-AF22-60CEDD4EE20B}"/>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240C26B6-8FCE-48CF-82C7-1505E956490F}"/>
                                            </p:graphicEl>
                                          </p:spTgt>
                                        </p:tgtEl>
                                        <p:attrNameLst>
                                          <p:attrName>style.visibility</p:attrName>
                                        </p:attrNameLst>
                                      </p:cBhvr>
                                      <p:to>
                                        <p:strVal val="visible"/>
                                      </p:to>
                                    </p:set>
                                    <p:anim calcmode="lin" valueType="num">
                                      <p:cBhvr additive="base">
                                        <p:cTn id="17" dur="500" fill="hold"/>
                                        <p:tgtEl>
                                          <p:spTgt spid="4">
                                            <p:graphicEl>
                                              <a:dgm id="{240C26B6-8FCE-48CF-82C7-1505E956490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240C26B6-8FCE-48CF-82C7-1505E956490F}"/>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E9769C73-0903-402A-A9C8-875BA4A95FED}"/>
                                            </p:graphicEl>
                                          </p:spTgt>
                                        </p:tgtEl>
                                        <p:attrNameLst>
                                          <p:attrName>style.visibility</p:attrName>
                                        </p:attrNameLst>
                                      </p:cBhvr>
                                      <p:to>
                                        <p:strVal val="visible"/>
                                      </p:to>
                                    </p:set>
                                    <p:anim calcmode="lin" valueType="num">
                                      <p:cBhvr additive="base">
                                        <p:cTn id="23" dur="500" fill="hold"/>
                                        <p:tgtEl>
                                          <p:spTgt spid="4">
                                            <p:graphicEl>
                                              <a:dgm id="{E9769C73-0903-402A-A9C8-875BA4A95FED}"/>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E9769C73-0903-402A-A9C8-875BA4A95FED}"/>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9E370194-3DDF-4D6B-BDD6-A045AAAA6199}"/>
                                            </p:graphicEl>
                                          </p:spTgt>
                                        </p:tgtEl>
                                        <p:attrNameLst>
                                          <p:attrName>style.visibility</p:attrName>
                                        </p:attrNameLst>
                                      </p:cBhvr>
                                      <p:to>
                                        <p:strVal val="visible"/>
                                      </p:to>
                                    </p:set>
                                    <p:anim calcmode="lin" valueType="num">
                                      <p:cBhvr additive="base">
                                        <p:cTn id="27" dur="500" fill="hold"/>
                                        <p:tgtEl>
                                          <p:spTgt spid="4">
                                            <p:graphicEl>
                                              <a:dgm id="{9E370194-3DDF-4D6B-BDD6-A045AAAA619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9E370194-3DDF-4D6B-BDD6-A045AAAA6199}"/>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1F142912-A998-4BAE-8D34-8A892C008B1D}"/>
                                            </p:graphicEl>
                                          </p:spTgt>
                                        </p:tgtEl>
                                        <p:attrNameLst>
                                          <p:attrName>style.visibility</p:attrName>
                                        </p:attrNameLst>
                                      </p:cBhvr>
                                      <p:to>
                                        <p:strVal val="visible"/>
                                      </p:to>
                                    </p:set>
                                    <p:anim calcmode="lin" valueType="num">
                                      <p:cBhvr additive="base">
                                        <p:cTn id="33" dur="500" fill="hold"/>
                                        <p:tgtEl>
                                          <p:spTgt spid="4">
                                            <p:graphicEl>
                                              <a:dgm id="{1F142912-A998-4BAE-8D34-8A892C008B1D}"/>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1F142912-A998-4BAE-8D34-8A892C008B1D}"/>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65812C5B-68A6-4966-8D0D-D22E84B1BE99}"/>
                                            </p:graphicEl>
                                          </p:spTgt>
                                        </p:tgtEl>
                                        <p:attrNameLst>
                                          <p:attrName>style.visibility</p:attrName>
                                        </p:attrNameLst>
                                      </p:cBhvr>
                                      <p:to>
                                        <p:strVal val="visible"/>
                                      </p:to>
                                    </p:set>
                                    <p:anim calcmode="lin" valueType="num">
                                      <p:cBhvr additive="base">
                                        <p:cTn id="37" dur="500" fill="hold"/>
                                        <p:tgtEl>
                                          <p:spTgt spid="4">
                                            <p:graphicEl>
                                              <a:dgm id="{65812C5B-68A6-4966-8D0D-D22E84B1BE9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65812C5B-68A6-4966-8D0D-D22E84B1BE99}"/>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3B5B7ED8-5A5B-447F-AAFE-4C8C5A2C1E72}"/>
                                            </p:graphicEl>
                                          </p:spTgt>
                                        </p:tgtEl>
                                        <p:attrNameLst>
                                          <p:attrName>style.visibility</p:attrName>
                                        </p:attrNameLst>
                                      </p:cBhvr>
                                      <p:to>
                                        <p:strVal val="visible"/>
                                      </p:to>
                                    </p:set>
                                    <p:anim calcmode="lin" valueType="num">
                                      <p:cBhvr additive="base">
                                        <p:cTn id="43" dur="500" fill="hold"/>
                                        <p:tgtEl>
                                          <p:spTgt spid="4">
                                            <p:graphicEl>
                                              <a:dgm id="{3B5B7ED8-5A5B-447F-AAFE-4C8C5A2C1E72}"/>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3B5B7ED8-5A5B-447F-AAFE-4C8C5A2C1E72}"/>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51DF6637-2A33-47C0-8B00-FB8652834373}"/>
                                            </p:graphicEl>
                                          </p:spTgt>
                                        </p:tgtEl>
                                        <p:attrNameLst>
                                          <p:attrName>style.visibility</p:attrName>
                                        </p:attrNameLst>
                                      </p:cBhvr>
                                      <p:to>
                                        <p:strVal val="visible"/>
                                      </p:to>
                                    </p:set>
                                    <p:anim calcmode="lin" valueType="num">
                                      <p:cBhvr additive="base">
                                        <p:cTn id="47" dur="500" fill="hold"/>
                                        <p:tgtEl>
                                          <p:spTgt spid="4">
                                            <p:graphicEl>
                                              <a:dgm id="{51DF6637-2A33-47C0-8B00-FB8652834373}"/>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51DF6637-2A33-47C0-8B00-FB8652834373}"/>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4E81019A-189A-440B-8646-049B3564B81C}"/>
                                            </p:graphicEl>
                                          </p:spTgt>
                                        </p:tgtEl>
                                        <p:attrNameLst>
                                          <p:attrName>style.visibility</p:attrName>
                                        </p:attrNameLst>
                                      </p:cBhvr>
                                      <p:to>
                                        <p:strVal val="visible"/>
                                      </p:to>
                                    </p:set>
                                    <p:anim calcmode="lin" valueType="num">
                                      <p:cBhvr additive="base">
                                        <p:cTn id="53" dur="500" fill="hold"/>
                                        <p:tgtEl>
                                          <p:spTgt spid="4">
                                            <p:graphicEl>
                                              <a:dgm id="{4E81019A-189A-440B-8646-049B3564B81C}"/>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4E81019A-189A-440B-8646-049B3564B81C}"/>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1F625829-360C-4781-BA65-087BBA985038}"/>
                                            </p:graphicEl>
                                          </p:spTgt>
                                        </p:tgtEl>
                                        <p:attrNameLst>
                                          <p:attrName>style.visibility</p:attrName>
                                        </p:attrNameLst>
                                      </p:cBhvr>
                                      <p:to>
                                        <p:strVal val="visible"/>
                                      </p:to>
                                    </p:set>
                                    <p:anim calcmode="lin" valueType="num">
                                      <p:cBhvr additive="base">
                                        <p:cTn id="57" dur="500" fill="hold"/>
                                        <p:tgtEl>
                                          <p:spTgt spid="4">
                                            <p:graphicEl>
                                              <a:dgm id="{1F625829-360C-4781-BA65-087BBA985038}"/>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1F625829-360C-4781-BA65-087BBA985038}"/>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EC28500E-9767-485F-889C-48D654FC1753}"/>
                                            </p:graphicEl>
                                          </p:spTgt>
                                        </p:tgtEl>
                                        <p:attrNameLst>
                                          <p:attrName>style.visibility</p:attrName>
                                        </p:attrNameLst>
                                      </p:cBhvr>
                                      <p:to>
                                        <p:strVal val="visible"/>
                                      </p:to>
                                    </p:set>
                                    <p:anim calcmode="lin" valueType="num">
                                      <p:cBhvr additive="base">
                                        <p:cTn id="63" dur="500" fill="hold"/>
                                        <p:tgtEl>
                                          <p:spTgt spid="4">
                                            <p:graphicEl>
                                              <a:dgm id="{EC28500E-9767-485F-889C-48D654FC1753}"/>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EC28500E-9767-485F-889C-48D654FC1753}"/>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1EBB8670-CA57-45F2-B37F-18D1A717ABC3}"/>
                                            </p:graphicEl>
                                          </p:spTgt>
                                        </p:tgtEl>
                                        <p:attrNameLst>
                                          <p:attrName>style.visibility</p:attrName>
                                        </p:attrNameLst>
                                      </p:cBhvr>
                                      <p:to>
                                        <p:strVal val="visible"/>
                                      </p:to>
                                    </p:set>
                                    <p:anim calcmode="lin" valueType="num">
                                      <p:cBhvr additive="base">
                                        <p:cTn id="67" dur="500" fill="hold"/>
                                        <p:tgtEl>
                                          <p:spTgt spid="4">
                                            <p:graphicEl>
                                              <a:dgm id="{1EBB8670-CA57-45F2-B37F-18D1A717ABC3}"/>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1EBB8670-CA57-45F2-B37F-18D1A717ABC3}"/>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3CDF183D-2168-42D2-9279-171217153D9C}"/>
                                            </p:graphicEl>
                                          </p:spTgt>
                                        </p:tgtEl>
                                        <p:attrNameLst>
                                          <p:attrName>style.visibility</p:attrName>
                                        </p:attrNameLst>
                                      </p:cBhvr>
                                      <p:to>
                                        <p:strVal val="visible"/>
                                      </p:to>
                                    </p:set>
                                    <p:anim calcmode="lin" valueType="num">
                                      <p:cBhvr additive="base">
                                        <p:cTn id="73" dur="500" fill="hold"/>
                                        <p:tgtEl>
                                          <p:spTgt spid="4">
                                            <p:graphicEl>
                                              <a:dgm id="{3CDF183D-2168-42D2-9279-171217153D9C}"/>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3CDF183D-2168-42D2-9279-171217153D9C}"/>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
                                            <p:graphicEl>
                                              <a:dgm id="{2A4213DA-A745-4E52-8405-EC7E56617D13}"/>
                                            </p:graphicEl>
                                          </p:spTgt>
                                        </p:tgtEl>
                                        <p:attrNameLst>
                                          <p:attrName>style.visibility</p:attrName>
                                        </p:attrNameLst>
                                      </p:cBhvr>
                                      <p:to>
                                        <p:strVal val="visible"/>
                                      </p:to>
                                    </p:set>
                                    <p:anim calcmode="lin" valueType="num">
                                      <p:cBhvr additive="base">
                                        <p:cTn id="77" dur="500" fill="hold"/>
                                        <p:tgtEl>
                                          <p:spTgt spid="4">
                                            <p:graphicEl>
                                              <a:dgm id="{2A4213DA-A745-4E52-8405-EC7E56617D13}"/>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2A4213DA-A745-4E52-8405-EC7E56617D13}"/>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
                                            <p:graphicEl>
                                              <a:dgm id="{AD77D6CD-CB50-4833-9DCB-14B29A15313D}"/>
                                            </p:graphicEl>
                                          </p:spTgt>
                                        </p:tgtEl>
                                        <p:attrNameLst>
                                          <p:attrName>style.visibility</p:attrName>
                                        </p:attrNameLst>
                                      </p:cBhvr>
                                      <p:to>
                                        <p:strVal val="visible"/>
                                      </p:to>
                                    </p:set>
                                    <p:anim calcmode="lin" valueType="num">
                                      <p:cBhvr additive="base">
                                        <p:cTn id="83" dur="500" fill="hold"/>
                                        <p:tgtEl>
                                          <p:spTgt spid="4">
                                            <p:graphicEl>
                                              <a:dgm id="{AD77D6CD-CB50-4833-9DCB-14B29A15313D}"/>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graphicEl>
                                              <a:dgm id="{AD77D6CD-CB50-4833-9DCB-14B29A15313D}"/>
                                            </p:graphic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
                                            <p:graphicEl>
                                              <a:dgm id="{92177F49-BB58-4927-8D85-358CA1BF2FE6}"/>
                                            </p:graphicEl>
                                          </p:spTgt>
                                        </p:tgtEl>
                                        <p:attrNameLst>
                                          <p:attrName>style.visibility</p:attrName>
                                        </p:attrNameLst>
                                      </p:cBhvr>
                                      <p:to>
                                        <p:strVal val="visible"/>
                                      </p:to>
                                    </p:set>
                                    <p:anim calcmode="lin" valueType="num">
                                      <p:cBhvr additive="base">
                                        <p:cTn id="87" dur="500" fill="hold"/>
                                        <p:tgtEl>
                                          <p:spTgt spid="4">
                                            <p:graphicEl>
                                              <a:dgm id="{92177F49-BB58-4927-8D85-358CA1BF2FE6}"/>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graphicEl>
                                              <a:dgm id="{92177F49-BB58-4927-8D85-358CA1BF2FE6}"/>
                                            </p:graphic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
                                            <p:graphicEl>
                                              <a:dgm id="{F7AA3DE3-8112-41BD-A9D8-FF0967D8AB49}"/>
                                            </p:graphicEl>
                                          </p:spTgt>
                                        </p:tgtEl>
                                        <p:attrNameLst>
                                          <p:attrName>style.visibility</p:attrName>
                                        </p:attrNameLst>
                                      </p:cBhvr>
                                      <p:to>
                                        <p:strVal val="visible"/>
                                      </p:to>
                                    </p:set>
                                    <p:anim calcmode="lin" valueType="num">
                                      <p:cBhvr additive="base">
                                        <p:cTn id="93" dur="500" fill="hold"/>
                                        <p:tgtEl>
                                          <p:spTgt spid="4">
                                            <p:graphicEl>
                                              <a:dgm id="{F7AA3DE3-8112-41BD-A9D8-FF0967D8AB49}"/>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4">
                                            <p:graphicEl>
                                              <a:dgm id="{F7AA3DE3-8112-41BD-A9D8-FF0967D8AB49}"/>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
                                            <p:graphicEl>
                                              <a:dgm id="{9D00289E-E8D0-47BA-A4BB-1B0F0A4F7098}"/>
                                            </p:graphicEl>
                                          </p:spTgt>
                                        </p:tgtEl>
                                        <p:attrNameLst>
                                          <p:attrName>style.visibility</p:attrName>
                                        </p:attrNameLst>
                                      </p:cBhvr>
                                      <p:to>
                                        <p:strVal val="visible"/>
                                      </p:to>
                                    </p:set>
                                    <p:anim calcmode="lin" valueType="num">
                                      <p:cBhvr additive="base">
                                        <p:cTn id="97" dur="500" fill="hold"/>
                                        <p:tgtEl>
                                          <p:spTgt spid="4">
                                            <p:graphicEl>
                                              <a:dgm id="{9D00289E-E8D0-47BA-A4BB-1B0F0A4F7098}"/>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graphicEl>
                                              <a:dgm id="{9D00289E-E8D0-47BA-A4BB-1B0F0A4F7098}"/>
                                            </p:graphic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graphicEl>
                                              <a:dgm id="{27D01FF2-66A5-46EA-8883-231E23465E68}"/>
                                            </p:graphicEl>
                                          </p:spTgt>
                                        </p:tgtEl>
                                        <p:attrNameLst>
                                          <p:attrName>style.visibility</p:attrName>
                                        </p:attrNameLst>
                                      </p:cBhvr>
                                      <p:to>
                                        <p:strVal val="visible"/>
                                      </p:to>
                                    </p:set>
                                    <p:anim calcmode="lin" valueType="num">
                                      <p:cBhvr additive="base">
                                        <p:cTn id="103" dur="500" fill="hold"/>
                                        <p:tgtEl>
                                          <p:spTgt spid="4">
                                            <p:graphicEl>
                                              <a:dgm id="{27D01FF2-66A5-46EA-8883-231E23465E68}"/>
                                            </p:graphic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graphicEl>
                                              <a:dgm id="{27D01FF2-66A5-46EA-8883-231E23465E68}"/>
                                            </p:graphic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
                                            <p:graphicEl>
                                              <a:dgm id="{6971229B-F9A2-4CB9-ACA6-05A6035606A8}"/>
                                            </p:graphicEl>
                                          </p:spTgt>
                                        </p:tgtEl>
                                        <p:attrNameLst>
                                          <p:attrName>style.visibility</p:attrName>
                                        </p:attrNameLst>
                                      </p:cBhvr>
                                      <p:to>
                                        <p:strVal val="visible"/>
                                      </p:to>
                                    </p:set>
                                    <p:anim calcmode="lin" valueType="num">
                                      <p:cBhvr additive="base">
                                        <p:cTn id="107" dur="500" fill="hold"/>
                                        <p:tgtEl>
                                          <p:spTgt spid="4">
                                            <p:graphicEl>
                                              <a:dgm id="{6971229B-F9A2-4CB9-ACA6-05A6035606A8}"/>
                                            </p:graphic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
                                            <p:graphicEl>
                                              <a:dgm id="{6971229B-F9A2-4CB9-ACA6-05A6035606A8}"/>
                                            </p:graphic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
                                            <p:graphicEl>
                                              <a:dgm id="{F9F13219-1E1C-40D2-AB67-4F02079DB2B4}"/>
                                            </p:graphicEl>
                                          </p:spTgt>
                                        </p:tgtEl>
                                        <p:attrNameLst>
                                          <p:attrName>style.visibility</p:attrName>
                                        </p:attrNameLst>
                                      </p:cBhvr>
                                      <p:to>
                                        <p:strVal val="visible"/>
                                      </p:to>
                                    </p:set>
                                    <p:anim calcmode="lin" valueType="num">
                                      <p:cBhvr additive="base">
                                        <p:cTn id="113" dur="500" fill="hold"/>
                                        <p:tgtEl>
                                          <p:spTgt spid="4">
                                            <p:graphicEl>
                                              <a:dgm id="{F9F13219-1E1C-40D2-AB67-4F02079DB2B4}"/>
                                            </p:graphic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graphicEl>
                                              <a:dgm id="{F9F13219-1E1C-40D2-AB67-4F02079DB2B4}"/>
                                            </p:graphic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
                                            <p:graphicEl>
                                              <a:dgm id="{27B05E77-F9D8-4BE7-9621-59D4E66B8F34}"/>
                                            </p:graphicEl>
                                          </p:spTgt>
                                        </p:tgtEl>
                                        <p:attrNameLst>
                                          <p:attrName>style.visibility</p:attrName>
                                        </p:attrNameLst>
                                      </p:cBhvr>
                                      <p:to>
                                        <p:strVal val="visible"/>
                                      </p:to>
                                    </p:set>
                                    <p:anim calcmode="lin" valueType="num">
                                      <p:cBhvr additive="base">
                                        <p:cTn id="117" dur="500" fill="hold"/>
                                        <p:tgtEl>
                                          <p:spTgt spid="4">
                                            <p:graphicEl>
                                              <a:dgm id="{27B05E77-F9D8-4BE7-9621-59D4E66B8F34}"/>
                                            </p:graphicEl>
                                          </p:spTgt>
                                        </p:tgtEl>
                                        <p:attrNameLst>
                                          <p:attrName>ppt_x</p:attrName>
                                        </p:attrNameLst>
                                      </p:cBhvr>
                                      <p:tavLst>
                                        <p:tav tm="0">
                                          <p:val>
                                            <p:strVal val="#ppt_x"/>
                                          </p:val>
                                        </p:tav>
                                        <p:tav tm="100000">
                                          <p:val>
                                            <p:strVal val="#ppt_x"/>
                                          </p:val>
                                        </p:tav>
                                      </p:tavLst>
                                    </p:anim>
                                    <p:anim calcmode="lin" valueType="num">
                                      <p:cBhvr additive="base">
                                        <p:cTn id="118" dur="500" fill="hold"/>
                                        <p:tgtEl>
                                          <p:spTgt spid="4">
                                            <p:graphicEl>
                                              <a:dgm id="{27B05E77-F9D8-4BE7-9621-59D4E66B8F34}"/>
                                            </p:graphic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4">
                                            <p:graphicEl>
                                              <a:dgm id="{976F6691-8712-474A-9389-9D68DFF21D28}"/>
                                            </p:graphicEl>
                                          </p:spTgt>
                                        </p:tgtEl>
                                        <p:attrNameLst>
                                          <p:attrName>style.visibility</p:attrName>
                                        </p:attrNameLst>
                                      </p:cBhvr>
                                      <p:to>
                                        <p:strVal val="visible"/>
                                      </p:to>
                                    </p:set>
                                    <p:anim calcmode="lin" valueType="num">
                                      <p:cBhvr additive="base">
                                        <p:cTn id="123" dur="500" fill="hold"/>
                                        <p:tgtEl>
                                          <p:spTgt spid="4">
                                            <p:graphicEl>
                                              <a:dgm id="{976F6691-8712-474A-9389-9D68DFF21D28}"/>
                                            </p:graphicEl>
                                          </p:spTgt>
                                        </p:tgtEl>
                                        <p:attrNameLst>
                                          <p:attrName>ppt_x</p:attrName>
                                        </p:attrNameLst>
                                      </p:cBhvr>
                                      <p:tavLst>
                                        <p:tav tm="0">
                                          <p:val>
                                            <p:strVal val="#ppt_x"/>
                                          </p:val>
                                        </p:tav>
                                        <p:tav tm="100000">
                                          <p:val>
                                            <p:strVal val="#ppt_x"/>
                                          </p:val>
                                        </p:tav>
                                      </p:tavLst>
                                    </p:anim>
                                    <p:anim calcmode="lin" valueType="num">
                                      <p:cBhvr additive="base">
                                        <p:cTn id="124" dur="500" fill="hold"/>
                                        <p:tgtEl>
                                          <p:spTgt spid="4">
                                            <p:graphicEl>
                                              <a:dgm id="{976F6691-8712-474A-9389-9D68DFF21D28}"/>
                                            </p:graphic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
                                            <p:graphicEl>
                                              <a:dgm id="{DB2BF951-4641-42E1-81D5-B5A4FED7F518}"/>
                                            </p:graphicEl>
                                          </p:spTgt>
                                        </p:tgtEl>
                                        <p:attrNameLst>
                                          <p:attrName>style.visibility</p:attrName>
                                        </p:attrNameLst>
                                      </p:cBhvr>
                                      <p:to>
                                        <p:strVal val="visible"/>
                                      </p:to>
                                    </p:set>
                                    <p:anim calcmode="lin" valueType="num">
                                      <p:cBhvr additive="base">
                                        <p:cTn id="127" dur="500" fill="hold"/>
                                        <p:tgtEl>
                                          <p:spTgt spid="4">
                                            <p:graphicEl>
                                              <a:dgm id="{DB2BF951-4641-42E1-81D5-B5A4FED7F518}"/>
                                            </p:graphicEl>
                                          </p:spTgt>
                                        </p:tgtEl>
                                        <p:attrNameLst>
                                          <p:attrName>ppt_x</p:attrName>
                                        </p:attrNameLst>
                                      </p:cBhvr>
                                      <p:tavLst>
                                        <p:tav tm="0">
                                          <p:val>
                                            <p:strVal val="#ppt_x"/>
                                          </p:val>
                                        </p:tav>
                                        <p:tav tm="100000">
                                          <p:val>
                                            <p:strVal val="#ppt_x"/>
                                          </p:val>
                                        </p:tav>
                                      </p:tavLst>
                                    </p:anim>
                                    <p:anim calcmode="lin" valueType="num">
                                      <p:cBhvr additive="base">
                                        <p:cTn id="128" dur="500" fill="hold"/>
                                        <p:tgtEl>
                                          <p:spTgt spid="4">
                                            <p:graphicEl>
                                              <a:dgm id="{DB2BF951-4641-42E1-81D5-B5A4FED7F51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6"/>
            <a:ext cx="10515600" cy="1325562"/>
          </a:xfrm>
          <a:prstGeom prst="rect">
            <a:avLst/>
          </a:prstGeom>
        </p:spPr>
      </p:pic>
      <p:pic>
        <p:nvPicPr>
          <p:cNvPr id="5" name="Picture 4"/>
          <p:cNvPicPr>
            <a:picLocks noChangeAspect="1"/>
          </p:cNvPicPr>
          <p:nvPr/>
        </p:nvPicPr>
        <p:blipFill>
          <a:blip r:embed="rId3"/>
          <a:stretch>
            <a:fillRect/>
          </a:stretch>
        </p:blipFill>
        <p:spPr>
          <a:xfrm>
            <a:off x="838200" y="1596981"/>
            <a:ext cx="10515599" cy="2134094"/>
          </a:xfrm>
          <a:prstGeom prst="rect">
            <a:avLst/>
          </a:prstGeom>
        </p:spPr>
      </p:pic>
      <p:pic>
        <p:nvPicPr>
          <p:cNvPr id="6" name="Picture 5"/>
          <p:cNvPicPr>
            <a:picLocks noChangeAspect="1"/>
          </p:cNvPicPr>
          <p:nvPr/>
        </p:nvPicPr>
        <p:blipFill>
          <a:blip r:embed="rId4"/>
          <a:stretch>
            <a:fillRect/>
          </a:stretch>
        </p:blipFill>
        <p:spPr>
          <a:xfrm>
            <a:off x="838199" y="3464417"/>
            <a:ext cx="10515600" cy="1498513"/>
          </a:xfrm>
          <a:prstGeom prst="rect">
            <a:avLst/>
          </a:prstGeom>
        </p:spPr>
      </p:pic>
      <p:pic>
        <p:nvPicPr>
          <p:cNvPr id="7" name="Picture 6"/>
          <p:cNvPicPr>
            <a:picLocks noChangeAspect="1"/>
          </p:cNvPicPr>
          <p:nvPr/>
        </p:nvPicPr>
        <p:blipFill>
          <a:blip r:embed="rId5"/>
          <a:stretch>
            <a:fillRect/>
          </a:stretch>
        </p:blipFill>
        <p:spPr>
          <a:xfrm>
            <a:off x="5190187" y="4713668"/>
            <a:ext cx="5795492" cy="1751526"/>
          </a:xfrm>
          <a:prstGeom prst="rect">
            <a:avLst/>
          </a:prstGeom>
        </p:spPr>
      </p:pic>
    </p:spTree>
    <p:extLst>
      <p:ext uri="{BB962C8B-B14F-4D97-AF65-F5344CB8AC3E}">
        <p14:creationId xmlns:p14="http://schemas.microsoft.com/office/powerpoint/2010/main" val="159606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Reports</a:t>
            </a:r>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98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40E126E1-32DF-42E9-8992-B495C1463A6E}"/>
                                            </p:graphicEl>
                                          </p:spTgt>
                                        </p:tgtEl>
                                        <p:attrNameLst>
                                          <p:attrName>style.visibility</p:attrName>
                                        </p:attrNameLst>
                                      </p:cBhvr>
                                      <p:to>
                                        <p:strVal val="visible"/>
                                      </p:to>
                                    </p:set>
                                    <p:anim calcmode="lin" valueType="num">
                                      <p:cBhvr additive="base">
                                        <p:cTn id="13" dur="500" fill="hold"/>
                                        <p:tgtEl>
                                          <p:spTgt spid="4">
                                            <p:graphicEl>
                                              <a:dgm id="{40E126E1-32DF-42E9-8992-B495C1463A6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40E126E1-32DF-42E9-8992-B495C1463A6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E94EAAE7-4DAF-4BFA-9A35-717B1C174D6D}"/>
                                            </p:graphicEl>
                                          </p:spTgt>
                                        </p:tgtEl>
                                        <p:attrNameLst>
                                          <p:attrName>style.visibility</p:attrName>
                                        </p:attrNameLst>
                                      </p:cBhvr>
                                      <p:to>
                                        <p:strVal val="visible"/>
                                      </p:to>
                                    </p:set>
                                    <p:anim calcmode="lin" valueType="num">
                                      <p:cBhvr additive="base">
                                        <p:cTn id="19" dur="500" fill="hold"/>
                                        <p:tgtEl>
                                          <p:spTgt spid="4">
                                            <p:graphicEl>
                                              <a:dgm id="{E94EAAE7-4DAF-4BFA-9A35-717B1C174D6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E94EAAE7-4DAF-4BFA-9A35-717B1C174D6D}"/>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7CB301EA-FD2E-4A82-BE3B-783F21522B95}"/>
                                            </p:graphicEl>
                                          </p:spTgt>
                                        </p:tgtEl>
                                        <p:attrNameLst>
                                          <p:attrName>style.visibility</p:attrName>
                                        </p:attrNameLst>
                                      </p:cBhvr>
                                      <p:to>
                                        <p:strVal val="visible"/>
                                      </p:to>
                                    </p:set>
                                    <p:anim calcmode="lin" valueType="num">
                                      <p:cBhvr additive="base">
                                        <p:cTn id="25" dur="500" fill="hold"/>
                                        <p:tgtEl>
                                          <p:spTgt spid="4">
                                            <p:graphicEl>
                                              <a:dgm id="{7CB301EA-FD2E-4A82-BE3B-783F21522B9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7CB301EA-FD2E-4A82-BE3B-783F21522B9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45E76F72-0039-47D9-A73D-B187A265CB47}"/>
                                            </p:graphicEl>
                                          </p:spTgt>
                                        </p:tgtEl>
                                        <p:attrNameLst>
                                          <p:attrName>style.visibility</p:attrName>
                                        </p:attrNameLst>
                                      </p:cBhvr>
                                      <p:to>
                                        <p:strVal val="visible"/>
                                      </p:to>
                                    </p:set>
                                    <p:anim calcmode="lin" valueType="num">
                                      <p:cBhvr additive="base">
                                        <p:cTn id="31" dur="500" fill="hold"/>
                                        <p:tgtEl>
                                          <p:spTgt spid="4">
                                            <p:graphicEl>
                                              <a:dgm id="{45E76F72-0039-47D9-A73D-B187A265CB47}"/>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45E76F72-0039-47D9-A73D-B187A265CB47}"/>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BB0A471-15BB-400E-9EA1-792ADFD55C51}"/>
                                            </p:graphicEl>
                                          </p:spTgt>
                                        </p:tgtEl>
                                        <p:attrNameLst>
                                          <p:attrName>style.visibility</p:attrName>
                                        </p:attrNameLst>
                                      </p:cBhvr>
                                      <p:to>
                                        <p:strVal val="visible"/>
                                      </p:to>
                                    </p:set>
                                    <p:anim calcmode="lin" valueType="num">
                                      <p:cBhvr additive="base">
                                        <p:cTn id="37" dur="500" fill="hold"/>
                                        <p:tgtEl>
                                          <p:spTgt spid="4">
                                            <p:graphicEl>
                                              <a:dgm id="{1BB0A471-15BB-400E-9EA1-792ADFD55C5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BB0A471-15BB-400E-9EA1-792ADFD55C51}"/>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95CFEB90-7923-4CBE-8488-ABD3E21D7706}"/>
                                            </p:graphicEl>
                                          </p:spTgt>
                                        </p:tgtEl>
                                        <p:attrNameLst>
                                          <p:attrName>style.visibility</p:attrName>
                                        </p:attrNameLst>
                                      </p:cBhvr>
                                      <p:to>
                                        <p:strVal val="visible"/>
                                      </p:to>
                                    </p:set>
                                    <p:anim calcmode="lin" valueType="num">
                                      <p:cBhvr additive="base">
                                        <p:cTn id="43" dur="500" fill="hold"/>
                                        <p:tgtEl>
                                          <p:spTgt spid="4">
                                            <p:graphicEl>
                                              <a:dgm id="{95CFEB90-7923-4CBE-8488-ABD3E21D7706}"/>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95CFEB90-7923-4CBE-8488-ABD3E21D7706}"/>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133E9CB5-8049-4377-87A4-23D9290E9F46}"/>
                                            </p:graphicEl>
                                          </p:spTgt>
                                        </p:tgtEl>
                                        <p:attrNameLst>
                                          <p:attrName>style.visibility</p:attrName>
                                        </p:attrNameLst>
                                      </p:cBhvr>
                                      <p:to>
                                        <p:strVal val="visible"/>
                                      </p:to>
                                    </p:set>
                                    <p:anim calcmode="lin" valueType="num">
                                      <p:cBhvr additive="base">
                                        <p:cTn id="49" dur="500" fill="hold"/>
                                        <p:tgtEl>
                                          <p:spTgt spid="4">
                                            <p:graphicEl>
                                              <a:dgm id="{133E9CB5-8049-4377-87A4-23D9290E9F46}"/>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133E9CB5-8049-4377-87A4-23D9290E9F46}"/>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graphicEl>
                                              <a:dgm id="{50008BDA-0704-45CE-B592-7406C6AEBE2F}"/>
                                            </p:graphicEl>
                                          </p:spTgt>
                                        </p:tgtEl>
                                        <p:attrNameLst>
                                          <p:attrName>style.visibility</p:attrName>
                                        </p:attrNameLst>
                                      </p:cBhvr>
                                      <p:to>
                                        <p:strVal val="visible"/>
                                      </p:to>
                                    </p:set>
                                    <p:anim calcmode="lin" valueType="num">
                                      <p:cBhvr additive="base">
                                        <p:cTn id="55" dur="500" fill="hold"/>
                                        <p:tgtEl>
                                          <p:spTgt spid="4">
                                            <p:graphicEl>
                                              <a:dgm id="{50008BDA-0704-45CE-B592-7406C6AEBE2F}"/>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graphicEl>
                                              <a:dgm id="{50008BDA-0704-45CE-B592-7406C6AEBE2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15B5-6BA3-4138-A5B1-1C73CFC45F4C}"/>
              </a:ext>
            </a:extLst>
          </p:cNvPr>
          <p:cNvSpPr>
            <a:spLocks noGrp="1"/>
          </p:cNvSpPr>
          <p:nvPr>
            <p:ph type="title"/>
          </p:nvPr>
        </p:nvSpPr>
        <p:spPr/>
        <p:txBody>
          <a:bodyPr/>
          <a:lstStyle/>
          <a:p>
            <a:pPr algn="ctr"/>
            <a:r>
              <a:rPr lang="en-US" b="1" dirty="0"/>
              <a:t>Incident Reports</a:t>
            </a:r>
            <a:endParaRPr lang="en-US" dirty="0"/>
          </a:p>
        </p:txBody>
      </p:sp>
      <p:graphicFrame>
        <p:nvGraphicFramePr>
          <p:cNvPr id="4" name="Content Placeholder 3">
            <a:extLst>
              <a:ext uri="{FF2B5EF4-FFF2-40B4-BE49-F238E27FC236}">
                <a16:creationId xmlns:a16="http://schemas.microsoft.com/office/drawing/2014/main" id="{17C57616-4B47-4FEB-BA0E-51C46D14C6CF}"/>
              </a:ext>
            </a:extLst>
          </p:cNvPr>
          <p:cNvGraphicFramePr>
            <a:graphicFrameLocks noGrp="1"/>
          </p:cNvGraphicFramePr>
          <p:nvPr>
            <p:ph idx="1"/>
            <p:extLst>
              <p:ext uri="{D42A27DB-BD31-4B8C-83A1-F6EECF244321}">
                <p14:modId xmlns:p14="http://schemas.microsoft.com/office/powerpoint/2010/main" val="23521590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89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1A9263D-7CEC-46E9-B72D-1D4DEB20E457}"/>
                                            </p:graphicEl>
                                          </p:spTgt>
                                        </p:tgtEl>
                                        <p:attrNameLst>
                                          <p:attrName>style.visibility</p:attrName>
                                        </p:attrNameLst>
                                      </p:cBhvr>
                                      <p:to>
                                        <p:strVal val="visible"/>
                                      </p:to>
                                    </p:set>
                                    <p:anim calcmode="lin" valueType="num">
                                      <p:cBhvr additive="base">
                                        <p:cTn id="7" dur="500" fill="hold"/>
                                        <p:tgtEl>
                                          <p:spTgt spid="4">
                                            <p:graphicEl>
                                              <a:dgm id="{51A9263D-7CEC-46E9-B72D-1D4DEB20E45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1A9263D-7CEC-46E9-B72D-1D4DEB20E45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58BEB25-BEC0-4CC8-8551-27EC1520D84B}"/>
                                            </p:graphicEl>
                                          </p:spTgt>
                                        </p:tgtEl>
                                        <p:attrNameLst>
                                          <p:attrName>style.visibility</p:attrName>
                                        </p:attrNameLst>
                                      </p:cBhvr>
                                      <p:to>
                                        <p:strVal val="visible"/>
                                      </p:to>
                                    </p:set>
                                    <p:anim calcmode="lin" valueType="num">
                                      <p:cBhvr additive="base">
                                        <p:cTn id="13" dur="500" fill="hold"/>
                                        <p:tgtEl>
                                          <p:spTgt spid="4">
                                            <p:graphicEl>
                                              <a:dgm id="{C58BEB25-BEC0-4CC8-8551-27EC1520D84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58BEB25-BEC0-4CC8-8551-27EC1520D84B}"/>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7D09FF81-C21E-480C-A7C1-BDAF83FFB362}"/>
                                            </p:graphicEl>
                                          </p:spTgt>
                                        </p:tgtEl>
                                        <p:attrNameLst>
                                          <p:attrName>style.visibility</p:attrName>
                                        </p:attrNameLst>
                                      </p:cBhvr>
                                      <p:to>
                                        <p:strVal val="visible"/>
                                      </p:to>
                                    </p:set>
                                    <p:anim calcmode="lin" valueType="num">
                                      <p:cBhvr additive="base">
                                        <p:cTn id="17" dur="500" fill="hold"/>
                                        <p:tgtEl>
                                          <p:spTgt spid="4">
                                            <p:graphicEl>
                                              <a:dgm id="{7D09FF81-C21E-480C-A7C1-BDAF83FFB362}"/>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7D09FF81-C21E-480C-A7C1-BDAF83FFB362}"/>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3576DEF7-063B-4C27-9367-A6827F5398AF}"/>
                                            </p:graphicEl>
                                          </p:spTgt>
                                        </p:tgtEl>
                                        <p:attrNameLst>
                                          <p:attrName>style.visibility</p:attrName>
                                        </p:attrNameLst>
                                      </p:cBhvr>
                                      <p:to>
                                        <p:strVal val="visible"/>
                                      </p:to>
                                    </p:set>
                                    <p:anim calcmode="lin" valueType="num">
                                      <p:cBhvr additive="base">
                                        <p:cTn id="23" dur="500" fill="hold"/>
                                        <p:tgtEl>
                                          <p:spTgt spid="4">
                                            <p:graphicEl>
                                              <a:dgm id="{3576DEF7-063B-4C27-9367-A6827F5398AF}"/>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3576DEF7-063B-4C27-9367-A6827F5398AF}"/>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D9FA9756-EE62-4DE7-AC70-5D9884382EF7}"/>
                                            </p:graphicEl>
                                          </p:spTgt>
                                        </p:tgtEl>
                                        <p:attrNameLst>
                                          <p:attrName>style.visibility</p:attrName>
                                        </p:attrNameLst>
                                      </p:cBhvr>
                                      <p:to>
                                        <p:strVal val="visible"/>
                                      </p:to>
                                    </p:set>
                                    <p:anim calcmode="lin" valueType="num">
                                      <p:cBhvr additive="base">
                                        <p:cTn id="27" dur="500" fill="hold"/>
                                        <p:tgtEl>
                                          <p:spTgt spid="4">
                                            <p:graphicEl>
                                              <a:dgm id="{D9FA9756-EE62-4DE7-AC70-5D9884382EF7}"/>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D9FA9756-EE62-4DE7-AC70-5D9884382EF7}"/>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E24D81E8-6E42-4291-88DF-FA79DB9A810D}"/>
                                            </p:graphicEl>
                                          </p:spTgt>
                                        </p:tgtEl>
                                        <p:attrNameLst>
                                          <p:attrName>style.visibility</p:attrName>
                                        </p:attrNameLst>
                                      </p:cBhvr>
                                      <p:to>
                                        <p:strVal val="visible"/>
                                      </p:to>
                                    </p:set>
                                    <p:anim calcmode="lin" valueType="num">
                                      <p:cBhvr additive="base">
                                        <p:cTn id="33" dur="500" fill="hold"/>
                                        <p:tgtEl>
                                          <p:spTgt spid="4">
                                            <p:graphicEl>
                                              <a:dgm id="{E24D81E8-6E42-4291-88DF-FA79DB9A810D}"/>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E24D81E8-6E42-4291-88DF-FA79DB9A810D}"/>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170F377E-03A7-4BA3-9130-71154C9C1E59}"/>
                                            </p:graphicEl>
                                          </p:spTgt>
                                        </p:tgtEl>
                                        <p:attrNameLst>
                                          <p:attrName>style.visibility</p:attrName>
                                        </p:attrNameLst>
                                      </p:cBhvr>
                                      <p:to>
                                        <p:strVal val="visible"/>
                                      </p:to>
                                    </p:set>
                                    <p:anim calcmode="lin" valueType="num">
                                      <p:cBhvr additive="base">
                                        <p:cTn id="37" dur="500" fill="hold"/>
                                        <p:tgtEl>
                                          <p:spTgt spid="4">
                                            <p:graphicEl>
                                              <a:dgm id="{170F377E-03A7-4BA3-9130-71154C9C1E5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70F377E-03A7-4BA3-9130-71154C9C1E5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A8A275-F6F3-47D0-894D-AEDC0A503132}"/>
              </a:ext>
            </a:extLst>
          </p:cNvPr>
          <p:cNvSpPr>
            <a:spLocks noGrp="1"/>
          </p:cNvSpPr>
          <p:nvPr>
            <p:ph type="title"/>
          </p:nvPr>
        </p:nvSpPr>
        <p:spPr>
          <a:xfrm>
            <a:off x="621792" y="1161288"/>
            <a:ext cx="3602736" cy="4526280"/>
          </a:xfrm>
        </p:spPr>
        <p:txBody>
          <a:bodyPr>
            <a:normAutofit/>
          </a:bodyPr>
          <a:lstStyle/>
          <a:p>
            <a:r>
              <a:rPr lang="en-US" sz="4000" b="1"/>
              <a:t>Incident Reports: </a:t>
            </a:r>
            <a:r>
              <a:rPr lang="en-US" sz="4000"/>
              <a:t>Criteria</a:t>
            </a:r>
          </a:p>
        </p:txBody>
      </p:sp>
      <p:sp>
        <p:nvSpPr>
          <p:cNvPr id="32" name="Rectangle 3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Content Placeholder 2">
            <a:extLst>
              <a:ext uri="{FF2B5EF4-FFF2-40B4-BE49-F238E27FC236}">
                <a16:creationId xmlns:a16="http://schemas.microsoft.com/office/drawing/2014/main" id="{2D613547-FCAC-4F98-9369-4F5138A3C2E4}"/>
              </a:ext>
            </a:extLst>
          </p:cNvPr>
          <p:cNvGraphicFramePr>
            <a:graphicFrameLocks noGrp="1"/>
          </p:cNvGraphicFramePr>
          <p:nvPr>
            <p:ph idx="1"/>
            <p:extLst>
              <p:ext uri="{D42A27DB-BD31-4B8C-83A1-F6EECF244321}">
                <p14:modId xmlns:p14="http://schemas.microsoft.com/office/powerpoint/2010/main" val="401394346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501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graphicEl>
                                              <a:dgm id="{F32FF0D0-7919-47C4-9384-E2B221CC62E8}"/>
                                            </p:graphicEl>
                                          </p:spTgt>
                                        </p:tgtEl>
                                        <p:attrNameLst>
                                          <p:attrName>style.visibility</p:attrName>
                                        </p:attrNameLst>
                                      </p:cBhvr>
                                      <p:to>
                                        <p:strVal val="visible"/>
                                      </p:to>
                                    </p:set>
                                    <p:anim calcmode="lin" valueType="num">
                                      <p:cBhvr additive="base">
                                        <p:cTn id="7" dur="500" fill="hold"/>
                                        <p:tgtEl>
                                          <p:spTgt spid="22">
                                            <p:graphicEl>
                                              <a:dgm id="{F32FF0D0-7919-47C4-9384-E2B221CC62E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graphicEl>
                                              <a:dgm id="{F32FF0D0-7919-47C4-9384-E2B221CC62E8}"/>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graphicEl>
                                              <a:dgm id="{9CAE3A7F-B43C-4CF4-A87A-30F281771F12}"/>
                                            </p:graphicEl>
                                          </p:spTgt>
                                        </p:tgtEl>
                                        <p:attrNameLst>
                                          <p:attrName>style.visibility</p:attrName>
                                        </p:attrNameLst>
                                      </p:cBhvr>
                                      <p:to>
                                        <p:strVal val="visible"/>
                                      </p:to>
                                    </p:set>
                                    <p:anim calcmode="lin" valueType="num">
                                      <p:cBhvr additive="base">
                                        <p:cTn id="13" dur="500" fill="hold"/>
                                        <p:tgtEl>
                                          <p:spTgt spid="22">
                                            <p:graphicEl>
                                              <a:dgm id="{9CAE3A7F-B43C-4CF4-A87A-30F281771F1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graphicEl>
                                              <a:dgm id="{9CAE3A7F-B43C-4CF4-A87A-30F281771F12}"/>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graphicEl>
                                              <a:dgm id="{CED32CB4-BF66-4E9B-9896-C9BF2F67F333}"/>
                                            </p:graphicEl>
                                          </p:spTgt>
                                        </p:tgtEl>
                                        <p:attrNameLst>
                                          <p:attrName>style.visibility</p:attrName>
                                        </p:attrNameLst>
                                      </p:cBhvr>
                                      <p:to>
                                        <p:strVal val="visible"/>
                                      </p:to>
                                    </p:set>
                                    <p:anim calcmode="lin" valueType="num">
                                      <p:cBhvr additive="base">
                                        <p:cTn id="19" dur="500" fill="hold"/>
                                        <p:tgtEl>
                                          <p:spTgt spid="22">
                                            <p:graphicEl>
                                              <a:dgm id="{CED32CB4-BF66-4E9B-9896-C9BF2F67F333}"/>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
                                            <p:graphicEl>
                                              <a:dgm id="{CED32CB4-BF66-4E9B-9896-C9BF2F67F333}"/>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graphicEl>
                                              <a:dgm id="{EE6B5D6B-71CC-4163-B402-7296F488CB3F}"/>
                                            </p:graphicEl>
                                          </p:spTgt>
                                        </p:tgtEl>
                                        <p:attrNameLst>
                                          <p:attrName>style.visibility</p:attrName>
                                        </p:attrNameLst>
                                      </p:cBhvr>
                                      <p:to>
                                        <p:strVal val="visible"/>
                                      </p:to>
                                    </p:set>
                                    <p:anim calcmode="lin" valueType="num">
                                      <p:cBhvr additive="base">
                                        <p:cTn id="25" dur="500" fill="hold"/>
                                        <p:tgtEl>
                                          <p:spTgt spid="22">
                                            <p:graphicEl>
                                              <a:dgm id="{EE6B5D6B-71CC-4163-B402-7296F488CB3F}"/>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
                                            <p:graphicEl>
                                              <a:dgm id="{EE6B5D6B-71CC-4163-B402-7296F488CB3F}"/>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graphicEl>
                                              <a:dgm id="{0936DF82-7B6B-4EEF-AB33-9FB44B888F03}"/>
                                            </p:graphicEl>
                                          </p:spTgt>
                                        </p:tgtEl>
                                        <p:attrNameLst>
                                          <p:attrName>style.visibility</p:attrName>
                                        </p:attrNameLst>
                                      </p:cBhvr>
                                      <p:to>
                                        <p:strVal val="visible"/>
                                      </p:to>
                                    </p:set>
                                    <p:anim calcmode="lin" valueType="num">
                                      <p:cBhvr additive="base">
                                        <p:cTn id="31" dur="500" fill="hold"/>
                                        <p:tgtEl>
                                          <p:spTgt spid="22">
                                            <p:graphicEl>
                                              <a:dgm id="{0936DF82-7B6B-4EEF-AB33-9FB44B888F03}"/>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
                                            <p:graphicEl>
                                              <a:dgm id="{0936DF82-7B6B-4EEF-AB33-9FB44B888F03}"/>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graphicEl>
                                              <a:dgm id="{2235C679-5A20-47F9-B514-6A8BC614A894}"/>
                                            </p:graphicEl>
                                          </p:spTgt>
                                        </p:tgtEl>
                                        <p:attrNameLst>
                                          <p:attrName>style.visibility</p:attrName>
                                        </p:attrNameLst>
                                      </p:cBhvr>
                                      <p:to>
                                        <p:strVal val="visible"/>
                                      </p:to>
                                    </p:set>
                                    <p:anim calcmode="lin" valueType="num">
                                      <p:cBhvr additive="base">
                                        <p:cTn id="37" dur="500" fill="hold"/>
                                        <p:tgtEl>
                                          <p:spTgt spid="22">
                                            <p:graphicEl>
                                              <a:dgm id="{2235C679-5A20-47F9-B514-6A8BC614A89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graphicEl>
                                              <a:dgm id="{2235C679-5A20-47F9-B514-6A8BC614A89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4EB1-F4EF-4C7D-82A5-C8EED083CCBB}"/>
              </a:ext>
            </a:extLst>
          </p:cNvPr>
          <p:cNvSpPr>
            <a:spLocks noGrp="1"/>
          </p:cNvSpPr>
          <p:nvPr>
            <p:ph type="title"/>
          </p:nvPr>
        </p:nvSpPr>
        <p:spPr/>
        <p:txBody>
          <a:bodyPr/>
          <a:lstStyle/>
          <a:p>
            <a:pPr algn="ctr"/>
            <a:r>
              <a:rPr lang="en-US" b="1" dirty="0"/>
              <a:t>Investigative Reports</a:t>
            </a:r>
            <a:endParaRPr lang="en-US" dirty="0"/>
          </a:p>
        </p:txBody>
      </p:sp>
      <p:sp>
        <p:nvSpPr>
          <p:cNvPr id="3" name="Content Placeholder 2">
            <a:extLst>
              <a:ext uri="{FF2B5EF4-FFF2-40B4-BE49-F238E27FC236}">
                <a16:creationId xmlns:a16="http://schemas.microsoft.com/office/drawing/2014/main" id="{8D9A4914-2E3A-4589-B700-CC89F368A7A1}"/>
              </a:ext>
            </a:extLst>
          </p:cNvPr>
          <p:cNvSpPr>
            <a:spLocks noGrp="1"/>
          </p:cNvSpPr>
          <p:nvPr>
            <p:ph idx="1"/>
          </p:nvPr>
        </p:nvSpPr>
        <p:spPr/>
        <p:txBody>
          <a:bodyPr>
            <a:normAutofit/>
          </a:bodyPr>
          <a:lstStyle/>
          <a:p>
            <a:pPr algn="just"/>
            <a:r>
              <a:rPr lang="en-US" dirty="0"/>
              <a:t>It focuses more on why the event occurred.</a:t>
            </a:r>
          </a:p>
          <a:p>
            <a:pPr algn="just"/>
            <a:r>
              <a:rPr lang="en-US" b="1" dirty="0"/>
              <a:t>Computer Technology</a:t>
            </a:r>
            <a:r>
              <a:rPr lang="en-US" dirty="0"/>
              <a:t>—You work in a college’s technology department. The college requires that all student grades be kept on a newly installed, campus‐wide database and then be submitted electronically when the semester ends. For some reason, faculty cannot access their students’ records to input grades. You must investigate the causes behind this technology glitch and solve the problems—</a:t>
            </a:r>
            <a:r>
              <a:rPr lang="en-US" i="1" dirty="0"/>
              <a:t>now</a:t>
            </a:r>
            <a:r>
              <a:rPr lang="en-US" dirty="0"/>
              <a:t>! </a:t>
            </a:r>
          </a:p>
          <a:p>
            <a:pPr marL="0" indent="0" algn="just">
              <a:buNone/>
            </a:pPr>
            <a:r>
              <a:rPr lang="en-US" dirty="0"/>
              <a:t>The semester grades are due within 24 hours.</a:t>
            </a:r>
          </a:p>
        </p:txBody>
      </p:sp>
    </p:spTree>
    <p:extLst>
      <p:ext uri="{BB962C8B-B14F-4D97-AF65-F5344CB8AC3E}">
        <p14:creationId xmlns:p14="http://schemas.microsoft.com/office/powerpoint/2010/main" val="33063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4" name="Content Placeholder 3">
            <a:extLst>
              <a:ext uri="{FF2B5EF4-FFF2-40B4-BE49-F238E27FC236}">
                <a16:creationId xmlns:a16="http://schemas.microsoft.com/office/drawing/2014/main" id="{4AEDB212-DB54-4906-A6D5-9BDCCFE4ADAF}"/>
              </a:ext>
            </a:extLst>
          </p:cNvPr>
          <p:cNvGraphicFramePr>
            <a:graphicFrameLocks noGrp="1"/>
          </p:cNvGraphicFramePr>
          <p:nvPr>
            <p:ph idx="1"/>
            <p:extLst>
              <p:ext uri="{D42A27DB-BD31-4B8C-83A1-F6EECF244321}">
                <p14:modId xmlns:p14="http://schemas.microsoft.com/office/powerpoint/2010/main" val="1956684629"/>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27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F81AB3EB-DD7A-416C-8E45-48D6703B3455}"/>
                                            </p:graphicEl>
                                          </p:spTgt>
                                        </p:tgtEl>
                                        <p:attrNameLst>
                                          <p:attrName>style.visibility</p:attrName>
                                        </p:attrNameLst>
                                      </p:cBhvr>
                                      <p:to>
                                        <p:strVal val="visible"/>
                                      </p:to>
                                    </p:set>
                                    <p:anim calcmode="lin" valueType="num">
                                      <p:cBhvr additive="base">
                                        <p:cTn id="7" dur="500" fill="hold"/>
                                        <p:tgtEl>
                                          <p:spTgt spid="4">
                                            <p:graphicEl>
                                              <a:dgm id="{F81AB3EB-DD7A-416C-8E45-48D6703B345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F81AB3EB-DD7A-416C-8E45-48D6703B345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1905976D-2D6D-4197-BA88-E38A68DB06C4}"/>
                                            </p:graphicEl>
                                          </p:spTgt>
                                        </p:tgtEl>
                                        <p:attrNameLst>
                                          <p:attrName>style.visibility</p:attrName>
                                        </p:attrNameLst>
                                      </p:cBhvr>
                                      <p:to>
                                        <p:strVal val="visible"/>
                                      </p:to>
                                    </p:set>
                                    <p:anim calcmode="lin" valueType="num">
                                      <p:cBhvr additive="base">
                                        <p:cTn id="13" dur="500" fill="hold"/>
                                        <p:tgtEl>
                                          <p:spTgt spid="4">
                                            <p:graphicEl>
                                              <a:dgm id="{1905976D-2D6D-4197-BA88-E38A68DB06C4}"/>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1905976D-2D6D-4197-BA88-E38A68DB06C4}"/>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7E92201D-599D-4AB2-9EB9-FDD7B8734D4B}"/>
                                            </p:graphicEl>
                                          </p:spTgt>
                                        </p:tgtEl>
                                        <p:attrNameLst>
                                          <p:attrName>style.visibility</p:attrName>
                                        </p:attrNameLst>
                                      </p:cBhvr>
                                      <p:to>
                                        <p:strVal val="visible"/>
                                      </p:to>
                                    </p:set>
                                    <p:anim calcmode="lin" valueType="num">
                                      <p:cBhvr additive="base">
                                        <p:cTn id="19" dur="500" fill="hold"/>
                                        <p:tgtEl>
                                          <p:spTgt spid="4">
                                            <p:graphicEl>
                                              <a:dgm id="{7E92201D-599D-4AB2-9EB9-FDD7B8734D4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7E92201D-599D-4AB2-9EB9-FDD7B8734D4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A67598DB-A5F5-449C-A6D5-AB05C2F92D86}"/>
                                            </p:graphicEl>
                                          </p:spTgt>
                                        </p:tgtEl>
                                        <p:attrNameLst>
                                          <p:attrName>style.visibility</p:attrName>
                                        </p:attrNameLst>
                                      </p:cBhvr>
                                      <p:to>
                                        <p:strVal val="visible"/>
                                      </p:to>
                                    </p:set>
                                    <p:anim calcmode="lin" valueType="num">
                                      <p:cBhvr additive="base">
                                        <p:cTn id="25" dur="500" fill="hold"/>
                                        <p:tgtEl>
                                          <p:spTgt spid="4">
                                            <p:graphicEl>
                                              <a:dgm id="{A67598DB-A5F5-449C-A6D5-AB05C2F92D86}"/>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A67598DB-A5F5-449C-A6D5-AB05C2F92D86}"/>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7370883D-30AC-446D-9257-E08CE8DBCC01}"/>
                                            </p:graphicEl>
                                          </p:spTgt>
                                        </p:tgtEl>
                                        <p:attrNameLst>
                                          <p:attrName>style.visibility</p:attrName>
                                        </p:attrNameLst>
                                      </p:cBhvr>
                                      <p:to>
                                        <p:strVal val="visible"/>
                                      </p:to>
                                    </p:set>
                                    <p:anim calcmode="lin" valueType="num">
                                      <p:cBhvr additive="base">
                                        <p:cTn id="31" dur="500" fill="hold"/>
                                        <p:tgtEl>
                                          <p:spTgt spid="4">
                                            <p:graphicEl>
                                              <a:dgm id="{7370883D-30AC-446D-9257-E08CE8DBCC01}"/>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7370883D-30AC-446D-9257-E08CE8DBCC01}"/>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C5AC469D-12A5-4DAE-AEE3-7D47CAB67DE6}"/>
                                            </p:graphicEl>
                                          </p:spTgt>
                                        </p:tgtEl>
                                        <p:attrNameLst>
                                          <p:attrName>style.visibility</p:attrName>
                                        </p:attrNameLst>
                                      </p:cBhvr>
                                      <p:to>
                                        <p:strVal val="visible"/>
                                      </p:to>
                                    </p:set>
                                    <p:anim calcmode="lin" valueType="num">
                                      <p:cBhvr additive="base">
                                        <p:cTn id="37" dur="500" fill="hold"/>
                                        <p:tgtEl>
                                          <p:spTgt spid="4">
                                            <p:graphicEl>
                                              <a:dgm id="{C5AC469D-12A5-4DAE-AEE3-7D47CAB67DE6}"/>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C5AC469D-12A5-4DAE-AEE3-7D47CAB67DE6}"/>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58A34505-5139-4054-929F-1CEA0FECCD7A}"/>
                                            </p:graphicEl>
                                          </p:spTgt>
                                        </p:tgtEl>
                                        <p:attrNameLst>
                                          <p:attrName>style.visibility</p:attrName>
                                        </p:attrNameLst>
                                      </p:cBhvr>
                                      <p:to>
                                        <p:strVal val="visible"/>
                                      </p:to>
                                    </p:set>
                                    <p:anim calcmode="lin" valueType="num">
                                      <p:cBhvr additive="base">
                                        <p:cTn id="43" dur="500" fill="hold"/>
                                        <p:tgtEl>
                                          <p:spTgt spid="4">
                                            <p:graphicEl>
                                              <a:dgm id="{58A34505-5139-4054-929F-1CEA0FECCD7A}"/>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58A34505-5139-4054-929F-1CEA0FECCD7A}"/>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D4E25448-E5FA-40F1-8CAB-37A07AF8A27E}"/>
                                            </p:graphicEl>
                                          </p:spTgt>
                                        </p:tgtEl>
                                        <p:attrNameLst>
                                          <p:attrName>style.visibility</p:attrName>
                                        </p:attrNameLst>
                                      </p:cBhvr>
                                      <p:to>
                                        <p:strVal val="visible"/>
                                      </p:to>
                                    </p:set>
                                    <p:anim calcmode="lin" valueType="num">
                                      <p:cBhvr additive="base">
                                        <p:cTn id="49" dur="500" fill="hold"/>
                                        <p:tgtEl>
                                          <p:spTgt spid="4">
                                            <p:graphicEl>
                                              <a:dgm id="{D4E25448-E5FA-40F1-8CAB-37A07AF8A27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D4E25448-E5FA-40F1-8CAB-37A07AF8A27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9A71-79BB-481F-85B7-B8734DAC00F6}"/>
              </a:ext>
            </a:extLst>
          </p:cNvPr>
          <p:cNvSpPr>
            <a:spLocks noGrp="1"/>
          </p:cNvSpPr>
          <p:nvPr>
            <p:ph type="title"/>
          </p:nvPr>
        </p:nvSpPr>
        <p:spPr>
          <a:xfrm>
            <a:off x="524741" y="620392"/>
            <a:ext cx="3808268" cy="5504688"/>
          </a:xfrm>
        </p:spPr>
        <p:txBody>
          <a:bodyPr>
            <a:normAutofit/>
          </a:bodyPr>
          <a:lstStyle/>
          <a:p>
            <a:r>
              <a:rPr lang="en-US" sz="5600" b="1">
                <a:solidFill>
                  <a:schemeClr val="accent5"/>
                </a:solidFill>
              </a:rPr>
              <a:t>Trip Reports</a:t>
            </a:r>
            <a:br>
              <a:rPr lang="en-US" sz="5600" b="1">
                <a:solidFill>
                  <a:schemeClr val="accent5"/>
                </a:solidFill>
              </a:rPr>
            </a:br>
            <a:r>
              <a:rPr lang="en-US" sz="5600">
                <a:solidFill>
                  <a:schemeClr val="accent5"/>
                </a:solidFill>
              </a:rPr>
              <a:t>A </a:t>
            </a:r>
            <a:r>
              <a:rPr lang="en-US" sz="5600" i="1">
                <a:solidFill>
                  <a:schemeClr val="accent5"/>
                </a:solidFill>
              </a:rPr>
              <a:t>trip report </a:t>
            </a:r>
            <a:r>
              <a:rPr lang="en-US" sz="5600">
                <a:solidFill>
                  <a:schemeClr val="accent5"/>
                </a:solidFill>
              </a:rPr>
              <a:t>allows you to report on job‐related travel</a:t>
            </a:r>
          </a:p>
        </p:txBody>
      </p:sp>
      <p:graphicFrame>
        <p:nvGraphicFramePr>
          <p:cNvPr id="5" name="Content Placeholder 2">
            <a:extLst>
              <a:ext uri="{FF2B5EF4-FFF2-40B4-BE49-F238E27FC236}">
                <a16:creationId xmlns:a16="http://schemas.microsoft.com/office/drawing/2014/main" id="{B143372B-CEBA-4AE0-ABE9-EA6F3B4947D7}"/>
              </a:ext>
            </a:extLst>
          </p:cNvPr>
          <p:cNvGraphicFramePr>
            <a:graphicFrameLocks noGrp="1"/>
          </p:cNvGraphicFramePr>
          <p:nvPr>
            <p:ph idx="1"/>
            <p:extLst>
              <p:ext uri="{D42A27DB-BD31-4B8C-83A1-F6EECF244321}">
                <p14:modId xmlns:p14="http://schemas.microsoft.com/office/powerpoint/2010/main" val="30900298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09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A1CC9AE1-99F4-4346-AB03-5A6AB5E877FC}"/>
                                            </p:graphicEl>
                                          </p:spTgt>
                                        </p:tgtEl>
                                        <p:attrNameLst>
                                          <p:attrName>style.visibility</p:attrName>
                                        </p:attrNameLst>
                                      </p:cBhvr>
                                      <p:to>
                                        <p:strVal val="visible"/>
                                      </p:to>
                                    </p:set>
                                    <p:anim calcmode="lin" valueType="num">
                                      <p:cBhvr additive="base">
                                        <p:cTn id="7" dur="500" fill="hold"/>
                                        <p:tgtEl>
                                          <p:spTgt spid="5">
                                            <p:graphicEl>
                                              <a:dgm id="{A1CC9AE1-99F4-4346-AB03-5A6AB5E877F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A1CC9AE1-99F4-4346-AB03-5A6AB5E877F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221B1DCF-C673-4F71-B786-97BFA9B50A17}"/>
                                            </p:graphicEl>
                                          </p:spTgt>
                                        </p:tgtEl>
                                        <p:attrNameLst>
                                          <p:attrName>style.visibility</p:attrName>
                                        </p:attrNameLst>
                                      </p:cBhvr>
                                      <p:to>
                                        <p:strVal val="visible"/>
                                      </p:to>
                                    </p:set>
                                    <p:anim calcmode="lin" valueType="num">
                                      <p:cBhvr additive="base">
                                        <p:cTn id="13" dur="500" fill="hold"/>
                                        <p:tgtEl>
                                          <p:spTgt spid="5">
                                            <p:graphicEl>
                                              <a:dgm id="{221B1DCF-C673-4F71-B786-97BFA9B50A1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221B1DCF-C673-4F71-B786-97BFA9B50A1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4A780CE5-F7F4-454E-80C2-ED3645B2D4F5}"/>
                                            </p:graphicEl>
                                          </p:spTgt>
                                        </p:tgtEl>
                                        <p:attrNameLst>
                                          <p:attrName>style.visibility</p:attrName>
                                        </p:attrNameLst>
                                      </p:cBhvr>
                                      <p:to>
                                        <p:strVal val="visible"/>
                                      </p:to>
                                    </p:set>
                                    <p:anim calcmode="lin" valueType="num">
                                      <p:cBhvr additive="base">
                                        <p:cTn id="19" dur="500" fill="hold"/>
                                        <p:tgtEl>
                                          <p:spTgt spid="5">
                                            <p:graphicEl>
                                              <a:dgm id="{4A780CE5-F7F4-454E-80C2-ED3645B2D4F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4A780CE5-F7F4-454E-80C2-ED3645B2D4F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250E165-11D2-4DFA-A442-918338EFC739}"/>
                                            </p:graphicEl>
                                          </p:spTgt>
                                        </p:tgtEl>
                                        <p:attrNameLst>
                                          <p:attrName>style.visibility</p:attrName>
                                        </p:attrNameLst>
                                      </p:cBhvr>
                                      <p:to>
                                        <p:strVal val="visible"/>
                                      </p:to>
                                    </p:set>
                                    <p:anim calcmode="lin" valueType="num">
                                      <p:cBhvr additive="base">
                                        <p:cTn id="25" dur="500" fill="hold"/>
                                        <p:tgtEl>
                                          <p:spTgt spid="5">
                                            <p:graphicEl>
                                              <a:dgm id="{B250E165-11D2-4DFA-A442-918338EFC739}"/>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250E165-11D2-4DFA-A442-918338EFC739}"/>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7B8BDE0-C762-484B-936F-94B3ADFD3210}"/>
                                            </p:graphicEl>
                                          </p:spTgt>
                                        </p:tgtEl>
                                        <p:attrNameLst>
                                          <p:attrName>style.visibility</p:attrName>
                                        </p:attrNameLst>
                                      </p:cBhvr>
                                      <p:to>
                                        <p:strVal val="visible"/>
                                      </p:to>
                                    </p:set>
                                    <p:anim calcmode="lin" valueType="num">
                                      <p:cBhvr additive="base">
                                        <p:cTn id="31" dur="500" fill="hold"/>
                                        <p:tgtEl>
                                          <p:spTgt spid="5">
                                            <p:graphicEl>
                                              <a:dgm id="{27B8BDE0-C762-484B-936F-94B3ADFD3210}"/>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7B8BDE0-C762-484B-936F-94B3ADFD321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7B577-C981-4B8B-BF9A-0B4332D0B43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Progress Reports</a:t>
            </a:r>
            <a:endParaRPr lang="en-US" sz="4000">
              <a:solidFill>
                <a:srgbClr val="FFFFFF"/>
              </a:solidFill>
            </a:endParaRPr>
          </a:p>
        </p:txBody>
      </p:sp>
      <p:sp>
        <p:nvSpPr>
          <p:cNvPr id="11" name="Content Placeholder 2">
            <a:extLst>
              <a:ext uri="{FF2B5EF4-FFF2-40B4-BE49-F238E27FC236}">
                <a16:creationId xmlns:a16="http://schemas.microsoft.com/office/drawing/2014/main" id="{0B85DE49-682A-4170-B432-60AAF9506406}"/>
              </a:ext>
            </a:extLst>
          </p:cNvPr>
          <p:cNvSpPr>
            <a:spLocks noGrp="1"/>
          </p:cNvSpPr>
          <p:nvPr>
            <p:ph idx="1"/>
          </p:nvPr>
        </p:nvSpPr>
        <p:spPr>
          <a:xfrm>
            <a:off x="4810259" y="649480"/>
            <a:ext cx="6555347" cy="5546047"/>
          </a:xfrm>
        </p:spPr>
        <p:txBody>
          <a:bodyPr anchor="ctr">
            <a:normAutofit/>
          </a:bodyPr>
          <a:lstStyle/>
          <a:p>
            <a:r>
              <a:rPr lang="en-US" sz="1700" dirty="0"/>
              <a:t>A </a:t>
            </a:r>
            <a:r>
              <a:rPr lang="en-US" sz="1700" i="1" dirty="0"/>
              <a:t>progress report </a:t>
            </a:r>
            <a:r>
              <a:rPr lang="en-US" sz="1700" dirty="0"/>
              <a:t>lets you document the status of an activity, explaining what work has been accomplished and what work remains.</a:t>
            </a:r>
          </a:p>
          <a:p>
            <a:r>
              <a:rPr lang="en-US" sz="1700" dirty="0"/>
              <a:t>Introduction (overview, background)</a:t>
            </a:r>
          </a:p>
          <a:p>
            <a:pPr lvl="1"/>
            <a:r>
              <a:rPr lang="en-US" sz="1700" b="1" dirty="0"/>
              <a:t>Objectives. </a:t>
            </a:r>
            <a:r>
              <a:rPr lang="en-US" sz="1700" dirty="0"/>
              <a:t>These can include the following:</a:t>
            </a:r>
          </a:p>
          <a:p>
            <a:pPr lvl="2"/>
            <a:r>
              <a:rPr lang="en-US" sz="1700" dirty="0"/>
              <a:t>Why are you working on this project (what’s the rationale)?</a:t>
            </a:r>
          </a:p>
          <a:p>
            <a:pPr lvl="2"/>
            <a:r>
              <a:rPr lang="en-US" sz="1700" dirty="0"/>
              <a:t>What problems motivated the project?</a:t>
            </a:r>
          </a:p>
          <a:p>
            <a:pPr lvl="2"/>
            <a:r>
              <a:rPr lang="en-US" sz="1700" dirty="0"/>
              <a:t>What do you hope to achieve?</a:t>
            </a:r>
          </a:p>
          <a:p>
            <a:pPr lvl="2"/>
            <a:r>
              <a:rPr lang="en-US" sz="1700" dirty="0"/>
              <a:t>Who initiated the activity?</a:t>
            </a:r>
          </a:p>
          <a:p>
            <a:pPr lvl="1"/>
            <a:r>
              <a:rPr lang="en-US" sz="1700" b="1" dirty="0"/>
              <a:t>Personnel. </a:t>
            </a:r>
            <a:r>
              <a:rPr lang="en-US" sz="1700" dirty="0"/>
              <a:t>With whom are you working on this project (i.e., work team, liaison, contacts)?</a:t>
            </a:r>
          </a:p>
          <a:p>
            <a:pPr lvl="1"/>
            <a:r>
              <a:rPr lang="en-US" sz="1700" b="1" dirty="0"/>
              <a:t>Previous activity. </a:t>
            </a:r>
            <a:r>
              <a:rPr lang="en-US" sz="1700" dirty="0"/>
              <a:t>If this is the second, third, or fourth report in a series, remind your readers what work has already been accomplished.</a:t>
            </a:r>
          </a:p>
          <a:p>
            <a:r>
              <a:rPr lang="en-US" sz="1700" dirty="0"/>
              <a:t>Discussion (findings, body, agenda)</a:t>
            </a:r>
          </a:p>
          <a:p>
            <a:pPr lvl="1"/>
            <a:r>
              <a:rPr lang="en-US" sz="1700" b="1" dirty="0"/>
              <a:t>Work accomplished.</a:t>
            </a:r>
          </a:p>
          <a:p>
            <a:pPr lvl="1"/>
            <a:r>
              <a:rPr lang="en-US" sz="1700" b="1" dirty="0"/>
              <a:t>Problems encountered.</a:t>
            </a:r>
          </a:p>
          <a:p>
            <a:pPr lvl="1"/>
            <a:r>
              <a:rPr lang="en-US" sz="1700" b="1" dirty="0"/>
              <a:t>Work remaining.</a:t>
            </a:r>
          </a:p>
          <a:p>
            <a:r>
              <a:rPr lang="en-US" sz="1700" dirty="0"/>
              <a:t>Conclusion/Recommendations</a:t>
            </a:r>
          </a:p>
        </p:txBody>
      </p:sp>
    </p:spTree>
    <p:extLst>
      <p:ext uri="{BB962C8B-B14F-4D97-AF65-F5344CB8AC3E}">
        <p14:creationId xmlns:p14="http://schemas.microsoft.com/office/powerpoint/2010/main" val="410210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anim calcmode="lin" valueType="num">
                                      <p:cBhvr additive="base">
                                        <p:cTn id="4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anim calcmode="lin" valueType="num">
                                      <p:cBhvr additive="base">
                                        <p:cTn id="4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 calcmode="lin" valueType="num">
                                      <p:cBhvr additive="base">
                                        <p:cTn id="5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anim calcmode="lin" valueType="num">
                                      <p:cBhvr additive="base">
                                        <p:cTn id="55"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
                                            <p:txEl>
                                              <p:pRg st="12" end="12"/>
                                            </p:txEl>
                                          </p:spTgt>
                                        </p:tgtEl>
                                        <p:attrNameLst>
                                          <p:attrName>style.visibility</p:attrName>
                                        </p:attrNameLst>
                                      </p:cBhvr>
                                      <p:to>
                                        <p:strVal val="visible"/>
                                      </p:to>
                                    </p:set>
                                    <p:anim calcmode="lin" valueType="num">
                                      <p:cBhvr additive="base">
                                        <p:cTn id="59"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xEl>
                                              <p:pRg st="13" end="13"/>
                                            </p:txEl>
                                          </p:spTgt>
                                        </p:tgtEl>
                                        <p:attrNameLst>
                                          <p:attrName>style.visibility</p:attrName>
                                        </p:attrNameLst>
                                      </p:cBhvr>
                                      <p:to>
                                        <p:strVal val="visible"/>
                                      </p:to>
                                    </p:set>
                                    <p:anim calcmode="lin" valueType="num">
                                      <p:cBhvr additive="base">
                                        <p:cTn id="65"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6177343"/>
          </a:xfrm>
          <a:prstGeom prst="rect">
            <a:avLst/>
          </a:prstGeom>
        </p:spPr>
      </p:pic>
    </p:spTree>
    <p:extLst>
      <p:ext uri="{BB962C8B-B14F-4D97-AF65-F5344CB8AC3E}">
        <p14:creationId xmlns:p14="http://schemas.microsoft.com/office/powerpoint/2010/main" val="2455781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3A7E-8A51-4FB7-93E6-D34D9B0F64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47B543-6F45-46CA-BDEA-8C8745205F7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42FCB0A-820D-4C12-A37E-B5FEA5285376}"/>
              </a:ext>
            </a:extLst>
          </p:cNvPr>
          <p:cNvPicPr>
            <a:picLocks noChangeAspect="1"/>
          </p:cNvPicPr>
          <p:nvPr/>
        </p:nvPicPr>
        <p:blipFill>
          <a:blip r:embed="rId2"/>
          <a:stretch>
            <a:fillRect/>
          </a:stretch>
        </p:blipFill>
        <p:spPr>
          <a:xfrm>
            <a:off x="838200" y="365125"/>
            <a:ext cx="10515599" cy="5811838"/>
          </a:xfrm>
          <a:prstGeom prst="rect">
            <a:avLst/>
          </a:prstGeom>
        </p:spPr>
      </p:pic>
    </p:spTree>
    <p:extLst>
      <p:ext uri="{BB962C8B-B14F-4D97-AF65-F5344CB8AC3E}">
        <p14:creationId xmlns:p14="http://schemas.microsoft.com/office/powerpoint/2010/main" val="1331925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515E-7C0C-441B-85B3-20A3B80C4008}"/>
              </a:ext>
            </a:extLst>
          </p:cNvPr>
          <p:cNvSpPr>
            <a:spLocks noGrp="1"/>
          </p:cNvSpPr>
          <p:nvPr>
            <p:ph type="title"/>
          </p:nvPr>
        </p:nvSpPr>
        <p:spPr>
          <a:xfrm>
            <a:off x="838200" y="365126"/>
            <a:ext cx="10515600" cy="216765"/>
          </a:xfrm>
        </p:spPr>
        <p:txBody>
          <a:bodyPr>
            <a:noAutofit/>
          </a:bodyPr>
          <a:lstStyle/>
          <a:p>
            <a:pPr algn="ctr"/>
            <a:r>
              <a:rPr lang="en-US" sz="2800" b="1" dirty="0"/>
              <a:t>Class Activity</a:t>
            </a:r>
          </a:p>
        </p:txBody>
      </p:sp>
      <p:sp>
        <p:nvSpPr>
          <p:cNvPr id="3" name="Content Placeholder 2">
            <a:extLst>
              <a:ext uri="{FF2B5EF4-FFF2-40B4-BE49-F238E27FC236}">
                <a16:creationId xmlns:a16="http://schemas.microsoft.com/office/drawing/2014/main" id="{64791918-6161-41C7-87F8-B6688A38714F}"/>
              </a:ext>
            </a:extLst>
          </p:cNvPr>
          <p:cNvSpPr>
            <a:spLocks noGrp="1"/>
          </p:cNvSpPr>
          <p:nvPr>
            <p:ph idx="1"/>
          </p:nvPr>
        </p:nvSpPr>
        <p:spPr>
          <a:xfrm>
            <a:off x="207819" y="581891"/>
            <a:ext cx="11707090" cy="5595072"/>
          </a:xfrm>
        </p:spPr>
        <p:txBody>
          <a:bodyPr>
            <a:noAutofit/>
          </a:bodyPr>
          <a:lstStyle/>
          <a:p>
            <a:pPr algn="just"/>
            <a:r>
              <a:rPr lang="en-US" sz="2400" dirty="0">
                <a:latin typeface="Times New Roman" panose="02020603050405020304" pitchFamily="18" charset="0"/>
                <a:cs typeface="Times New Roman" panose="02020603050405020304" pitchFamily="18" charset="0"/>
              </a:rPr>
              <a:t>Write an incident report. You can select a topic either from work or home. If you have encountered a problem at work, write an incident report documenting the problem and providing your solutions to the incident. If nothing has happened at work lending itself to this topic, then look at home. Has your car broken down, did the water heater break, or did you or any members of your family have an accident of any sort? Consider such possibilities, and then write an incident report documenting the incident. Follow the criteria for incident reports provided in this chapter.</a:t>
            </a:r>
          </a:p>
        </p:txBody>
      </p:sp>
    </p:spTree>
    <p:extLst>
      <p:ext uri="{BB962C8B-B14F-4D97-AF65-F5344CB8AC3E}">
        <p14:creationId xmlns:p14="http://schemas.microsoft.com/office/powerpoint/2010/main" val="139007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pPr algn="ctr"/>
            <a:r>
              <a:rPr lang="en-US" b="1" dirty="0"/>
              <a:t>What is a report?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5996286"/>
              </p:ext>
            </p:extLst>
          </p:nvPr>
        </p:nvGraphicFramePr>
        <p:xfrm>
          <a:off x="838199" y="1468192"/>
          <a:ext cx="10804301" cy="4708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40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10919AA-94B3-4CD9-BBA6-CAD75986E289}"/>
                                            </p:graphicEl>
                                          </p:spTgt>
                                        </p:tgtEl>
                                        <p:attrNameLst>
                                          <p:attrName>style.visibility</p:attrName>
                                        </p:attrNameLst>
                                      </p:cBhvr>
                                      <p:to>
                                        <p:strVal val="visible"/>
                                      </p:to>
                                    </p:set>
                                    <p:anim calcmode="lin" valueType="num">
                                      <p:cBhvr additive="base">
                                        <p:cTn id="7" dur="500" fill="hold"/>
                                        <p:tgtEl>
                                          <p:spTgt spid="4">
                                            <p:graphicEl>
                                              <a:dgm id="{D10919AA-94B3-4CD9-BBA6-CAD75986E28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10919AA-94B3-4CD9-BBA6-CAD75986E289}"/>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E8699B64-29A2-4C06-A1CB-F18A79849BF0}"/>
                                            </p:graphicEl>
                                          </p:spTgt>
                                        </p:tgtEl>
                                        <p:attrNameLst>
                                          <p:attrName>style.visibility</p:attrName>
                                        </p:attrNameLst>
                                      </p:cBhvr>
                                      <p:to>
                                        <p:strVal val="visible"/>
                                      </p:to>
                                    </p:set>
                                    <p:anim calcmode="lin" valueType="num">
                                      <p:cBhvr additive="base">
                                        <p:cTn id="13" dur="500" fill="hold"/>
                                        <p:tgtEl>
                                          <p:spTgt spid="4">
                                            <p:graphicEl>
                                              <a:dgm id="{E8699B64-29A2-4C06-A1CB-F18A79849BF0}"/>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E8699B64-29A2-4C06-A1CB-F18A79849BF0}"/>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A2A1EBDA-A76C-457B-AC83-FD6DD4D465C1}"/>
                                            </p:graphicEl>
                                          </p:spTgt>
                                        </p:tgtEl>
                                        <p:attrNameLst>
                                          <p:attrName>style.visibility</p:attrName>
                                        </p:attrNameLst>
                                      </p:cBhvr>
                                      <p:to>
                                        <p:strVal val="visible"/>
                                      </p:to>
                                    </p:set>
                                    <p:anim calcmode="lin" valueType="num">
                                      <p:cBhvr additive="base">
                                        <p:cTn id="19" dur="500" fill="hold"/>
                                        <p:tgtEl>
                                          <p:spTgt spid="4">
                                            <p:graphicEl>
                                              <a:dgm id="{A2A1EBDA-A76C-457B-AC83-FD6DD4D465C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A2A1EBDA-A76C-457B-AC83-FD6DD4D465C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AB25FC86-7DD9-43BF-B4E5-5AEBDEB32CDD}"/>
                                            </p:graphicEl>
                                          </p:spTgt>
                                        </p:tgtEl>
                                        <p:attrNameLst>
                                          <p:attrName>style.visibility</p:attrName>
                                        </p:attrNameLst>
                                      </p:cBhvr>
                                      <p:to>
                                        <p:strVal val="visible"/>
                                      </p:to>
                                    </p:set>
                                    <p:anim calcmode="lin" valueType="num">
                                      <p:cBhvr additive="base">
                                        <p:cTn id="25" dur="500" fill="hold"/>
                                        <p:tgtEl>
                                          <p:spTgt spid="4">
                                            <p:graphicEl>
                                              <a:dgm id="{AB25FC86-7DD9-43BF-B4E5-5AEBDEB32CD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AB25FC86-7DD9-43BF-B4E5-5AEBDEB32CDD}"/>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423CACE2-09F1-439A-9A28-53D4D6B6ED5B}"/>
                                            </p:graphicEl>
                                          </p:spTgt>
                                        </p:tgtEl>
                                        <p:attrNameLst>
                                          <p:attrName>style.visibility</p:attrName>
                                        </p:attrNameLst>
                                      </p:cBhvr>
                                      <p:to>
                                        <p:strVal val="visible"/>
                                      </p:to>
                                    </p:set>
                                    <p:anim calcmode="lin" valueType="num">
                                      <p:cBhvr additive="base">
                                        <p:cTn id="31" dur="500" fill="hold"/>
                                        <p:tgtEl>
                                          <p:spTgt spid="4">
                                            <p:graphicEl>
                                              <a:dgm id="{423CACE2-09F1-439A-9A28-53D4D6B6ED5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423CACE2-09F1-439A-9A28-53D4D6B6ED5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DCF27E62-D88C-4829-9AD7-5AF529B1BC48}"/>
                                            </p:graphicEl>
                                          </p:spTgt>
                                        </p:tgtEl>
                                        <p:attrNameLst>
                                          <p:attrName>style.visibility</p:attrName>
                                        </p:attrNameLst>
                                      </p:cBhvr>
                                      <p:to>
                                        <p:strVal val="visible"/>
                                      </p:to>
                                    </p:set>
                                    <p:anim calcmode="lin" valueType="num">
                                      <p:cBhvr additive="base">
                                        <p:cTn id="37" dur="500" fill="hold"/>
                                        <p:tgtEl>
                                          <p:spTgt spid="4">
                                            <p:graphicEl>
                                              <a:dgm id="{DCF27E62-D88C-4829-9AD7-5AF529B1BC4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DCF27E62-D88C-4829-9AD7-5AF529B1BC4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5C3B7F54-24D1-4811-A91D-1A8D59A934B4}"/>
                                            </p:graphicEl>
                                          </p:spTgt>
                                        </p:tgtEl>
                                        <p:attrNameLst>
                                          <p:attrName>style.visibility</p:attrName>
                                        </p:attrNameLst>
                                      </p:cBhvr>
                                      <p:to>
                                        <p:strVal val="visible"/>
                                      </p:to>
                                    </p:set>
                                    <p:anim calcmode="lin" valueType="num">
                                      <p:cBhvr additive="base">
                                        <p:cTn id="43" dur="500" fill="hold"/>
                                        <p:tgtEl>
                                          <p:spTgt spid="4">
                                            <p:graphicEl>
                                              <a:dgm id="{5C3B7F54-24D1-4811-A91D-1A8D59A934B4}"/>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5C3B7F54-24D1-4811-A91D-1A8D59A934B4}"/>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084660D7-2578-4E2D-B7EC-CCAB1317FF4B}"/>
                                            </p:graphicEl>
                                          </p:spTgt>
                                        </p:tgtEl>
                                        <p:attrNameLst>
                                          <p:attrName>style.visibility</p:attrName>
                                        </p:attrNameLst>
                                      </p:cBhvr>
                                      <p:to>
                                        <p:strVal val="visible"/>
                                      </p:to>
                                    </p:set>
                                    <p:anim calcmode="lin" valueType="num">
                                      <p:cBhvr additive="base">
                                        <p:cTn id="49" dur="500" fill="hold"/>
                                        <p:tgtEl>
                                          <p:spTgt spid="4">
                                            <p:graphicEl>
                                              <a:dgm id="{084660D7-2578-4E2D-B7EC-CCAB1317FF4B}"/>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084660D7-2578-4E2D-B7EC-CCAB1317FF4B}"/>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graphicEl>
                                              <a:dgm id="{4C0F9D5B-FA7F-4915-AF1D-79B682837399}"/>
                                            </p:graphicEl>
                                          </p:spTgt>
                                        </p:tgtEl>
                                        <p:attrNameLst>
                                          <p:attrName>style.visibility</p:attrName>
                                        </p:attrNameLst>
                                      </p:cBhvr>
                                      <p:to>
                                        <p:strVal val="visible"/>
                                      </p:to>
                                    </p:set>
                                    <p:anim calcmode="lin" valueType="num">
                                      <p:cBhvr additive="base">
                                        <p:cTn id="55" dur="500" fill="hold"/>
                                        <p:tgtEl>
                                          <p:spTgt spid="4">
                                            <p:graphicEl>
                                              <a:dgm id="{4C0F9D5B-FA7F-4915-AF1D-79B682837399}"/>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graphicEl>
                                              <a:dgm id="{4C0F9D5B-FA7F-4915-AF1D-79B682837399}"/>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graphicEl>
                                              <a:dgm id="{7E3A1B30-527D-4C44-A0C2-94E3A44AC37D}"/>
                                            </p:graphicEl>
                                          </p:spTgt>
                                        </p:tgtEl>
                                        <p:attrNameLst>
                                          <p:attrName>style.visibility</p:attrName>
                                        </p:attrNameLst>
                                      </p:cBhvr>
                                      <p:to>
                                        <p:strVal val="visible"/>
                                      </p:to>
                                    </p:set>
                                    <p:anim calcmode="lin" valueType="num">
                                      <p:cBhvr additive="base">
                                        <p:cTn id="61" dur="500" fill="hold"/>
                                        <p:tgtEl>
                                          <p:spTgt spid="4">
                                            <p:graphicEl>
                                              <a:dgm id="{7E3A1B30-527D-4C44-A0C2-94E3A44AC37D}"/>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graphicEl>
                                              <a:dgm id="{7E3A1B30-527D-4C44-A0C2-94E3A44AC37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67856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4"/>
            <a:ext cx="10515600" cy="5894007"/>
          </a:xfrm>
          <a:prstGeom prst="rect">
            <a:avLst/>
          </a:prstGeom>
        </p:spPr>
      </p:pic>
    </p:spTree>
    <p:extLst>
      <p:ext uri="{BB962C8B-B14F-4D97-AF65-F5344CB8AC3E}">
        <p14:creationId xmlns:p14="http://schemas.microsoft.com/office/powerpoint/2010/main" val="345662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Criteria for Writing Reports</a:t>
            </a:r>
            <a:br>
              <a:rPr lang="en-US" b="1" dirty="0"/>
            </a:br>
            <a:r>
              <a:rPr lang="en-US" b="1" dirty="0"/>
              <a:t>(</a:t>
            </a:r>
            <a:r>
              <a:rPr lang="en-US" sz="4000" dirty="0"/>
              <a:t>certain traits, including format, development, audience, and style, are basic to all report writing)</a:t>
            </a:r>
            <a:br>
              <a:rPr lang="en-US" dirty="0"/>
            </a:b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7204143"/>
              </p:ext>
            </p:extLst>
          </p:nvPr>
        </p:nvGraphicFramePr>
        <p:xfrm>
          <a:off x="838200" y="1825625"/>
          <a:ext cx="1089445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4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A2BB8D5B-9120-4A36-A0C6-5A7A051E0286}"/>
                                            </p:graphicEl>
                                          </p:spTgt>
                                        </p:tgtEl>
                                        <p:attrNameLst>
                                          <p:attrName>style.visibility</p:attrName>
                                        </p:attrNameLst>
                                      </p:cBhvr>
                                      <p:to>
                                        <p:strVal val="visible"/>
                                      </p:to>
                                    </p:set>
                                    <p:anim calcmode="lin" valueType="num">
                                      <p:cBhvr additive="base">
                                        <p:cTn id="13" dur="500" fill="hold"/>
                                        <p:tgtEl>
                                          <p:spTgt spid="4">
                                            <p:graphicEl>
                                              <a:dgm id="{A2BB8D5B-9120-4A36-A0C6-5A7A051E0286}"/>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A2BB8D5B-9120-4A36-A0C6-5A7A051E0286}"/>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31CCA75-2895-49DC-84BE-025A565CC2ED}"/>
                                            </p:graphicEl>
                                          </p:spTgt>
                                        </p:tgtEl>
                                        <p:attrNameLst>
                                          <p:attrName>style.visibility</p:attrName>
                                        </p:attrNameLst>
                                      </p:cBhvr>
                                      <p:to>
                                        <p:strVal val="visible"/>
                                      </p:to>
                                    </p:set>
                                    <p:anim calcmode="lin" valueType="num">
                                      <p:cBhvr additive="base">
                                        <p:cTn id="19" dur="500" fill="hold"/>
                                        <p:tgtEl>
                                          <p:spTgt spid="4">
                                            <p:graphicEl>
                                              <a:dgm id="{F31CCA75-2895-49DC-84BE-025A565CC2E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31CCA75-2895-49DC-84BE-025A565CC2ED}"/>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5D7F1D62-2F2A-403D-97FB-7511996688A6}"/>
                                            </p:graphicEl>
                                          </p:spTgt>
                                        </p:tgtEl>
                                        <p:attrNameLst>
                                          <p:attrName>style.visibility</p:attrName>
                                        </p:attrNameLst>
                                      </p:cBhvr>
                                      <p:to>
                                        <p:strVal val="visible"/>
                                      </p:to>
                                    </p:set>
                                    <p:anim calcmode="lin" valueType="num">
                                      <p:cBhvr additive="base">
                                        <p:cTn id="23" dur="500" fill="hold"/>
                                        <p:tgtEl>
                                          <p:spTgt spid="4">
                                            <p:graphicEl>
                                              <a:dgm id="{5D7F1D62-2F2A-403D-97FB-7511996688A6}"/>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5D7F1D62-2F2A-403D-97FB-7511996688A6}"/>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B575C04F-145E-4A8C-B2D7-4F0ADA66C6AA}"/>
                                            </p:graphicEl>
                                          </p:spTgt>
                                        </p:tgtEl>
                                        <p:attrNameLst>
                                          <p:attrName>style.visibility</p:attrName>
                                        </p:attrNameLst>
                                      </p:cBhvr>
                                      <p:to>
                                        <p:strVal val="visible"/>
                                      </p:to>
                                    </p:set>
                                    <p:anim calcmode="lin" valueType="num">
                                      <p:cBhvr additive="base">
                                        <p:cTn id="29" dur="500" fill="hold"/>
                                        <p:tgtEl>
                                          <p:spTgt spid="4">
                                            <p:graphicEl>
                                              <a:dgm id="{B575C04F-145E-4A8C-B2D7-4F0ADA66C6AA}"/>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B575C04F-145E-4A8C-B2D7-4F0ADA66C6AA}"/>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8690C6A5-D26A-45DD-B5CE-9270B1666117}"/>
                                            </p:graphicEl>
                                          </p:spTgt>
                                        </p:tgtEl>
                                        <p:attrNameLst>
                                          <p:attrName>style.visibility</p:attrName>
                                        </p:attrNameLst>
                                      </p:cBhvr>
                                      <p:to>
                                        <p:strVal val="visible"/>
                                      </p:to>
                                    </p:set>
                                    <p:anim calcmode="lin" valueType="num">
                                      <p:cBhvr additive="base">
                                        <p:cTn id="33" dur="500" fill="hold"/>
                                        <p:tgtEl>
                                          <p:spTgt spid="4">
                                            <p:graphicEl>
                                              <a:dgm id="{8690C6A5-D26A-45DD-B5CE-9270B1666117}"/>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8690C6A5-D26A-45DD-B5CE-9270B1666117}"/>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graphicEl>
                                              <a:dgm id="{8FC7AD06-3B57-44C0-9C03-A4CE0053013E}"/>
                                            </p:graphicEl>
                                          </p:spTgt>
                                        </p:tgtEl>
                                        <p:attrNameLst>
                                          <p:attrName>style.visibility</p:attrName>
                                        </p:attrNameLst>
                                      </p:cBhvr>
                                      <p:to>
                                        <p:strVal val="visible"/>
                                      </p:to>
                                    </p:set>
                                    <p:anim calcmode="lin" valueType="num">
                                      <p:cBhvr additive="base">
                                        <p:cTn id="39" dur="500" fill="hold"/>
                                        <p:tgtEl>
                                          <p:spTgt spid="4">
                                            <p:graphicEl>
                                              <a:dgm id="{8FC7AD06-3B57-44C0-9C03-A4CE0053013E}"/>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8FC7AD06-3B57-44C0-9C03-A4CE0053013E}"/>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F2652F86-A2A6-40AD-BF96-FF4F1E1DC2F6}"/>
                                            </p:graphicEl>
                                          </p:spTgt>
                                        </p:tgtEl>
                                        <p:attrNameLst>
                                          <p:attrName>style.visibility</p:attrName>
                                        </p:attrNameLst>
                                      </p:cBhvr>
                                      <p:to>
                                        <p:strVal val="visible"/>
                                      </p:to>
                                    </p:set>
                                    <p:anim calcmode="lin" valueType="num">
                                      <p:cBhvr additive="base">
                                        <p:cTn id="43" dur="500" fill="hold"/>
                                        <p:tgtEl>
                                          <p:spTgt spid="4">
                                            <p:graphicEl>
                                              <a:dgm id="{F2652F86-A2A6-40AD-BF96-FF4F1E1DC2F6}"/>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F2652F86-A2A6-40AD-BF96-FF4F1E1DC2F6}"/>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A5A7211E-007E-4A37-8A1F-03E98A26A760}"/>
                                            </p:graphicEl>
                                          </p:spTgt>
                                        </p:tgtEl>
                                        <p:attrNameLst>
                                          <p:attrName>style.visibility</p:attrName>
                                        </p:attrNameLst>
                                      </p:cBhvr>
                                      <p:to>
                                        <p:strVal val="visible"/>
                                      </p:to>
                                    </p:set>
                                    <p:anim calcmode="lin" valueType="num">
                                      <p:cBhvr additive="base">
                                        <p:cTn id="49" dur="500" fill="hold"/>
                                        <p:tgtEl>
                                          <p:spTgt spid="4">
                                            <p:graphicEl>
                                              <a:dgm id="{A5A7211E-007E-4A37-8A1F-03E98A26A760}"/>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A5A7211E-007E-4A37-8A1F-03E98A26A760}"/>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graphicEl>
                                              <a:dgm id="{9382387B-C5EE-479F-B182-B2C6330BE087}"/>
                                            </p:graphicEl>
                                          </p:spTgt>
                                        </p:tgtEl>
                                        <p:attrNameLst>
                                          <p:attrName>style.visibility</p:attrName>
                                        </p:attrNameLst>
                                      </p:cBhvr>
                                      <p:to>
                                        <p:strVal val="visible"/>
                                      </p:to>
                                    </p:set>
                                    <p:anim calcmode="lin" valueType="num">
                                      <p:cBhvr additive="base">
                                        <p:cTn id="53" dur="500" fill="hold"/>
                                        <p:tgtEl>
                                          <p:spTgt spid="4">
                                            <p:graphicEl>
                                              <a:dgm id="{9382387B-C5EE-479F-B182-B2C6330BE087}"/>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9382387B-C5EE-479F-B182-B2C6330BE087}"/>
                                            </p:graphic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
                                            <p:graphicEl>
                                              <a:dgm id="{53C91F15-F5F4-429D-A249-C1AF8E31CF95}"/>
                                            </p:graphicEl>
                                          </p:spTgt>
                                        </p:tgtEl>
                                        <p:attrNameLst>
                                          <p:attrName>style.visibility</p:attrName>
                                        </p:attrNameLst>
                                      </p:cBhvr>
                                      <p:to>
                                        <p:strVal val="visible"/>
                                      </p:to>
                                    </p:set>
                                    <p:anim calcmode="lin" valueType="num">
                                      <p:cBhvr additive="base">
                                        <p:cTn id="59" dur="500" fill="hold"/>
                                        <p:tgtEl>
                                          <p:spTgt spid="4">
                                            <p:graphicEl>
                                              <a:dgm id="{53C91F15-F5F4-429D-A249-C1AF8E31CF95}"/>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graphicEl>
                                              <a:dgm id="{53C91F15-F5F4-429D-A249-C1AF8E31CF95}"/>
                                            </p:graphic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
                                            <p:graphicEl>
                                              <a:dgm id="{99F12B2A-E1B5-4DE3-9D21-E0DF6771845D}"/>
                                            </p:graphicEl>
                                          </p:spTgt>
                                        </p:tgtEl>
                                        <p:attrNameLst>
                                          <p:attrName>style.visibility</p:attrName>
                                        </p:attrNameLst>
                                      </p:cBhvr>
                                      <p:to>
                                        <p:strVal val="visible"/>
                                      </p:to>
                                    </p:set>
                                    <p:anim calcmode="lin" valueType="num">
                                      <p:cBhvr additive="base">
                                        <p:cTn id="63" dur="500" fill="hold"/>
                                        <p:tgtEl>
                                          <p:spTgt spid="4">
                                            <p:graphicEl>
                                              <a:dgm id="{99F12B2A-E1B5-4DE3-9D21-E0DF6771845D}"/>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99F12B2A-E1B5-4DE3-9D21-E0DF6771845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675161"/>
              </p:ext>
            </p:extLst>
          </p:nvPr>
        </p:nvGraphicFramePr>
        <p:xfrm>
          <a:off x="838200" y="365125"/>
          <a:ext cx="11023242" cy="6009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3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B6C16271-2C05-4081-A23C-D10066555BB4}"/>
                                            </p:graphicEl>
                                          </p:spTgt>
                                        </p:tgtEl>
                                        <p:attrNameLst>
                                          <p:attrName>style.visibility</p:attrName>
                                        </p:attrNameLst>
                                      </p:cBhvr>
                                      <p:to>
                                        <p:strVal val="visible"/>
                                      </p:to>
                                    </p:set>
                                    <p:anim calcmode="lin" valueType="num">
                                      <p:cBhvr additive="base">
                                        <p:cTn id="7" dur="500" fill="hold"/>
                                        <p:tgtEl>
                                          <p:spTgt spid="4">
                                            <p:graphicEl>
                                              <a:dgm id="{B6C16271-2C05-4081-A23C-D10066555BB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B6C16271-2C05-4081-A23C-D10066555BB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9C9869F4-FCD3-4DCF-8063-D9F7B601D4EC}"/>
                                            </p:graphicEl>
                                          </p:spTgt>
                                        </p:tgtEl>
                                        <p:attrNameLst>
                                          <p:attrName>style.visibility</p:attrName>
                                        </p:attrNameLst>
                                      </p:cBhvr>
                                      <p:to>
                                        <p:strVal val="visible"/>
                                      </p:to>
                                    </p:set>
                                    <p:anim calcmode="lin" valueType="num">
                                      <p:cBhvr additive="base">
                                        <p:cTn id="13" dur="500" fill="hold"/>
                                        <p:tgtEl>
                                          <p:spTgt spid="4">
                                            <p:graphicEl>
                                              <a:dgm id="{9C9869F4-FCD3-4DCF-8063-D9F7B601D4E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9C9869F4-FCD3-4DCF-8063-D9F7B601D4EC}"/>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CB3DF609-A3AB-4B0A-9757-FA116683E6F6}"/>
                                            </p:graphicEl>
                                          </p:spTgt>
                                        </p:tgtEl>
                                        <p:attrNameLst>
                                          <p:attrName>style.visibility</p:attrName>
                                        </p:attrNameLst>
                                      </p:cBhvr>
                                      <p:to>
                                        <p:strVal val="visible"/>
                                      </p:to>
                                    </p:set>
                                    <p:anim calcmode="lin" valueType="num">
                                      <p:cBhvr additive="base">
                                        <p:cTn id="17" dur="500" fill="hold"/>
                                        <p:tgtEl>
                                          <p:spTgt spid="4">
                                            <p:graphicEl>
                                              <a:dgm id="{CB3DF609-A3AB-4B0A-9757-FA116683E6F6}"/>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CB3DF609-A3AB-4B0A-9757-FA116683E6F6}"/>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8B9EB3DC-E74E-4A67-BA04-5F7F6929E917}"/>
                                            </p:graphicEl>
                                          </p:spTgt>
                                        </p:tgtEl>
                                        <p:attrNameLst>
                                          <p:attrName>style.visibility</p:attrName>
                                        </p:attrNameLst>
                                      </p:cBhvr>
                                      <p:to>
                                        <p:strVal val="visible"/>
                                      </p:to>
                                    </p:set>
                                    <p:anim calcmode="lin" valueType="num">
                                      <p:cBhvr additive="base">
                                        <p:cTn id="23" dur="500" fill="hold"/>
                                        <p:tgtEl>
                                          <p:spTgt spid="4">
                                            <p:graphicEl>
                                              <a:dgm id="{8B9EB3DC-E74E-4A67-BA04-5F7F6929E917}"/>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8B9EB3DC-E74E-4A67-BA04-5F7F6929E917}"/>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DF52EDB3-A120-406E-9560-B9151293635C}"/>
                                            </p:graphicEl>
                                          </p:spTgt>
                                        </p:tgtEl>
                                        <p:attrNameLst>
                                          <p:attrName>style.visibility</p:attrName>
                                        </p:attrNameLst>
                                      </p:cBhvr>
                                      <p:to>
                                        <p:strVal val="visible"/>
                                      </p:to>
                                    </p:set>
                                    <p:anim calcmode="lin" valueType="num">
                                      <p:cBhvr additive="base">
                                        <p:cTn id="27" dur="500" fill="hold"/>
                                        <p:tgtEl>
                                          <p:spTgt spid="4">
                                            <p:graphicEl>
                                              <a:dgm id="{DF52EDB3-A120-406E-9560-B9151293635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DF52EDB3-A120-406E-9560-B9151293635C}"/>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C555CD2B-2AC1-42A3-96C5-778D0119B260}"/>
                                            </p:graphicEl>
                                          </p:spTgt>
                                        </p:tgtEl>
                                        <p:attrNameLst>
                                          <p:attrName>style.visibility</p:attrName>
                                        </p:attrNameLst>
                                      </p:cBhvr>
                                      <p:to>
                                        <p:strVal val="visible"/>
                                      </p:to>
                                    </p:set>
                                    <p:anim calcmode="lin" valueType="num">
                                      <p:cBhvr additive="base">
                                        <p:cTn id="33" dur="500" fill="hold"/>
                                        <p:tgtEl>
                                          <p:spTgt spid="4">
                                            <p:graphicEl>
                                              <a:dgm id="{C555CD2B-2AC1-42A3-96C5-778D0119B260}"/>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C555CD2B-2AC1-42A3-96C5-778D0119B260}"/>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73BEDCD8-0FD5-422F-A658-6D178002C835}"/>
                                            </p:graphicEl>
                                          </p:spTgt>
                                        </p:tgtEl>
                                        <p:attrNameLst>
                                          <p:attrName>style.visibility</p:attrName>
                                        </p:attrNameLst>
                                      </p:cBhvr>
                                      <p:to>
                                        <p:strVal val="visible"/>
                                      </p:to>
                                    </p:set>
                                    <p:anim calcmode="lin" valueType="num">
                                      <p:cBhvr additive="base">
                                        <p:cTn id="37" dur="500" fill="hold"/>
                                        <p:tgtEl>
                                          <p:spTgt spid="4">
                                            <p:graphicEl>
                                              <a:dgm id="{73BEDCD8-0FD5-422F-A658-6D178002C835}"/>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73BEDCD8-0FD5-422F-A658-6D178002C835}"/>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16934923-01A0-4D8B-B13F-7374F363E603}"/>
                                            </p:graphicEl>
                                          </p:spTgt>
                                        </p:tgtEl>
                                        <p:attrNameLst>
                                          <p:attrName>style.visibility</p:attrName>
                                        </p:attrNameLst>
                                      </p:cBhvr>
                                      <p:to>
                                        <p:strVal val="visible"/>
                                      </p:to>
                                    </p:set>
                                    <p:anim calcmode="lin" valueType="num">
                                      <p:cBhvr additive="base">
                                        <p:cTn id="43" dur="500" fill="hold"/>
                                        <p:tgtEl>
                                          <p:spTgt spid="4">
                                            <p:graphicEl>
                                              <a:dgm id="{16934923-01A0-4D8B-B13F-7374F363E603}"/>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16934923-01A0-4D8B-B13F-7374F363E603}"/>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A0CD9123-CDA1-449C-B43A-F4AF784CA588}"/>
                                            </p:graphicEl>
                                          </p:spTgt>
                                        </p:tgtEl>
                                        <p:attrNameLst>
                                          <p:attrName>style.visibility</p:attrName>
                                        </p:attrNameLst>
                                      </p:cBhvr>
                                      <p:to>
                                        <p:strVal val="visible"/>
                                      </p:to>
                                    </p:set>
                                    <p:anim calcmode="lin" valueType="num">
                                      <p:cBhvr additive="base">
                                        <p:cTn id="47" dur="500" fill="hold"/>
                                        <p:tgtEl>
                                          <p:spTgt spid="4">
                                            <p:graphicEl>
                                              <a:dgm id="{A0CD9123-CDA1-449C-B43A-F4AF784CA588}"/>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A0CD9123-CDA1-449C-B43A-F4AF784CA588}"/>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345B2343-B452-4EA9-84C5-ACC3C07B9C9C}"/>
                                            </p:graphicEl>
                                          </p:spTgt>
                                        </p:tgtEl>
                                        <p:attrNameLst>
                                          <p:attrName>style.visibility</p:attrName>
                                        </p:attrNameLst>
                                      </p:cBhvr>
                                      <p:to>
                                        <p:strVal val="visible"/>
                                      </p:to>
                                    </p:set>
                                    <p:anim calcmode="lin" valueType="num">
                                      <p:cBhvr additive="base">
                                        <p:cTn id="53" dur="500" fill="hold"/>
                                        <p:tgtEl>
                                          <p:spTgt spid="4">
                                            <p:graphicEl>
                                              <a:dgm id="{345B2343-B452-4EA9-84C5-ACC3C07B9C9C}"/>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345B2343-B452-4EA9-84C5-ACC3C07B9C9C}"/>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5E9A9FFF-9D50-4801-9CB3-F6F576414538}"/>
                                            </p:graphicEl>
                                          </p:spTgt>
                                        </p:tgtEl>
                                        <p:attrNameLst>
                                          <p:attrName>style.visibility</p:attrName>
                                        </p:attrNameLst>
                                      </p:cBhvr>
                                      <p:to>
                                        <p:strVal val="visible"/>
                                      </p:to>
                                    </p:set>
                                    <p:anim calcmode="lin" valueType="num">
                                      <p:cBhvr additive="base">
                                        <p:cTn id="57" dur="500" fill="hold"/>
                                        <p:tgtEl>
                                          <p:spTgt spid="4">
                                            <p:graphicEl>
                                              <a:dgm id="{5E9A9FFF-9D50-4801-9CB3-F6F576414538}"/>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5E9A9FFF-9D50-4801-9CB3-F6F576414538}"/>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8024384B-E5BA-43F7-990C-85A158DD2CAD}"/>
                                            </p:graphicEl>
                                          </p:spTgt>
                                        </p:tgtEl>
                                        <p:attrNameLst>
                                          <p:attrName>style.visibility</p:attrName>
                                        </p:attrNameLst>
                                      </p:cBhvr>
                                      <p:to>
                                        <p:strVal val="visible"/>
                                      </p:to>
                                    </p:set>
                                    <p:anim calcmode="lin" valueType="num">
                                      <p:cBhvr additive="base">
                                        <p:cTn id="63" dur="500" fill="hold"/>
                                        <p:tgtEl>
                                          <p:spTgt spid="4">
                                            <p:graphicEl>
                                              <a:dgm id="{8024384B-E5BA-43F7-990C-85A158DD2CAD}"/>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8024384B-E5BA-43F7-990C-85A158DD2CAD}"/>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E63C3A59-9482-4B77-AE98-C498A05E3D43}"/>
                                            </p:graphicEl>
                                          </p:spTgt>
                                        </p:tgtEl>
                                        <p:attrNameLst>
                                          <p:attrName>style.visibility</p:attrName>
                                        </p:attrNameLst>
                                      </p:cBhvr>
                                      <p:to>
                                        <p:strVal val="visible"/>
                                      </p:to>
                                    </p:set>
                                    <p:anim calcmode="lin" valueType="num">
                                      <p:cBhvr additive="base">
                                        <p:cTn id="67" dur="500" fill="hold"/>
                                        <p:tgtEl>
                                          <p:spTgt spid="4">
                                            <p:graphicEl>
                                              <a:dgm id="{E63C3A59-9482-4B77-AE98-C498A05E3D43}"/>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E63C3A59-9482-4B77-AE98-C498A05E3D43}"/>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F76C8049-30C8-4A12-8EE2-B99C14317EA1}"/>
                                            </p:graphicEl>
                                          </p:spTgt>
                                        </p:tgtEl>
                                        <p:attrNameLst>
                                          <p:attrName>style.visibility</p:attrName>
                                        </p:attrNameLst>
                                      </p:cBhvr>
                                      <p:to>
                                        <p:strVal val="visible"/>
                                      </p:to>
                                    </p:set>
                                    <p:anim calcmode="lin" valueType="num">
                                      <p:cBhvr additive="base">
                                        <p:cTn id="73" dur="500" fill="hold"/>
                                        <p:tgtEl>
                                          <p:spTgt spid="4">
                                            <p:graphicEl>
                                              <a:dgm id="{F76C8049-30C8-4A12-8EE2-B99C14317EA1}"/>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F76C8049-30C8-4A12-8EE2-B99C14317EA1}"/>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
                                            <p:graphicEl>
                                              <a:dgm id="{56F537B0-2D15-4C93-8EEB-DD2AFF567674}"/>
                                            </p:graphicEl>
                                          </p:spTgt>
                                        </p:tgtEl>
                                        <p:attrNameLst>
                                          <p:attrName>style.visibility</p:attrName>
                                        </p:attrNameLst>
                                      </p:cBhvr>
                                      <p:to>
                                        <p:strVal val="visible"/>
                                      </p:to>
                                    </p:set>
                                    <p:anim calcmode="lin" valueType="num">
                                      <p:cBhvr additive="base">
                                        <p:cTn id="77" dur="500" fill="hold"/>
                                        <p:tgtEl>
                                          <p:spTgt spid="4">
                                            <p:graphicEl>
                                              <a:dgm id="{56F537B0-2D15-4C93-8EEB-DD2AFF567674}"/>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56F537B0-2D15-4C93-8EEB-DD2AFF567674}"/>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
                                            <p:graphicEl>
                                              <a:dgm id="{90F9AC0E-AB4F-4494-A06C-9A62A5C1A382}"/>
                                            </p:graphicEl>
                                          </p:spTgt>
                                        </p:tgtEl>
                                        <p:attrNameLst>
                                          <p:attrName>style.visibility</p:attrName>
                                        </p:attrNameLst>
                                      </p:cBhvr>
                                      <p:to>
                                        <p:strVal val="visible"/>
                                      </p:to>
                                    </p:set>
                                    <p:anim calcmode="lin" valueType="num">
                                      <p:cBhvr additive="base">
                                        <p:cTn id="83" dur="500" fill="hold"/>
                                        <p:tgtEl>
                                          <p:spTgt spid="4">
                                            <p:graphicEl>
                                              <a:dgm id="{90F9AC0E-AB4F-4494-A06C-9A62A5C1A382}"/>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graphicEl>
                                              <a:dgm id="{90F9AC0E-AB4F-4494-A06C-9A62A5C1A382}"/>
                                            </p:graphic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
                                            <p:graphicEl>
                                              <a:dgm id="{CEDE1074-8603-4060-96A0-0C9417F9C35B}"/>
                                            </p:graphicEl>
                                          </p:spTgt>
                                        </p:tgtEl>
                                        <p:attrNameLst>
                                          <p:attrName>style.visibility</p:attrName>
                                        </p:attrNameLst>
                                      </p:cBhvr>
                                      <p:to>
                                        <p:strVal val="visible"/>
                                      </p:to>
                                    </p:set>
                                    <p:anim calcmode="lin" valueType="num">
                                      <p:cBhvr additive="base">
                                        <p:cTn id="87" dur="500" fill="hold"/>
                                        <p:tgtEl>
                                          <p:spTgt spid="4">
                                            <p:graphicEl>
                                              <a:dgm id="{CEDE1074-8603-4060-96A0-0C9417F9C35B}"/>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graphicEl>
                                              <a:dgm id="{CEDE1074-8603-4060-96A0-0C9417F9C35B}"/>
                                            </p:graphic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
                                            <p:graphicEl>
                                              <a:dgm id="{9143E5A8-6A2E-4375-9A29-21252611B38E}"/>
                                            </p:graphicEl>
                                          </p:spTgt>
                                        </p:tgtEl>
                                        <p:attrNameLst>
                                          <p:attrName>style.visibility</p:attrName>
                                        </p:attrNameLst>
                                      </p:cBhvr>
                                      <p:to>
                                        <p:strVal val="visible"/>
                                      </p:to>
                                    </p:set>
                                    <p:anim calcmode="lin" valueType="num">
                                      <p:cBhvr additive="base">
                                        <p:cTn id="93" dur="500" fill="hold"/>
                                        <p:tgtEl>
                                          <p:spTgt spid="4">
                                            <p:graphicEl>
                                              <a:dgm id="{9143E5A8-6A2E-4375-9A29-21252611B38E}"/>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4">
                                            <p:graphicEl>
                                              <a:dgm id="{9143E5A8-6A2E-4375-9A29-21252611B38E}"/>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
                                            <p:graphicEl>
                                              <a:dgm id="{33C5B609-B4ED-4566-8ECE-6CEC832F285E}"/>
                                            </p:graphicEl>
                                          </p:spTgt>
                                        </p:tgtEl>
                                        <p:attrNameLst>
                                          <p:attrName>style.visibility</p:attrName>
                                        </p:attrNameLst>
                                      </p:cBhvr>
                                      <p:to>
                                        <p:strVal val="visible"/>
                                      </p:to>
                                    </p:set>
                                    <p:anim calcmode="lin" valueType="num">
                                      <p:cBhvr additive="base">
                                        <p:cTn id="97" dur="500" fill="hold"/>
                                        <p:tgtEl>
                                          <p:spTgt spid="4">
                                            <p:graphicEl>
                                              <a:dgm id="{33C5B609-B4ED-4566-8ECE-6CEC832F285E}"/>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graphicEl>
                                              <a:dgm id="{33C5B609-B4ED-4566-8ECE-6CEC832F285E}"/>
                                            </p:graphic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graphicEl>
                                              <a:dgm id="{8A102691-5D41-4D50-A751-785FB33C08A4}"/>
                                            </p:graphicEl>
                                          </p:spTgt>
                                        </p:tgtEl>
                                        <p:attrNameLst>
                                          <p:attrName>style.visibility</p:attrName>
                                        </p:attrNameLst>
                                      </p:cBhvr>
                                      <p:to>
                                        <p:strVal val="visible"/>
                                      </p:to>
                                    </p:set>
                                    <p:anim calcmode="lin" valueType="num">
                                      <p:cBhvr additive="base">
                                        <p:cTn id="103" dur="500" fill="hold"/>
                                        <p:tgtEl>
                                          <p:spTgt spid="4">
                                            <p:graphicEl>
                                              <a:dgm id="{8A102691-5D41-4D50-A751-785FB33C08A4}"/>
                                            </p:graphic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graphicEl>
                                              <a:dgm id="{8A102691-5D41-4D50-A751-785FB33C08A4}"/>
                                            </p:graphic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
                                            <p:graphicEl>
                                              <a:dgm id="{ACB84212-0512-4D18-8351-C9290FA7ED0F}"/>
                                            </p:graphicEl>
                                          </p:spTgt>
                                        </p:tgtEl>
                                        <p:attrNameLst>
                                          <p:attrName>style.visibility</p:attrName>
                                        </p:attrNameLst>
                                      </p:cBhvr>
                                      <p:to>
                                        <p:strVal val="visible"/>
                                      </p:to>
                                    </p:set>
                                    <p:anim calcmode="lin" valueType="num">
                                      <p:cBhvr additive="base">
                                        <p:cTn id="107" dur="500" fill="hold"/>
                                        <p:tgtEl>
                                          <p:spTgt spid="4">
                                            <p:graphicEl>
                                              <a:dgm id="{ACB84212-0512-4D18-8351-C9290FA7ED0F}"/>
                                            </p:graphic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
                                            <p:graphicEl>
                                              <a:dgm id="{ACB84212-0512-4D18-8351-C9290FA7ED0F}"/>
                                            </p:graphic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
                                            <p:graphicEl>
                                              <a:dgm id="{BBDFB46A-FFD7-4787-AEB1-CEFA173AA1DC}"/>
                                            </p:graphicEl>
                                          </p:spTgt>
                                        </p:tgtEl>
                                        <p:attrNameLst>
                                          <p:attrName>style.visibility</p:attrName>
                                        </p:attrNameLst>
                                      </p:cBhvr>
                                      <p:to>
                                        <p:strVal val="visible"/>
                                      </p:to>
                                    </p:set>
                                    <p:anim calcmode="lin" valueType="num">
                                      <p:cBhvr additive="base">
                                        <p:cTn id="113" dur="500" fill="hold"/>
                                        <p:tgtEl>
                                          <p:spTgt spid="4">
                                            <p:graphicEl>
                                              <a:dgm id="{BBDFB46A-FFD7-4787-AEB1-CEFA173AA1DC}"/>
                                            </p:graphic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graphicEl>
                                              <a:dgm id="{BBDFB46A-FFD7-4787-AEB1-CEFA173AA1DC}"/>
                                            </p:graphic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
                                            <p:graphicEl>
                                              <a:dgm id="{BB3B1C7A-3C51-4C91-BCA5-48FAF3EA83DC}"/>
                                            </p:graphicEl>
                                          </p:spTgt>
                                        </p:tgtEl>
                                        <p:attrNameLst>
                                          <p:attrName>style.visibility</p:attrName>
                                        </p:attrNameLst>
                                      </p:cBhvr>
                                      <p:to>
                                        <p:strVal val="visible"/>
                                      </p:to>
                                    </p:set>
                                    <p:anim calcmode="lin" valueType="num">
                                      <p:cBhvr additive="base">
                                        <p:cTn id="117" dur="500" fill="hold"/>
                                        <p:tgtEl>
                                          <p:spTgt spid="4">
                                            <p:graphicEl>
                                              <a:dgm id="{BB3B1C7A-3C51-4C91-BCA5-48FAF3EA83DC}"/>
                                            </p:graphicEl>
                                          </p:spTgt>
                                        </p:tgtEl>
                                        <p:attrNameLst>
                                          <p:attrName>ppt_x</p:attrName>
                                        </p:attrNameLst>
                                      </p:cBhvr>
                                      <p:tavLst>
                                        <p:tav tm="0">
                                          <p:val>
                                            <p:strVal val="#ppt_x"/>
                                          </p:val>
                                        </p:tav>
                                        <p:tav tm="100000">
                                          <p:val>
                                            <p:strVal val="#ppt_x"/>
                                          </p:val>
                                        </p:tav>
                                      </p:tavLst>
                                    </p:anim>
                                    <p:anim calcmode="lin" valueType="num">
                                      <p:cBhvr additive="base">
                                        <p:cTn id="118" dur="500" fill="hold"/>
                                        <p:tgtEl>
                                          <p:spTgt spid="4">
                                            <p:graphicEl>
                                              <a:dgm id="{BB3B1C7A-3C51-4C91-BCA5-48FAF3EA83D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pPr algn="ctr"/>
            <a:r>
              <a:rPr lang="en-US" b="1" dirty="0"/>
              <a:t>Do not Omit the Introductory Comments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0677829"/>
              </p:ext>
            </p:extLst>
          </p:nvPr>
        </p:nvGraphicFramePr>
        <p:xfrm>
          <a:off x="838200" y="1210614"/>
          <a:ext cx="10933090" cy="4966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4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9A98E655-EA1F-44E7-AE8A-A1F6B0DD4AC3}"/>
                                            </p:graphicEl>
                                          </p:spTgt>
                                        </p:tgtEl>
                                        <p:attrNameLst>
                                          <p:attrName>style.visibility</p:attrName>
                                        </p:attrNameLst>
                                      </p:cBhvr>
                                      <p:to>
                                        <p:strVal val="visible"/>
                                      </p:to>
                                    </p:set>
                                    <p:anim calcmode="lin" valueType="num">
                                      <p:cBhvr additive="base">
                                        <p:cTn id="7" dur="500" fill="hold"/>
                                        <p:tgtEl>
                                          <p:spTgt spid="4">
                                            <p:graphicEl>
                                              <a:dgm id="{9A98E655-EA1F-44E7-AE8A-A1F6B0DD4AC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9A98E655-EA1F-44E7-AE8A-A1F6B0DD4AC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A3CA388F-B477-4D72-8A48-B35CBBC95E4C}"/>
                                            </p:graphicEl>
                                          </p:spTgt>
                                        </p:tgtEl>
                                        <p:attrNameLst>
                                          <p:attrName>style.visibility</p:attrName>
                                        </p:attrNameLst>
                                      </p:cBhvr>
                                      <p:to>
                                        <p:strVal val="visible"/>
                                      </p:to>
                                    </p:set>
                                    <p:anim calcmode="lin" valueType="num">
                                      <p:cBhvr additive="base">
                                        <p:cTn id="13" dur="500" fill="hold"/>
                                        <p:tgtEl>
                                          <p:spTgt spid="4">
                                            <p:graphicEl>
                                              <a:dgm id="{A3CA388F-B477-4D72-8A48-B35CBBC95E4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A3CA388F-B477-4D72-8A48-B35CBBC95E4C}"/>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D6B94A91-DFEC-4DD2-8E73-D505FDADA967}"/>
                                            </p:graphicEl>
                                          </p:spTgt>
                                        </p:tgtEl>
                                        <p:attrNameLst>
                                          <p:attrName>style.visibility</p:attrName>
                                        </p:attrNameLst>
                                      </p:cBhvr>
                                      <p:to>
                                        <p:strVal val="visible"/>
                                      </p:to>
                                    </p:set>
                                    <p:anim calcmode="lin" valueType="num">
                                      <p:cBhvr additive="base">
                                        <p:cTn id="19" dur="500" fill="hold"/>
                                        <p:tgtEl>
                                          <p:spTgt spid="4">
                                            <p:graphicEl>
                                              <a:dgm id="{D6B94A91-DFEC-4DD2-8E73-D505FDADA967}"/>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D6B94A91-DFEC-4DD2-8E73-D505FDADA967}"/>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9670D5BB-13CD-43B3-8145-AA18679AB2E0}"/>
                                            </p:graphicEl>
                                          </p:spTgt>
                                        </p:tgtEl>
                                        <p:attrNameLst>
                                          <p:attrName>style.visibility</p:attrName>
                                        </p:attrNameLst>
                                      </p:cBhvr>
                                      <p:to>
                                        <p:strVal val="visible"/>
                                      </p:to>
                                    </p:set>
                                    <p:anim calcmode="lin" valueType="num">
                                      <p:cBhvr additive="base">
                                        <p:cTn id="25" dur="500" fill="hold"/>
                                        <p:tgtEl>
                                          <p:spTgt spid="4">
                                            <p:graphicEl>
                                              <a:dgm id="{9670D5BB-13CD-43B3-8145-AA18679AB2E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9670D5BB-13CD-43B3-8145-AA18679AB2E0}"/>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6ECAE65C-B596-46AF-91FD-997A71EF92EB}"/>
                                            </p:graphicEl>
                                          </p:spTgt>
                                        </p:tgtEl>
                                        <p:attrNameLst>
                                          <p:attrName>style.visibility</p:attrName>
                                        </p:attrNameLst>
                                      </p:cBhvr>
                                      <p:to>
                                        <p:strVal val="visible"/>
                                      </p:to>
                                    </p:set>
                                    <p:anim calcmode="lin" valueType="num">
                                      <p:cBhvr additive="base">
                                        <p:cTn id="31" dur="500" fill="hold"/>
                                        <p:tgtEl>
                                          <p:spTgt spid="4">
                                            <p:graphicEl>
                                              <a:dgm id="{6ECAE65C-B596-46AF-91FD-997A71EF92E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6ECAE65C-B596-46AF-91FD-997A71EF92E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C6E601A7-428E-418E-9285-4A80776B5A58}"/>
                                            </p:graphicEl>
                                          </p:spTgt>
                                        </p:tgtEl>
                                        <p:attrNameLst>
                                          <p:attrName>style.visibility</p:attrName>
                                        </p:attrNameLst>
                                      </p:cBhvr>
                                      <p:to>
                                        <p:strVal val="visible"/>
                                      </p:to>
                                    </p:set>
                                    <p:anim calcmode="lin" valueType="num">
                                      <p:cBhvr additive="base">
                                        <p:cTn id="37" dur="500" fill="hold"/>
                                        <p:tgtEl>
                                          <p:spTgt spid="4">
                                            <p:graphicEl>
                                              <a:dgm id="{C6E601A7-428E-418E-9285-4A80776B5A5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C6E601A7-428E-418E-9285-4A80776B5A5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61DECEF7-3085-436E-BD1C-0B2E552A53C5}"/>
                                            </p:graphicEl>
                                          </p:spTgt>
                                        </p:tgtEl>
                                        <p:attrNameLst>
                                          <p:attrName>style.visibility</p:attrName>
                                        </p:attrNameLst>
                                      </p:cBhvr>
                                      <p:to>
                                        <p:strVal val="visible"/>
                                      </p:to>
                                    </p:set>
                                    <p:anim calcmode="lin" valueType="num">
                                      <p:cBhvr additive="base">
                                        <p:cTn id="43" dur="500" fill="hold"/>
                                        <p:tgtEl>
                                          <p:spTgt spid="4">
                                            <p:graphicEl>
                                              <a:dgm id="{61DECEF7-3085-436E-BD1C-0B2E552A53C5}"/>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61DECEF7-3085-436E-BD1C-0B2E552A53C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4422966"/>
              </p:ext>
            </p:extLst>
          </p:nvPr>
        </p:nvGraphicFramePr>
        <p:xfrm>
          <a:off x="838199" y="365125"/>
          <a:ext cx="10945969" cy="5811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65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7E67AA1D-2DEB-4219-9519-E48823B00636}"/>
                                            </p:graphicEl>
                                          </p:spTgt>
                                        </p:tgtEl>
                                        <p:attrNameLst>
                                          <p:attrName>style.visibility</p:attrName>
                                        </p:attrNameLst>
                                      </p:cBhvr>
                                      <p:to>
                                        <p:strVal val="visible"/>
                                      </p:to>
                                    </p:set>
                                    <p:anim calcmode="lin" valueType="num">
                                      <p:cBhvr additive="base">
                                        <p:cTn id="7" dur="500" fill="hold"/>
                                        <p:tgtEl>
                                          <p:spTgt spid="4">
                                            <p:graphicEl>
                                              <a:dgm id="{7E67AA1D-2DEB-4219-9519-E48823B0063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7E67AA1D-2DEB-4219-9519-E48823B0063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12FB8AB3-283A-4F2D-93C2-5297F8699263}"/>
                                            </p:graphicEl>
                                          </p:spTgt>
                                        </p:tgtEl>
                                        <p:attrNameLst>
                                          <p:attrName>style.visibility</p:attrName>
                                        </p:attrNameLst>
                                      </p:cBhvr>
                                      <p:to>
                                        <p:strVal val="visible"/>
                                      </p:to>
                                    </p:set>
                                    <p:anim calcmode="lin" valueType="num">
                                      <p:cBhvr additive="base">
                                        <p:cTn id="13" dur="500" fill="hold"/>
                                        <p:tgtEl>
                                          <p:spTgt spid="4">
                                            <p:graphicEl>
                                              <a:dgm id="{12FB8AB3-283A-4F2D-93C2-5297F869926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12FB8AB3-283A-4F2D-93C2-5297F8699263}"/>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2AAE8197-FAE1-4174-850D-3ECD0C2C0348}"/>
                                            </p:graphicEl>
                                          </p:spTgt>
                                        </p:tgtEl>
                                        <p:attrNameLst>
                                          <p:attrName>style.visibility</p:attrName>
                                        </p:attrNameLst>
                                      </p:cBhvr>
                                      <p:to>
                                        <p:strVal val="visible"/>
                                      </p:to>
                                    </p:set>
                                    <p:anim calcmode="lin" valueType="num">
                                      <p:cBhvr additive="base">
                                        <p:cTn id="17" dur="500" fill="hold"/>
                                        <p:tgtEl>
                                          <p:spTgt spid="4">
                                            <p:graphicEl>
                                              <a:dgm id="{2AAE8197-FAE1-4174-850D-3ECD0C2C0348}"/>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2AAE8197-FAE1-4174-850D-3ECD0C2C0348}"/>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979008D0-3A89-49FD-9223-E2D67AC30C06}"/>
                                            </p:graphicEl>
                                          </p:spTgt>
                                        </p:tgtEl>
                                        <p:attrNameLst>
                                          <p:attrName>style.visibility</p:attrName>
                                        </p:attrNameLst>
                                      </p:cBhvr>
                                      <p:to>
                                        <p:strVal val="visible"/>
                                      </p:to>
                                    </p:set>
                                    <p:anim calcmode="lin" valueType="num">
                                      <p:cBhvr additive="base">
                                        <p:cTn id="23" dur="500" fill="hold"/>
                                        <p:tgtEl>
                                          <p:spTgt spid="4">
                                            <p:graphicEl>
                                              <a:dgm id="{979008D0-3A89-49FD-9223-E2D67AC30C06}"/>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979008D0-3A89-49FD-9223-E2D67AC30C06}"/>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1D772BE0-7ADB-459F-BD97-2B96FFE4F0BC}"/>
                                            </p:graphicEl>
                                          </p:spTgt>
                                        </p:tgtEl>
                                        <p:attrNameLst>
                                          <p:attrName>style.visibility</p:attrName>
                                        </p:attrNameLst>
                                      </p:cBhvr>
                                      <p:to>
                                        <p:strVal val="visible"/>
                                      </p:to>
                                    </p:set>
                                    <p:anim calcmode="lin" valueType="num">
                                      <p:cBhvr additive="base">
                                        <p:cTn id="27" dur="500" fill="hold"/>
                                        <p:tgtEl>
                                          <p:spTgt spid="4">
                                            <p:graphicEl>
                                              <a:dgm id="{1D772BE0-7ADB-459F-BD97-2B96FFE4F0B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1D772BE0-7ADB-459F-BD97-2B96FFE4F0BC}"/>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1BAF7F3D-C2FE-4958-A9B7-EA058BFC7337}"/>
                                            </p:graphicEl>
                                          </p:spTgt>
                                        </p:tgtEl>
                                        <p:attrNameLst>
                                          <p:attrName>style.visibility</p:attrName>
                                        </p:attrNameLst>
                                      </p:cBhvr>
                                      <p:to>
                                        <p:strVal val="visible"/>
                                      </p:to>
                                    </p:set>
                                    <p:anim calcmode="lin" valueType="num">
                                      <p:cBhvr additive="base">
                                        <p:cTn id="33" dur="500" fill="hold"/>
                                        <p:tgtEl>
                                          <p:spTgt spid="4">
                                            <p:graphicEl>
                                              <a:dgm id="{1BAF7F3D-C2FE-4958-A9B7-EA058BFC7337}"/>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1BAF7F3D-C2FE-4958-A9B7-EA058BFC7337}"/>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9160B00E-2C97-421A-B097-1F06384B07F6}"/>
                                            </p:graphicEl>
                                          </p:spTgt>
                                        </p:tgtEl>
                                        <p:attrNameLst>
                                          <p:attrName>style.visibility</p:attrName>
                                        </p:attrNameLst>
                                      </p:cBhvr>
                                      <p:to>
                                        <p:strVal val="visible"/>
                                      </p:to>
                                    </p:set>
                                    <p:anim calcmode="lin" valueType="num">
                                      <p:cBhvr additive="base">
                                        <p:cTn id="37" dur="500" fill="hold"/>
                                        <p:tgtEl>
                                          <p:spTgt spid="4">
                                            <p:graphicEl>
                                              <a:dgm id="{9160B00E-2C97-421A-B097-1F06384B07F6}"/>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9160B00E-2C97-421A-B097-1F06384B07F6}"/>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F402C6EB-E1EC-4FE2-9B22-16EA671ABB32}"/>
                                            </p:graphicEl>
                                          </p:spTgt>
                                        </p:tgtEl>
                                        <p:attrNameLst>
                                          <p:attrName>style.visibility</p:attrName>
                                        </p:attrNameLst>
                                      </p:cBhvr>
                                      <p:to>
                                        <p:strVal val="visible"/>
                                      </p:to>
                                    </p:set>
                                    <p:anim calcmode="lin" valueType="num">
                                      <p:cBhvr additive="base">
                                        <p:cTn id="43" dur="500" fill="hold"/>
                                        <p:tgtEl>
                                          <p:spTgt spid="4">
                                            <p:graphicEl>
                                              <a:dgm id="{F402C6EB-E1EC-4FE2-9B22-16EA671ABB32}"/>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F402C6EB-E1EC-4FE2-9B22-16EA671ABB32}"/>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A1B779A0-9B2F-44DF-B0A5-36B32690E0B2}"/>
                                            </p:graphicEl>
                                          </p:spTgt>
                                        </p:tgtEl>
                                        <p:attrNameLst>
                                          <p:attrName>style.visibility</p:attrName>
                                        </p:attrNameLst>
                                      </p:cBhvr>
                                      <p:to>
                                        <p:strVal val="visible"/>
                                      </p:to>
                                    </p:set>
                                    <p:anim calcmode="lin" valueType="num">
                                      <p:cBhvr additive="base">
                                        <p:cTn id="47" dur="500" fill="hold"/>
                                        <p:tgtEl>
                                          <p:spTgt spid="4">
                                            <p:graphicEl>
                                              <a:dgm id="{A1B779A0-9B2F-44DF-B0A5-36B32690E0B2}"/>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A1B779A0-9B2F-44DF-B0A5-36B32690E0B2}"/>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524CC332-98BC-4FBF-B539-E269A49874E9}"/>
                                            </p:graphicEl>
                                          </p:spTgt>
                                        </p:tgtEl>
                                        <p:attrNameLst>
                                          <p:attrName>style.visibility</p:attrName>
                                        </p:attrNameLst>
                                      </p:cBhvr>
                                      <p:to>
                                        <p:strVal val="visible"/>
                                      </p:to>
                                    </p:set>
                                    <p:anim calcmode="lin" valueType="num">
                                      <p:cBhvr additive="base">
                                        <p:cTn id="53" dur="500" fill="hold"/>
                                        <p:tgtEl>
                                          <p:spTgt spid="4">
                                            <p:graphicEl>
                                              <a:dgm id="{524CC332-98BC-4FBF-B539-E269A49874E9}"/>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524CC332-98BC-4FBF-B539-E269A49874E9}"/>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3EB3C716-B616-4697-A125-CB2F2457BC4A}"/>
                                            </p:graphicEl>
                                          </p:spTgt>
                                        </p:tgtEl>
                                        <p:attrNameLst>
                                          <p:attrName>style.visibility</p:attrName>
                                        </p:attrNameLst>
                                      </p:cBhvr>
                                      <p:to>
                                        <p:strVal val="visible"/>
                                      </p:to>
                                    </p:set>
                                    <p:anim calcmode="lin" valueType="num">
                                      <p:cBhvr additive="base">
                                        <p:cTn id="57" dur="500" fill="hold"/>
                                        <p:tgtEl>
                                          <p:spTgt spid="4">
                                            <p:graphicEl>
                                              <a:dgm id="{3EB3C716-B616-4697-A125-CB2F2457BC4A}"/>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3EB3C716-B616-4697-A125-CB2F2457BC4A}"/>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CAB9A5AA-743C-4EE8-A37F-0BD1520D03D6}"/>
                                            </p:graphicEl>
                                          </p:spTgt>
                                        </p:tgtEl>
                                        <p:attrNameLst>
                                          <p:attrName>style.visibility</p:attrName>
                                        </p:attrNameLst>
                                      </p:cBhvr>
                                      <p:to>
                                        <p:strVal val="visible"/>
                                      </p:to>
                                    </p:set>
                                    <p:anim calcmode="lin" valueType="num">
                                      <p:cBhvr additive="base">
                                        <p:cTn id="63" dur="500" fill="hold"/>
                                        <p:tgtEl>
                                          <p:spTgt spid="4">
                                            <p:graphicEl>
                                              <a:dgm id="{CAB9A5AA-743C-4EE8-A37F-0BD1520D03D6}"/>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CAB9A5AA-743C-4EE8-A37F-0BD1520D03D6}"/>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85653778-FAC2-43D9-8F6B-33B90A851779}"/>
                                            </p:graphicEl>
                                          </p:spTgt>
                                        </p:tgtEl>
                                        <p:attrNameLst>
                                          <p:attrName>style.visibility</p:attrName>
                                        </p:attrNameLst>
                                      </p:cBhvr>
                                      <p:to>
                                        <p:strVal val="visible"/>
                                      </p:to>
                                    </p:set>
                                    <p:anim calcmode="lin" valueType="num">
                                      <p:cBhvr additive="base">
                                        <p:cTn id="67" dur="500" fill="hold"/>
                                        <p:tgtEl>
                                          <p:spTgt spid="4">
                                            <p:graphicEl>
                                              <a:dgm id="{85653778-FAC2-43D9-8F6B-33B90A851779}"/>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85653778-FAC2-43D9-8F6B-33B90A851779}"/>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0FE74E57-6868-4F93-A3FB-8A1773D2EA1E}"/>
                                            </p:graphicEl>
                                          </p:spTgt>
                                        </p:tgtEl>
                                        <p:attrNameLst>
                                          <p:attrName>style.visibility</p:attrName>
                                        </p:attrNameLst>
                                      </p:cBhvr>
                                      <p:to>
                                        <p:strVal val="visible"/>
                                      </p:to>
                                    </p:set>
                                    <p:anim calcmode="lin" valueType="num">
                                      <p:cBhvr additive="base">
                                        <p:cTn id="73" dur="500" fill="hold"/>
                                        <p:tgtEl>
                                          <p:spTgt spid="4">
                                            <p:graphicEl>
                                              <a:dgm id="{0FE74E57-6868-4F93-A3FB-8A1773D2EA1E}"/>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0FE74E57-6868-4F93-A3FB-8A1773D2EA1E}"/>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
                                            <p:graphicEl>
                                              <a:dgm id="{64924F6C-3D4D-4C3B-8132-73378F9CF998}"/>
                                            </p:graphicEl>
                                          </p:spTgt>
                                        </p:tgtEl>
                                        <p:attrNameLst>
                                          <p:attrName>style.visibility</p:attrName>
                                        </p:attrNameLst>
                                      </p:cBhvr>
                                      <p:to>
                                        <p:strVal val="visible"/>
                                      </p:to>
                                    </p:set>
                                    <p:anim calcmode="lin" valueType="num">
                                      <p:cBhvr additive="base">
                                        <p:cTn id="77" dur="500" fill="hold"/>
                                        <p:tgtEl>
                                          <p:spTgt spid="4">
                                            <p:graphicEl>
                                              <a:dgm id="{64924F6C-3D4D-4C3B-8132-73378F9CF998}"/>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64924F6C-3D4D-4C3B-8132-73378F9CF998}"/>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
                                            <p:graphicEl>
                                              <a:dgm id="{7CDD556F-C347-4271-9878-D7F26164449D}"/>
                                            </p:graphicEl>
                                          </p:spTgt>
                                        </p:tgtEl>
                                        <p:attrNameLst>
                                          <p:attrName>style.visibility</p:attrName>
                                        </p:attrNameLst>
                                      </p:cBhvr>
                                      <p:to>
                                        <p:strVal val="visible"/>
                                      </p:to>
                                    </p:set>
                                    <p:anim calcmode="lin" valueType="num">
                                      <p:cBhvr additive="base">
                                        <p:cTn id="83" dur="500" fill="hold"/>
                                        <p:tgtEl>
                                          <p:spTgt spid="4">
                                            <p:graphicEl>
                                              <a:dgm id="{7CDD556F-C347-4271-9878-D7F26164449D}"/>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graphicEl>
                                              <a:dgm id="{7CDD556F-C347-4271-9878-D7F26164449D}"/>
                                            </p:graphic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
                                            <p:graphicEl>
                                              <a:dgm id="{0185FFCD-8D46-406F-962D-A970F1615CD8}"/>
                                            </p:graphicEl>
                                          </p:spTgt>
                                        </p:tgtEl>
                                        <p:attrNameLst>
                                          <p:attrName>style.visibility</p:attrName>
                                        </p:attrNameLst>
                                      </p:cBhvr>
                                      <p:to>
                                        <p:strVal val="visible"/>
                                      </p:to>
                                    </p:set>
                                    <p:anim calcmode="lin" valueType="num">
                                      <p:cBhvr additive="base">
                                        <p:cTn id="87" dur="500" fill="hold"/>
                                        <p:tgtEl>
                                          <p:spTgt spid="4">
                                            <p:graphicEl>
                                              <a:dgm id="{0185FFCD-8D46-406F-962D-A970F1615CD8}"/>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graphicEl>
                                              <a:dgm id="{0185FFCD-8D46-406F-962D-A970F1615CD8}"/>
                                            </p:graphic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
                                            <p:graphicEl>
                                              <a:dgm id="{21733341-84DC-4E98-963F-75C3F438B138}"/>
                                            </p:graphicEl>
                                          </p:spTgt>
                                        </p:tgtEl>
                                        <p:attrNameLst>
                                          <p:attrName>style.visibility</p:attrName>
                                        </p:attrNameLst>
                                      </p:cBhvr>
                                      <p:to>
                                        <p:strVal val="visible"/>
                                      </p:to>
                                    </p:set>
                                    <p:anim calcmode="lin" valueType="num">
                                      <p:cBhvr additive="base">
                                        <p:cTn id="93" dur="500" fill="hold"/>
                                        <p:tgtEl>
                                          <p:spTgt spid="4">
                                            <p:graphicEl>
                                              <a:dgm id="{21733341-84DC-4E98-963F-75C3F438B138}"/>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4">
                                            <p:graphicEl>
                                              <a:dgm id="{21733341-84DC-4E98-963F-75C3F438B138}"/>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
                                            <p:graphicEl>
                                              <a:dgm id="{C8967421-0C02-4793-8CB5-B9CBFAC7CEF1}"/>
                                            </p:graphicEl>
                                          </p:spTgt>
                                        </p:tgtEl>
                                        <p:attrNameLst>
                                          <p:attrName>style.visibility</p:attrName>
                                        </p:attrNameLst>
                                      </p:cBhvr>
                                      <p:to>
                                        <p:strVal val="visible"/>
                                      </p:to>
                                    </p:set>
                                    <p:anim calcmode="lin" valueType="num">
                                      <p:cBhvr additive="base">
                                        <p:cTn id="97" dur="500" fill="hold"/>
                                        <p:tgtEl>
                                          <p:spTgt spid="4">
                                            <p:graphicEl>
                                              <a:dgm id="{C8967421-0C02-4793-8CB5-B9CBFAC7CEF1}"/>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graphicEl>
                                              <a:dgm id="{C8967421-0C02-4793-8CB5-B9CBFAC7CEF1}"/>
                                            </p:graphic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graphicEl>
                                              <a:dgm id="{CB860462-1A3C-4CD5-921F-2C5046FC4496}"/>
                                            </p:graphicEl>
                                          </p:spTgt>
                                        </p:tgtEl>
                                        <p:attrNameLst>
                                          <p:attrName>style.visibility</p:attrName>
                                        </p:attrNameLst>
                                      </p:cBhvr>
                                      <p:to>
                                        <p:strVal val="visible"/>
                                      </p:to>
                                    </p:set>
                                    <p:anim calcmode="lin" valueType="num">
                                      <p:cBhvr additive="base">
                                        <p:cTn id="103" dur="500" fill="hold"/>
                                        <p:tgtEl>
                                          <p:spTgt spid="4">
                                            <p:graphicEl>
                                              <a:dgm id="{CB860462-1A3C-4CD5-921F-2C5046FC4496}"/>
                                            </p:graphic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graphicEl>
                                              <a:dgm id="{CB860462-1A3C-4CD5-921F-2C5046FC4496}"/>
                                            </p:graphic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
                                            <p:graphicEl>
                                              <a:dgm id="{669CD539-10E8-4C4E-B43D-5F9EFA654F5E}"/>
                                            </p:graphicEl>
                                          </p:spTgt>
                                        </p:tgtEl>
                                        <p:attrNameLst>
                                          <p:attrName>style.visibility</p:attrName>
                                        </p:attrNameLst>
                                      </p:cBhvr>
                                      <p:to>
                                        <p:strVal val="visible"/>
                                      </p:to>
                                    </p:set>
                                    <p:anim calcmode="lin" valueType="num">
                                      <p:cBhvr additive="base">
                                        <p:cTn id="107" dur="500" fill="hold"/>
                                        <p:tgtEl>
                                          <p:spTgt spid="4">
                                            <p:graphicEl>
                                              <a:dgm id="{669CD539-10E8-4C4E-B43D-5F9EFA654F5E}"/>
                                            </p:graphic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
                                            <p:graphicEl>
                                              <a:dgm id="{669CD539-10E8-4C4E-B43D-5F9EFA654F5E}"/>
                                            </p:graphic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
                                            <p:graphicEl>
                                              <a:dgm id="{1A56C2DE-9609-4619-81E3-45BAF19E81EF}"/>
                                            </p:graphicEl>
                                          </p:spTgt>
                                        </p:tgtEl>
                                        <p:attrNameLst>
                                          <p:attrName>style.visibility</p:attrName>
                                        </p:attrNameLst>
                                      </p:cBhvr>
                                      <p:to>
                                        <p:strVal val="visible"/>
                                      </p:to>
                                    </p:set>
                                    <p:anim calcmode="lin" valueType="num">
                                      <p:cBhvr additive="base">
                                        <p:cTn id="113" dur="500" fill="hold"/>
                                        <p:tgtEl>
                                          <p:spTgt spid="4">
                                            <p:graphicEl>
                                              <a:dgm id="{1A56C2DE-9609-4619-81E3-45BAF19E81EF}"/>
                                            </p:graphic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graphicEl>
                                              <a:dgm id="{1A56C2DE-9609-4619-81E3-45BAF19E81EF}"/>
                                            </p:graphic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
                                            <p:graphicEl>
                                              <a:dgm id="{6D7913D5-BFF0-4B0F-9D76-A88D03DF65BB}"/>
                                            </p:graphicEl>
                                          </p:spTgt>
                                        </p:tgtEl>
                                        <p:attrNameLst>
                                          <p:attrName>style.visibility</p:attrName>
                                        </p:attrNameLst>
                                      </p:cBhvr>
                                      <p:to>
                                        <p:strVal val="visible"/>
                                      </p:to>
                                    </p:set>
                                    <p:anim calcmode="lin" valueType="num">
                                      <p:cBhvr additive="base">
                                        <p:cTn id="117" dur="500" fill="hold"/>
                                        <p:tgtEl>
                                          <p:spTgt spid="4">
                                            <p:graphicEl>
                                              <a:dgm id="{6D7913D5-BFF0-4B0F-9D76-A88D03DF65BB}"/>
                                            </p:graphicEl>
                                          </p:spTgt>
                                        </p:tgtEl>
                                        <p:attrNameLst>
                                          <p:attrName>ppt_x</p:attrName>
                                        </p:attrNameLst>
                                      </p:cBhvr>
                                      <p:tavLst>
                                        <p:tav tm="0">
                                          <p:val>
                                            <p:strVal val="#ppt_x"/>
                                          </p:val>
                                        </p:tav>
                                        <p:tav tm="100000">
                                          <p:val>
                                            <p:strVal val="#ppt_x"/>
                                          </p:val>
                                        </p:tav>
                                      </p:tavLst>
                                    </p:anim>
                                    <p:anim calcmode="lin" valueType="num">
                                      <p:cBhvr additive="base">
                                        <p:cTn id="118" dur="500" fill="hold"/>
                                        <p:tgtEl>
                                          <p:spTgt spid="4">
                                            <p:graphicEl>
                                              <a:dgm id="{6D7913D5-BFF0-4B0F-9D76-A88D03DF65BB}"/>
                                            </p:graphic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4">
                                            <p:graphicEl>
                                              <a:dgm id="{F04F77A4-44F4-491E-8038-AED92CE70B9F}"/>
                                            </p:graphicEl>
                                          </p:spTgt>
                                        </p:tgtEl>
                                        <p:attrNameLst>
                                          <p:attrName>style.visibility</p:attrName>
                                        </p:attrNameLst>
                                      </p:cBhvr>
                                      <p:to>
                                        <p:strVal val="visible"/>
                                      </p:to>
                                    </p:set>
                                    <p:anim calcmode="lin" valueType="num">
                                      <p:cBhvr additive="base">
                                        <p:cTn id="123" dur="500" fill="hold"/>
                                        <p:tgtEl>
                                          <p:spTgt spid="4">
                                            <p:graphicEl>
                                              <a:dgm id="{F04F77A4-44F4-491E-8038-AED92CE70B9F}"/>
                                            </p:graphicEl>
                                          </p:spTgt>
                                        </p:tgtEl>
                                        <p:attrNameLst>
                                          <p:attrName>ppt_x</p:attrName>
                                        </p:attrNameLst>
                                      </p:cBhvr>
                                      <p:tavLst>
                                        <p:tav tm="0">
                                          <p:val>
                                            <p:strVal val="#ppt_x"/>
                                          </p:val>
                                        </p:tav>
                                        <p:tav tm="100000">
                                          <p:val>
                                            <p:strVal val="#ppt_x"/>
                                          </p:val>
                                        </p:tav>
                                      </p:tavLst>
                                    </p:anim>
                                    <p:anim calcmode="lin" valueType="num">
                                      <p:cBhvr additive="base">
                                        <p:cTn id="124" dur="500" fill="hold"/>
                                        <p:tgtEl>
                                          <p:spTgt spid="4">
                                            <p:graphicEl>
                                              <a:dgm id="{F04F77A4-44F4-491E-8038-AED92CE70B9F}"/>
                                            </p:graphic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
                                            <p:graphicEl>
                                              <a:dgm id="{68E574E9-A4C0-4BDC-AAB6-D6909048F14B}"/>
                                            </p:graphicEl>
                                          </p:spTgt>
                                        </p:tgtEl>
                                        <p:attrNameLst>
                                          <p:attrName>style.visibility</p:attrName>
                                        </p:attrNameLst>
                                      </p:cBhvr>
                                      <p:to>
                                        <p:strVal val="visible"/>
                                      </p:to>
                                    </p:set>
                                    <p:anim calcmode="lin" valueType="num">
                                      <p:cBhvr additive="base">
                                        <p:cTn id="127" dur="500" fill="hold"/>
                                        <p:tgtEl>
                                          <p:spTgt spid="4">
                                            <p:graphicEl>
                                              <a:dgm id="{68E574E9-A4C0-4BDC-AAB6-D6909048F14B}"/>
                                            </p:graphicEl>
                                          </p:spTgt>
                                        </p:tgtEl>
                                        <p:attrNameLst>
                                          <p:attrName>ppt_x</p:attrName>
                                        </p:attrNameLst>
                                      </p:cBhvr>
                                      <p:tavLst>
                                        <p:tav tm="0">
                                          <p:val>
                                            <p:strVal val="#ppt_x"/>
                                          </p:val>
                                        </p:tav>
                                        <p:tav tm="100000">
                                          <p:val>
                                            <p:strVal val="#ppt_x"/>
                                          </p:val>
                                        </p:tav>
                                      </p:tavLst>
                                    </p:anim>
                                    <p:anim calcmode="lin" valueType="num">
                                      <p:cBhvr additive="base">
                                        <p:cTn id="128" dur="500" fill="hold"/>
                                        <p:tgtEl>
                                          <p:spTgt spid="4">
                                            <p:graphicEl>
                                              <a:dgm id="{68E574E9-A4C0-4BDC-AAB6-D6909048F14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1132</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Short, Informal Reports</vt:lpstr>
      <vt:lpstr>PowerPoint Presentation</vt:lpstr>
      <vt:lpstr>What is a report?</vt:lpstr>
      <vt:lpstr>PowerPoint Presentation</vt:lpstr>
      <vt:lpstr>PowerPoint Presentation</vt:lpstr>
      <vt:lpstr>Criteria for Writing Reports (certain traits, including format, development, audience, and style, are basic to all report writing) </vt:lpstr>
      <vt:lpstr>PowerPoint Presentation</vt:lpstr>
      <vt:lpstr>Do not Omit the Introductory Comments</vt:lpstr>
      <vt:lpstr>PowerPoint Presentation</vt:lpstr>
      <vt:lpstr>PowerPoint Presentation</vt:lpstr>
      <vt:lpstr>PowerPoint Presentation</vt:lpstr>
      <vt:lpstr>PowerPoint Presentation</vt:lpstr>
      <vt:lpstr>Types of Reports</vt:lpstr>
      <vt:lpstr>Incident Reports</vt:lpstr>
      <vt:lpstr>Incident Reports: Criteria</vt:lpstr>
      <vt:lpstr>Investigative Reports</vt:lpstr>
      <vt:lpstr>PowerPoint Presentation</vt:lpstr>
      <vt:lpstr>Trip Reports A trip report allows you to report on job‐related travel</vt:lpstr>
      <vt:lpstr>Progress Reports</vt:lpstr>
      <vt:lpstr>PowerPoint Presentation</vt:lpstr>
      <vt:lpstr>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Informal Reports</dc:title>
  <dc:creator>arfan</dc:creator>
  <cp:lastModifiedBy>arfan</cp:lastModifiedBy>
  <cp:revision>4</cp:revision>
  <dcterms:created xsi:type="dcterms:W3CDTF">2021-11-10T07:39:45Z</dcterms:created>
  <dcterms:modified xsi:type="dcterms:W3CDTF">2022-09-28T07:50:53Z</dcterms:modified>
</cp:coreProperties>
</file>