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A1A0E3-9709-4D08-BD5C-FB6DB65C60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91BE3318-40D6-4534-9042-5B02DF5ABA91}">
          <p14:sldIdLst/>
        </p14:section>
        <p14:section name="Untitled Section" id="{09D00512-5A0B-4893-915E-53F36DA4C67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C50A-7CAA-4DB2-9CB9-08E9CF7332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0F19BE-69DA-43E1-B05C-5D38F53BA761}">
      <dgm:prSet/>
      <dgm:spPr/>
      <dgm:t>
        <a:bodyPr/>
        <a:lstStyle/>
        <a:p>
          <a:r>
            <a:rPr lang="en-US"/>
            <a:t>Follow-up accomplishes three primary goals: </a:t>
          </a:r>
        </a:p>
      </dgm:t>
    </dgm:pt>
    <dgm:pt modelId="{960B2E4F-5F22-42BD-9AE1-955DE9A4B009}" type="parTrans" cxnId="{7E00D0CE-FA19-4810-A3B3-2DF756B3E2EA}">
      <dgm:prSet/>
      <dgm:spPr/>
      <dgm:t>
        <a:bodyPr/>
        <a:lstStyle/>
        <a:p>
          <a:endParaRPr lang="en-US"/>
        </a:p>
      </dgm:t>
    </dgm:pt>
    <dgm:pt modelId="{C78C4D78-CD1A-4D41-AC14-08F164EAB8BC}" type="sibTrans" cxnId="{7E00D0CE-FA19-4810-A3B3-2DF756B3E2EA}">
      <dgm:prSet/>
      <dgm:spPr/>
      <dgm:t>
        <a:bodyPr/>
        <a:lstStyle/>
        <a:p>
          <a:endParaRPr lang="en-US"/>
        </a:p>
      </dgm:t>
    </dgm:pt>
    <dgm:pt modelId="{C20565C1-5501-4C9D-AECD-DD9917401634}">
      <dgm:prSet/>
      <dgm:spPr/>
      <dgm:t>
        <a:bodyPr/>
        <a:lstStyle/>
        <a:p>
          <a:r>
            <a:rPr lang="en-US" dirty="0"/>
            <a:t>Thanks your interviewers for their time</a:t>
          </a:r>
        </a:p>
      </dgm:t>
    </dgm:pt>
    <dgm:pt modelId="{E88F4907-043A-4D43-8DCD-C9E67ED11687}" type="parTrans" cxnId="{AE60B85F-9256-480B-8241-21E6D6445C04}">
      <dgm:prSet/>
      <dgm:spPr/>
      <dgm:t>
        <a:bodyPr/>
        <a:lstStyle/>
        <a:p>
          <a:endParaRPr lang="en-US"/>
        </a:p>
      </dgm:t>
    </dgm:pt>
    <dgm:pt modelId="{A7926483-7179-4E62-AA6B-D04DDAEFDAF3}" type="sibTrans" cxnId="{AE60B85F-9256-480B-8241-21E6D6445C04}">
      <dgm:prSet/>
      <dgm:spPr/>
      <dgm:t>
        <a:bodyPr/>
        <a:lstStyle/>
        <a:p>
          <a:endParaRPr lang="en-US"/>
        </a:p>
      </dgm:t>
    </dgm:pt>
    <dgm:pt modelId="{27C5326E-6048-4B8B-B2C4-E2879222F000}">
      <dgm:prSet/>
      <dgm:spPr/>
      <dgm:t>
        <a:bodyPr/>
        <a:lstStyle/>
        <a:p>
          <a:r>
            <a:rPr lang="en-US" dirty="0"/>
            <a:t>Keeps your name fresh in their memories</a:t>
          </a:r>
        </a:p>
      </dgm:t>
    </dgm:pt>
    <dgm:pt modelId="{EC0A8DE9-DDB4-467D-AC8C-FA0A0FCEB34E}" type="parTrans" cxnId="{B827724C-DF9F-4DFA-B6A4-FB7ECC1A3963}">
      <dgm:prSet/>
      <dgm:spPr/>
      <dgm:t>
        <a:bodyPr/>
        <a:lstStyle/>
        <a:p>
          <a:endParaRPr lang="en-US"/>
        </a:p>
      </dgm:t>
    </dgm:pt>
    <dgm:pt modelId="{7786A039-A8E8-4D85-9169-B23D2BF92F79}" type="sibTrans" cxnId="{B827724C-DF9F-4DFA-B6A4-FB7ECC1A3963}">
      <dgm:prSet/>
      <dgm:spPr/>
      <dgm:t>
        <a:bodyPr/>
        <a:lstStyle/>
        <a:p>
          <a:endParaRPr lang="en-US"/>
        </a:p>
      </dgm:t>
    </dgm:pt>
    <dgm:pt modelId="{B817BF50-751A-41ED-9CF3-4F1E0E303BA0}">
      <dgm:prSet/>
      <dgm:spPr/>
      <dgm:t>
        <a:bodyPr/>
        <a:lstStyle/>
        <a:p>
          <a:r>
            <a:rPr lang="en-US" dirty="0"/>
            <a:t>Gives you an opportunity to introduce new reasons for hiring you</a:t>
          </a:r>
        </a:p>
      </dgm:t>
    </dgm:pt>
    <dgm:pt modelId="{E6E957CD-4D68-408D-B42C-FFF4B4DA4148}" type="parTrans" cxnId="{A3738D0F-9303-46C0-9505-992028D1B81E}">
      <dgm:prSet/>
      <dgm:spPr/>
      <dgm:t>
        <a:bodyPr/>
        <a:lstStyle/>
        <a:p>
          <a:endParaRPr lang="en-US"/>
        </a:p>
      </dgm:t>
    </dgm:pt>
    <dgm:pt modelId="{26F12018-A0FA-408E-A8B4-58715DB2E875}" type="sibTrans" cxnId="{A3738D0F-9303-46C0-9505-992028D1B81E}">
      <dgm:prSet/>
      <dgm:spPr/>
      <dgm:t>
        <a:bodyPr/>
        <a:lstStyle/>
        <a:p>
          <a:endParaRPr lang="en-US"/>
        </a:p>
      </dgm:t>
    </dgm:pt>
    <dgm:pt modelId="{B21EE3AA-852F-4C05-B47C-9E7615007878}">
      <dgm:prSet/>
      <dgm:spPr/>
      <dgm:t>
        <a:bodyPr/>
        <a:lstStyle/>
        <a:p>
          <a:r>
            <a:rPr lang="en-US"/>
            <a:t>A follow-up letter or e-mail message contains an introduction, discussion, and conclusion.</a:t>
          </a:r>
        </a:p>
      </dgm:t>
    </dgm:pt>
    <dgm:pt modelId="{256BE6C9-5AC2-4AE6-9017-F1D61FB27C8C}" type="parTrans" cxnId="{F70A3831-0137-4EEA-91C0-4FFC995B4D46}">
      <dgm:prSet/>
      <dgm:spPr/>
      <dgm:t>
        <a:bodyPr/>
        <a:lstStyle/>
        <a:p>
          <a:endParaRPr lang="en-US"/>
        </a:p>
      </dgm:t>
    </dgm:pt>
    <dgm:pt modelId="{60F9A1F8-3172-4FE7-9905-75DCBBE006E1}" type="sibTrans" cxnId="{F70A3831-0137-4EEA-91C0-4FFC995B4D46}">
      <dgm:prSet/>
      <dgm:spPr/>
      <dgm:t>
        <a:bodyPr/>
        <a:lstStyle/>
        <a:p>
          <a:endParaRPr lang="en-US"/>
        </a:p>
      </dgm:t>
    </dgm:pt>
    <dgm:pt modelId="{06BEAA28-ABD1-4221-AFE6-EBAFEF79E37B}" type="pres">
      <dgm:prSet presAssocID="{76DEC50A-7CAA-4DB2-9CB9-08E9CF7332F9}" presName="root" presStyleCnt="0">
        <dgm:presLayoutVars>
          <dgm:dir/>
          <dgm:resizeHandles val="exact"/>
        </dgm:presLayoutVars>
      </dgm:prSet>
      <dgm:spPr/>
    </dgm:pt>
    <dgm:pt modelId="{5E27DF60-9BC6-4B22-B7D8-551CC2F9CC0F}" type="pres">
      <dgm:prSet presAssocID="{AE0F19BE-69DA-43E1-B05C-5D38F53BA761}" presName="compNode" presStyleCnt="0"/>
      <dgm:spPr/>
    </dgm:pt>
    <dgm:pt modelId="{F9FBE395-2C4B-4FBB-BE98-561458F25E01}" type="pres">
      <dgm:prSet presAssocID="{AE0F19BE-69DA-43E1-B05C-5D38F53BA761}" presName="bgRect" presStyleLbl="bgShp" presStyleIdx="0" presStyleCnt="5"/>
      <dgm:spPr/>
    </dgm:pt>
    <dgm:pt modelId="{CF5AB744-05B4-40E3-8C4E-F86FFD18C297}" type="pres">
      <dgm:prSet presAssocID="{AE0F19BE-69DA-43E1-B05C-5D38F53BA7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A2BEC81-994E-4AB0-A465-E1CF7D5489C4}" type="pres">
      <dgm:prSet presAssocID="{AE0F19BE-69DA-43E1-B05C-5D38F53BA761}" presName="spaceRect" presStyleCnt="0"/>
      <dgm:spPr/>
    </dgm:pt>
    <dgm:pt modelId="{506BEE93-E4B2-4EAE-BEF4-959DA7A258FB}" type="pres">
      <dgm:prSet presAssocID="{AE0F19BE-69DA-43E1-B05C-5D38F53BA761}" presName="parTx" presStyleLbl="revTx" presStyleIdx="0" presStyleCnt="5">
        <dgm:presLayoutVars>
          <dgm:chMax val="0"/>
          <dgm:chPref val="0"/>
        </dgm:presLayoutVars>
      </dgm:prSet>
      <dgm:spPr/>
    </dgm:pt>
    <dgm:pt modelId="{CADEE218-F152-46CE-8B3B-C2BCF00A8D24}" type="pres">
      <dgm:prSet presAssocID="{C78C4D78-CD1A-4D41-AC14-08F164EAB8BC}" presName="sibTrans" presStyleCnt="0"/>
      <dgm:spPr/>
    </dgm:pt>
    <dgm:pt modelId="{51415A2B-CFAA-4358-A331-0A8AABDA259B}" type="pres">
      <dgm:prSet presAssocID="{C20565C1-5501-4C9D-AECD-DD9917401634}" presName="compNode" presStyleCnt="0"/>
      <dgm:spPr/>
    </dgm:pt>
    <dgm:pt modelId="{B6E5D3D4-9C91-4244-A2EC-8D83EBE96BD7}" type="pres">
      <dgm:prSet presAssocID="{C20565C1-5501-4C9D-AECD-DD9917401634}" presName="bgRect" presStyleLbl="bgShp" presStyleIdx="1" presStyleCnt="5"/>
      <dgm:spPr/>
    </dgm:pt>
    <dgm:pt modelId="{F60BA9E0-F541-4858-9F9C-56BA57140DCA}" type="pres">
      <dgm:prSet presAssocID="{C20565C1-5501-4C9D-AECD-DD99174016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7E47699-19B8-4313-A81F-7C19038D27BF}" type="pres">
      <dgm:prSet presAssocID="{C20565C1-5501-4C9D-AECD-DD9917401634}" presName="spaceRect" presStyleCnt="0"/>
      <dgm:spPr/>
    </dgm:pt>
    <dgm:pt modelId="{6A58FE27-B4D3-430B-8F4B-E3933C9BD2CB}" type="pres">
      <dgm:prSet presAssocID="{C20565C1-5501-4C9D-AECD-DD9917401634}" presName="parTx" presStyleLbl="revTx" presStyleIdx="1" presStyleCnt="5">
        <dgm:presLayoutVars>
          <dgm:chMax val="0"/>
          <dgm:chPref val="0"/>
        </dgm:presLayoutVars>
      </dgm:prSet>
      <dgm:spPr/>
    </dgm:pt>
    <dgm:pt modelId="{11F808EB-E64E-442E-83C6-FFAE661A3246}" type="pres">
      <dgm:prSet presAssocID="{A7926483-7179-4E62-AA6B-D04DDAEFDAF3}" presName="sibTrans" presStyleCnt="0"/>
      <dgm:spPr/>
    </dgm:pt>
    <dgm:pt modelId="{4B91D507-F984-41C7-9EA0-2782943E25BD}" type="pres">
      <dgm:prSet presAssocID="{27C5326E-6048-4B8B-B2C4-E2879222F000}" presName="compNode" presStyleCnt="0"/>
      <dgm:spPr/>
    </dgm:pt>
    <dgm:pt modelId="{727266E0-AB1A-4566-81C9-E4E88608641F}" type="pres">
      <dgm:prSet presAssocID="{27C5326E-6048-4B8B-B2C4-E2879222F000}" presName="bgRect" presStyleLbl="bgShp" presStyleIdx="2" presStyleCnt="5"/>
      <dgm:spPr/>
    </dgm:pt>
    <dgm:pt modelId="{AAEB09DC-4A00-489E-BA07-F0A14B837BD6}" type="pres">
      <dgm:prSet presAssocID="{27C5326E-6048-4B8B-B2C4-E2879222F0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C7DA4C15-DD5A-4C53-9620-9DEC255B9034}" type="pres">
      <dgm:prSet presAssocID="{27C5326E-6048-4B8B-B2C4-E2879222F000}" presName="spaceRect" presStyleCnt="0"/>
      <dgm:spPr/>
    </dgm:pt>
    <dgm:pt modelId="{FCD2CBED-AB70-4A9E-9B28-FC5B17DD8E81}" type="pres">
      <dgm:prSet presAssocID="{27C5326E-6048-4B8B-B2C4-E2879222F000}" presName="parTx" presStyleLbl="revTx" presStyleIdx="2" presStyleCnt="5">
        <dgm:presLayoutVars>
          <dgm:chMax val="0"/>
          <dgm:chPref val="0"/>
        </dgm:presLayoutVars>
      </dgm:prSet>
      <dgm:spPr/>
    </dgm:pt>
    <dgm:pt modelId="{D011171A-84C9-4B09-B68E-4159D6A2F58D}" type="pres">
      <dgm:prSet presAssocID="{7786A039-A8E8-4D85-9169-B23D2BF92F79}" presName="sibTrans" presStyleCnt="0"/>
      <dgm:spPr/>
    </dgm:pt>
    <dgm:pt modelId="{95D3D28B-E27E-4070-9370-0986F3A89CB6}" type="pres">
      <dgm:prSet presAssocID="{B817BF50-751A-41ED-9CF3-4F1E0E303BA0}" presName="compNode" presStyleCnt="0"/>
      <dgm:spPr/>
    </dgm:pt>
    <dgm:pt modelId="{062E6501-F1F9-49BB-B22F-663E790BB28B}" type="pres">
      <dgm:prSet presAssocID="{B817BF50-751A-41ED-9CF3-4F1E0E303BA0}" presName="bgRect" presStyleLbl="bgShp" presStyleIdx="3" presStyleCnt="5"/>
      <dgm:spPr/>
    </dgm:pt>
    <dgm:pt modelId="{4395102D-EC9A-4921-B3B5-D30ADFC1F24D}" type="pres">
      <dgm:prSet presAssocID="{B817BF50-751A-41ED-9CF3-4F1E0E303B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13E45CE-636F-4C4B-B233-DF278DA2AF47}" type="pres">
      <dgm:prSet presAssocID="{B817BF50-751A-41ED-9CF3-4F1E0E303BA0}" presName="spaceRect" presStyleCnt="0"/>
      <dgm:spPr/>
    </dgm:pt>
    <dgm:pt modelId="{8D295D72-70F1-4064-A214-E2D51C8F6CEA}" type="pres">
      <dgm:prSet presAssocID="{B817BF50-751A-41ED-9CF3-4F1E0E303BA0}" presName="parTx" presStyleLbl="revTx" presStyleIdx="3" presStyleCnt="5">
        <dgm:presLayoutVars>
          <dgm:chMax val="0"/>
          <dgm:chPref val="0"/>
        </dgm:presLayoutVars>
      </dgm:prSet>
      <dgm:spPr/>
    </dgm:pt>
    <dgm:pt modelId="{ECED74AE-84F2-42EB-86CE-B9D21C6657FC}" type="pres">
      <dgm:prSet presAssocID="{26F12018-A0FA-408E-A8B4-58715DB2E875}" presName="sibTrans" presStyleCnt="0"/>
      <dgm:spPr/>
    </dgm:pt>
    <dgm:pt modelId="{D6E3E28D-E523-439D-965C-82D524372A15}" type="pres">
      <dgm:prSet presAssocID="{B21EE3AA-852F-4C05-B47C-9E7615007878}" presName="compNode" presStyleCnt="0"/>
      <dgm:spPr/>
    </dgm:pt>
    <dgm:pt modelId="{3E2F24DF-9845-440A-9E9C-31BD22FCDC9A}" type="pres">
      <dgm:prSet presAssocID="{B21EE3AA-852F-4C05-B47C-9E7615007878}" presName="bgRect" presStyleLbl="bgShp" presStyleIdx="4" presStyleCnt="5"/>
      <dgm:spPr/>
    </dgm:pt>
    <dgm:pt modelId="{BBADA11B-B1A3-4ABD-940C-2C21269BFCFA}" type="pres">
      <dgm:prSet presAssocID="{B21EE3AA-852F-4C05-B47C-9E76150078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B5B3037-D0C3-4603-B8DB-F7DEEAE41461}" type="pres">
      <dgm:prSet presAssocID="{B21EE3AA-852F-4C05-B47C-9E7615007878}" presName="spaceRect" presStyleCnt="0"/>
      <dgm:spPr/>
    </dgm:pt>
    <dgm:pt modelId="{C632600C-7E2E-4FDC-97C6-BABAF81CD3E4}" type="pres">
      <dgm:prSet presAssocID="{B21EE3AA-852F-4C05-B47C-9E76150078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3738D0F-9303-46C0-9505-992028D1B81E}" srcId="{76DEC50A-7CAA-4DB2-9CB9-08E9CF7332F9}" destId="{B817BF50-751A-41ED-9CF3-4F1E0E303BA0}" srcOrd="3" destOrd="0" parTransId="{E6E957CD-4D68-408D-B42C-FFF4B4DA4148}" sibTransId="{26F12018-A0FA-408E-A8B4-58715DB2E875}"/>
    <dgm:cxn modelId="{F70A3831-0137-4EEA-91C0-4FFC995B4D46}" srcId="{76DEC50A-7CAA-4DB2-9CB9-08E9CF7332F9}" destId="{B21EE3AA-852F-4C05-B47C-9E7615007878}" srcOrd="4" destOrd="0" parTransId="{256BE6C9-5AC2-4AE6-9017-F1D61FB27C8C}" sibTransId="{60F9A1F8-3172-4FE7-9905-75DCBBE006E1}"/>
    <dgm:cxn modelId="{C294AE35-BB0C-4C56-A6FA-6C663985389F}" type="presOf" srcId="{B21EE3AA-852F-4C05-B47C-9E7615007878}" destId="{C632600C-7E2E-4FDC-97C6-BABAF81CD3E4}" srcOrd="0" destOrd="0" presId="urn:microsoft.com/office/officeart/2018/2/layout/IconVerticalSolidList"/>
    <dgm:cxn modelId="{AE60B85F-9256-480B-8241-21E6D6445C04}" srcId="{76DEC50A-7CAA-4DB2-9CB9-08E9CF7332F9}" destId="{C20565C1-5501-4C9D-AECD-DD9917401634}" srcOrd="1" destOrd="0" parTransId="{E88F4907-043A-4D43-8DCD-C9E67ED11687}" sibTransId="{A7926483-7179-4E62-AA6B-D04DDAEFDAF3}"/>
    <dgm:cxn modelId="{B827724C-DF9F-4DFA-B6A4-FB7ECC1A3963}" srcId="{76DEC50A-7CAA-4DB2-9CB9-08E9CF7332F9}" destId="{27C5326E-6048-4B8B-B2C4-E2879222F000}" srcOrd="2" destOrd="0" parTransId="{EC0A8DE9-DDB4-467D-AC8C-FA0A0FCEB34E}" sibTransId="{7786A039-A8E8-4D85-9169-B23D2BF92F79}"/>
    <dgm:cxn modelId="{0CCE3874-5BA0-46BB-9B87-BE90AD1326D9}" type="presOf" srcId="{B817BF50-751A-41ED-9CF3-4F1E0E303BA0}" destId="{8D295D72-70F1-4064-A214-E2D51C8F6CEA}" srcOrd="0" destOrd="0" presId="urn:microsoft.com/office/officeart/2018/2/layout/IconVerticalSolidList"/>
    <dgm:cxn modelId="{6BBAC585-DA26-46AD-8959-A861AEB83F66}" type="presOf" srcId="{76DEC50A-7CAA-4DB2-9CB9-08E9CF7332F9}" destId="{06BEAA28-ABD1-4221-AFE6-EBAFEF79E37B}" srcOrd="0" destOrd="0" presId="urn:microsoft.com/office/officeart/2018/2/layout/IconVerticalSolidList"/>
    <dgm:cxn modelId="{CDBC0692-B517-4E93-9081-48C043D19D99}" type="presOf" srcId="{AE0F19BE-69DA-43E1-B05C-5D38F53BA761}" destId="{506BEE93-E4B2-4EAE-BEF4-959DA7A258FB}" srcOrd="0" destOrd="0" presId="urn:microsoft.com/office/officeart/2018/2/layout/IconVerticalSolidList"/>
    <dgm:cxn modelId="{F9CD8D9F-A314-4D5C-8F12-2DB5C439F342}" type="presOf" srcId="{27C5326E-6048-4B8B-B2C4-E2879222F000}" destId="{FCD2CBED-AB70-4A9E-9B28-FC5B17DD8E81}" srcOrd="0" destOrd="0" presId="urn:microsoft.com/office/officeart/2018/2/layout/IconVerticalSolidList"/>
    <dgm:cxn modelId="{BF4DC3B6-CC71-44BF-8C32-05BE5B111FC4}" type="presOf" srcId="{C20565C1-5501-4C9D-AECD-DD9917401634}" destId="{6A58FE27-B4D3-430B-8F4B-E3933C9BD2CB}" srcOrd="0" destOrd="0" presId="urn:microsoft.com/office/officeart/2018/2/layout/IconVerticalSolidList"/>
    <dgm:cxn modelId="{7E00D0CE-FA19-4810-A3B3-2DF756B3E2EA}" srcId="{76DEC50A-7CAA-4DB2-9CB9-08E9CF7332F9}" destId="{AE0F19BE-69DA-43E1-B05C-5D38F53BA761}" srcOrd="0" destOrd="0" parTransId="{960B2E4F-5F22-42BD-9AE1-955DE9A4B009}" sibTransId="{C78C4D78-CD1A-4D41-AC14-08F164EAB8BC}"/>
    <dgm:cxn modelId="{3CEACDD8-57A5-40D4-8353-283BD9199F67}" type="presParOf" srcId="{06BEAA28-ABD1-4221-AFE6-EBAFEF79E37B}" destId="{5E27DF60-9BC6-4B22-B7D8-551CC2F9CC0F}" srcOrd="0" destOrd="0" presId="urn:microsoft.com/office/officeart/2018/2/layout/IconVerticalSolidList"/>
    <dgm:cxn modelId="{9F2BDC0E-409E-4842-9664-1F481E6ECCE5}" type="presParOf" srcId="{5E27DF60-9BC6-4B22-B7D8-551CC2F9CC0F}" destId="{F9FBE395-2C4B-4FBB-BE98-561458F25E01}" srcOrd="0" destOrd="0" presId="urn:microsoft.com/office/officeart/2018/2/layout/IconVerticalSolidList"/>
    <dgm:cxn modelId="{29CC8A29-E99B-4D05-B354-355414C095EC}" type="presParOf" srcId="{5E27DF60-9BC6-4B22-B7D8-551CC2F9CC0F}" destId="{CF5AB744-05B4-40E3-8C4E-F86FFD18C297}" srcOrd="1" destOrd="0" presId="urn:microsoft.com/office/officeart/2018/2/layout/IconVerticalSolidList"/>
    <dgm:cxn modelId="{4DE54743-C4DE-4E94-AFE5-A9B8680EB991}" type="presParOf" srcId="{5E27DF60-9BC6-4B22-B7D8-551CC2F9CC0F}" destId="{2A2BEC81-994E-4AB0-A465-E1CF7D5489C4}" srcOrd="2" destOrd="0" presId="urn:microsoft.com/office/officeart/2018/2/layout/IconVerticalSolidList"/>
    <dgm:cxn modelId="{D3F6D3B0-B548-412D-A274-B821390C8625}" type="presParOf" srcId="{5E27DF60-9BC6-4B22-B7D8-551CC2F9CC0F}" destId="{506BEE93-E4B2-4EAE-BEF4-959DA7A258FB}" srcOrd="3" destOrd="0" presId="urn:microsoft.com/office/officeart/2018/2/layout/IconVerticalSolidList"/>
    <dgm:cxn modelId="{28AA8E3B-B58C-4F22-B04B-3E0502DA4D1C}" type="presParOf" srcId="{06BEAA28-ABD1-4221-AFE6-EBAFEF79E37B}" destId="{CADEE218-F152-46CE-8B3B-C2BCF00A8D24}" srcOrd="1" destOrd="0" presId="urn:microsoft.com/office/officeart/2018/2/layout/IconVerticalSolidList"/>
    <dgm:cxn modelId="{F9B9023D-B8FD-4810-9005-31D11DFF08B9}" type="presParOf" srcId="{06BEAA28-ABD1-4221-AFE6-EBAFEF79E37B}" destId="{51415A2B-CFAA-4358-A331-0A8AABDA259B}" srcOrd="2" destOrd="0" presId="urn:microsoft.com/office/officeart/2018/2/layout/IconVerticalSolidList"/>
    <dgm:cxn modelId="{B3149794-464C-4895-BD82-372F90AC2166}" type="presParOf" srcId="{51415A2B-CFAA-4358-A331-0A8AABDA259B}" destId="{B6E5D3D4-9C91-4244-A2EC-8D83EBE96BD7}" srcOrd="0" destOrd="0" presId="urn:microsoft.com/office/officeart/2018/2/layout/IconVerticalSolidList"/>
    <dgm:cxn modelId="{54176FC1-FAF4-4745-80D2-C0EAE2CC6519}" type="presParOf" srcId="{51415A2B-CFAA-4358-A331-0A8AABDA259B}" destId="{F60BA9E0-F541-4858-9F9C-56BA57140DCA}" srcOrd="1" destOrd="0" presId="urn:microsoft.com/office/officeart/2018/2/layout/IconVerticalSolidList"/>
    <dgm:cxn modelId="{9C6DCEA4-96AA-4917-BC75-20FAE75E0394}" type="presParOf" srcId="{51415A2B-CFAA-4358-A331-0A8AABDA259B}" destId="{47E47699-19B8-4313-A81F-7C19038D27BF}" srcOrd="2" destOrd="0" presId="urn:microsoft.com/office/officeart/2018/2/layout/IconVerticalSolidList"/>
    <dgm:cxn modelId="{C0E9AC53-D89B-4031-8AFF-563E5741D485}" type="presParOf" srcId="{51415A2B-CFAA-4358-A331-0A8AABDA259B}" destId="{6A58FE27-B4D3-430B-8F4B-E3933C9BD2CB}" srcOrd="3" destOrd="0" presId="urn:microsoft.com/office/officeart/2018/2/layout/IconVerticalSolidList"/>
    <dgm:cxn modelId="{BAB72359-B9A9-4B11-92EB-B9884DF778EA}" type="presParOf" srcId="{06BEAA28-ABD1-4221-AFE6-EBAFEF79E37B}" destId="{11F808EB-E64E-442E-83C6-FFAE661A3246}" srcOrd="3" destOrd="0" presId="urn:microsoft.com/office/officeart/2018/2/layout/IconVerticalSolidList"/>
    <dgm:cxn modelId="{9B66C601-6D9B-4818-B0D6-EA118C5F294C}" type="presParOf" srcId="{06BEAA28-ABD1-4221-AFE6-EBAFEF79E37B}" destId="{4B91D507-F984-41C7-9EA0-2782943E25BD}" srcOrd="4" destOrd="0" presId="urn:microsoft.com/office/officeart/2018/2/layout/IconVerticalSolidList"/>
    <dgm:cxn modelId="{8E0F988F-4946-4793-A533-DE4DA4202062}" type="presParOf" srcId="{4B91D507-F984-41C7-9EA0-2782943E25BD}" destId="{727266E0-AB1A-4566-81C9-E4E88608641F}" srcOrd="0" destOrd="0" presId="urn:microsoft.com/office/officeart/2018/2/layout/IconVerticalSolidList"/>
    <dgm:cxn modelId="{87BC9822-697E-413A-96C4-DAFADDD8309C}" type="presParOf" srcId="{4B91D507-F984-41C7-9EA0-2782943E25BD}" destId="{AAEB09DC-4A00-489E-BA07-F0A14B837BD6}" srcOrd="1" destOrd="0" presId="urn:microsoft.com/office/officeart/2018/2/layout/IconVerticalSolidList"/>
    <dgm:cxn modelId="{A01AAF56-C35F-4C23-B863-583A05684FFE}" type="presParOf" srcId="{4B91D507-F984-41C7-9EA0-2782943E25BD}" destId="{C7DA4C15-DD5A-4C53-9620-9DEC255B9034}" srcOrd="2" destOrd="0" presId="urn:microsoft.com/office/officeart/2018/2/layout/IconVerticalSolidList"/>
    <dgm:cxn modelId="{D032683F-8FD0-4B57-B7D2-D920DA44E833}" type="presParOf" srcId="{4B91D507-F984-41C7-9EA0-2782943E25BD}" destId="{FCD2CBED-AB70-4A9E-9B28-FC5B17DD8E81}" srcOrd="3" destOrd="0" presId="urn:microsoft.com/office/officeart/2018/2/layout/IconVerticalSolidList"/>
    <dgm:cxn modelId="{96E22DCE-B15A-4A05-8B3F-5939A64F4221}" type="presParOf" srcId="{06BEAA28-ABD1-4221-AFE6-EBAFEF79E37B}" destId="{D011171A-84C9-4B09-B68E-4159D6A2F58D}" srcOrd="5" destOrd="0" presId="urn:microsoft.com/office/officeart/2018/2/layout/IconVerticalSolidList"/>
    <dgm:cxn modelId="{F54179E4-9940-41B3-B943-2015B329CDC2}" type="presParOf" srcId="{06BEAA28-ABD1-4221-AFE6-EBAFEF79E37B}" destId="{95D3D28B-E27E-4070-9370-0986F3A89CB6}" srcOrd="6" destOrd="0" presId="urn:microsoft.com/office/officeart/2018/2/layout/IconVerticalSolidList"/>
    <dgm:cxn modelId="{51E89D92-324D-4CB0-8FFA-25A9FE4C873B}" type="presParOf" srcId="{95D3D28B-E27E-4070-9370-0986F3A89CB6}" destId="{062E6501-F1F9-49BB-B22F-663E790BB28B}" srcOrd="0" destOrd="0" presId="urn:microsoft.com/office/officeart/2018/2/layout/IconVerticalSolidList"/>
    <dgm:cxn modelId="{BE61A8E8-2E25-4226-B71C-CF5BE95FF7DB}" type="presParOf" srcId="{95D3D28B-E27E-4070-9370-0986F3A89CB6}" destId="{4395102D-EC9A-4921-B3B5-D30ADFC1F24D}" srcOrd="1" destOrd="0" presId="urn:microsoft.com/office/officeart/2018/2/layout/IconVerticalSolidList"/>
    <dgm:cxn modelId="{CD877640-13ED-4643-8433-C193FFD22440}" type="presParOf" srcId="{95D3D28B-E27E-4070-9370-0986F3A89CB6}" destId="{213E45CE-636F-4C4B-B233-DF278DA2AF47}" srcOrd="2" destOrd="0" presId="urn:microsoft.com/office/officeart/2018/2/layout/IconVerticalSolidList"/>
    <dgm:cxn modelId="{A304E62B-562B-40A8-AC8E-740AE4867FAF}" type="presParOf" srcId="{95D3D28B-E27E-4070-9370-0986F3A89CB6}" destId="{8D295D72-70F1-4064-A214-E2D51C8F6CEA}" srcOrd="3" destOrd="0" presId="urn:microsoft.com/office/officeart/2018/2/layout/IconVerticalSolidList"/>
    <dgm:cxn modelId="{173A8714-1C74-40C1-8BB1-7A39D7F3905A}" type="presParOf" srcId="{06BEAA28-ABD1-4221-AFE6-EBAFEF79E37B}" destId="{ECED74AE-84F2-42EB-86CE-B9D21C6657FC}" srcOrd="7" destOrd="0" presId="urn:microsoft.com/office/officeart/2018/2/layout/IconVerticalSolidList"/>
    <dgm:cxn modelId="{A3EEE641-E2FD-4D09-ACD0-45218E324CDA}" type="presParOf" srcId="{06BEAA28-ABD1-4221-AFE6-EBAFEF79E37B}" destId="{D6E3E28D-E523-439D-965C-82D524372A15}" srcOrd="8" destOrd="0" presId="urn:microsoft.com/office/officeart/2018/2/layout/IconVerticalSolidList"/>
    <dgm:cxn modelId="{37485358-26C0-411F-94F1-29282094D014}" type="presParOf" srcId="{D6E3E28D-E523-439D-965C-82D524372A15}" destId="{3E2F24DF-9845-440A-9E9C-31BD22FCDC9A}" srcOrd="0" destOrd="0" presId="urn:microsoft.com/office/officeart/2018/2/layout/IconVerticalSolidList"/>
    <dgm:cxn modelId="{BEDD4592-A8BF-45A1-AE29-41D50CA768A0}" type="presParOf" srcId="{D6E3E28D-E523-439D-965C-82D524372A15}" destId="{BBADA11B-B1A3-4ABD-940C-2C21269BFCFA}" srcOrd="1" destOrd="0" presId="urn:microsoft.com/office/officeart/2018/2/layout/IconVerticalSolidList"/>
    <dgm:cxn modelId="{B45402AB-A4DA-4540-886D-BA69BA66FD15}" type="presParOf" srcId="{D6E3E28D-E523-439D-965C-82D524372A15}" destId="{6B5B3037-D0C3-4603-B8DB-F7DEEAE41461}" srcOrd="2" destOrd="0" presId="urn:microsoft.com/office/officeart/2018/2/layout/IconVerticalSolidList"/>
    <dgm:cxn modelId="{16DBCF96-F75E-4E3E-9663-6B1B2D61CF98}" type="presParOf" srcId="{D6E3E28D-E523-439D-965C-82D524372A15}" destId="{C632600C-7E2E-4FDC-97C6-BABAF81CD3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A5300-999F-4A2A-AA3C-02C057EA7C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F420AC-1E38-4C3B-9CF1-591CE603195A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Introduction. </a:t>
          </a:r>
          <a:r>
            <a:rPr lang="en-US" dirty="0"/>
            <a:t>Tell the readers how much you appreciated meeting them. Be sure to state the date on which you met and the job for which you applied.</a:t>
          </a:r>
        </a:p>
      </dgm:t>
    </dgm:pt>
    <dgm:pt modelId="{473549EF-CFAD-4578-860E-79D350B7150F}" type="parTrans" cxnId="{DE2938D7-F28E-4B10-8F56-27B9165A147F}">
      <dgm:prSet/>
      <dgm:spPr/>
      <dgm:t>
        <a:bodyPr/>
        <a:lstStyle/>
        <a:p>
          <a:endParaRPr lang="en-US"/>
        </a:p>
      </dgm:t>
    </dgm:pt>
    <dgm:pt modelId="{279BBBA4-E76A-4B55-93C2-94A8E473E29B}" type="sibTrans" cxnId="{DE2938D7-F28E-4B10-8F56-27B9165A147F}">
      <dgm:prSet/>
      <dgm:spPr/>
      <dgm:t>
        <a:bodyPr/>
        <a:lstStyle/>
        <a:p>
          <a:endParaRPr lang="en-US"/>
        </a:p>
      </dgm:t>
    </dgm:pt>
    <dgm:pt modelId="{3BE077AF-0756-4A29-8D9F-4518B9C54D91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b="1" dirty="0"/>
            <a:t>Discussion. </a:t>
          </a:r>
          <a:r>
            <a:rPr lang="en-US" dirty="0"/>
            <a:t>In this paragraph, emphasize or add important information concerning your suitability for the job.</a:t>
          </a:r>
        </a:p>
      </dgm:t>
    </dgm:pt>
    <dgm:pt modelId="{5682594D-1966-430A-85AD-AC16C6A8C3C5}" type="parTrans" cxnId="{FB05355F-4A2F-49B1-90B2-D8E9CDF9B139}">
      <dgm:prSet/>
      <dgm:spPr/>
      <dgm:t>
        <a:bodyPr/>
        <a:lstStyle/>
        <a:p>
          <a:endParaRPr lang="en-US"/>
        </a:p>
      </dgm:t>
    </dgm:pt>
    <dgm:pt modelId="{F95BC818-8726-4426-95BD-5348D077D781}" type="sibTrans" cxnId="{FB05355F-4A2F-49B1-90B2-D8E9CDF9B139}">
      <dgm:prSet/>
      <dgm:spPr/>
      <dgm:t>
        <a:bodyPr/>
        <a:lstStyle/>
        <a:p>
          <a:endParaRPr lang="en-US"/>
        </a:p>
      </dgm:t>
    </dgm:pt>
    <dgm:pt modelId="{6E8A237B-E13E-43BB-A437-B3211DA809C4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dirty="0"/>
            <a:t>Conclusion. </a:t>
          </a:r>
          <a:r>
            <a:rPr lang="en-US" dirty="0"/>
            <a:t>Thank the readers for their consideration or remind them how they can get in touch with you for further information. Don’t, however, give them any deadlines for making a decision.</a:t>
          </a:r>
        </a:p>
      </dgm:t>
    </dgm:pt>
    <dgm:pt modelId="{08F072DB-46D7-4355-9375-33BEADA08951}" type="parTrans" cxnId="{A4BD9EE7-3986-47E1-848A-C33CF96E0E2B}">
      <dgm:prSet/>
      <dgm:spPr/>
      <dgm:t>
        <a:bodyPr/>
        <a:lstStyle/>
        <a:p>
          <a:endParaRPr lang="en-US"/>
        </a:p>
      </dgm:t>
    </dgm:pt>
    <dgm:pt modelId="{76AF1D9D-3B10-4628-AA0B-CDA6521AFBB8}" type="sibTrans" cxnId="{A4BD9EE7-3986-47E1-848A-C33CF96E0E2B}">
      <dgm:prSet/>
      <dgm:spPr/>
      <dgm:t>
        <a:bodyPr/>
        <a:lstStyle/>
        <a:p>
          <a:endParaRPr lang="en-US"/>
        </a:p>
      </dgm:t>
    </dgm:pt>
    <dgm:pt modelId="{81704BC0-059A-4AF1-A8BE-6FEC89959F1B}" type="pres">
      <dgm:prSet presAssocID="{7F1A5300-999F-4A2A-AA3C-02C057EA7CF6}" presName="root" presStyleCnt="0">
        <dgm:presLayoutVars>
          <dgm:dir/>
          <dgm:resizeHandles val="exact"/>
        </dgm:presLayoutVars>
      </dgm:prSet>
      <dgm:spPr/>
    </dgm:pt>
    <dgm:pt modelId="{1C7DC753-5611-458E-A938-6ADAC0133EBB}" type="pres">
      <dgm:prSet presAssocID="{B7F420AC-1E38-4C3B-9CF1-591CE603195A}" presName="compNode" presStyleCnt="0"/>
      <dgm:spPr/>
    </dgm:pt>
    <dgm:pt modelId="{33FE294B-25BB-455B-914C-98AE49BF1FD7}" type="pres">
      <dgm:prSet presAssocID="{B7F420AC-1E38-4C3B-9CF1-591CE603195A}" presName="bgRect" presStyleLbl="bgShp" presStyleIdx="0" presStyleCnt="3"/>
      <dgm:spPr>
        <a:solidFill>
          <a:schemeClr val="accent2">
            <a:lumMod val="50000"/>
          </a:schemeClr>
        </a:solidFill>
      </dgm:spPr>
    </dgm:pt>
    <dgm:pt modelId="{EA0AAC71-3183-44B5-9F1C-9BEBF1CD1047}" type="pres">
      <dgm:prSet presAssocID="{B7F420AC-1E38-4C3B-9CF1-591CE60319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DC0935D-AC82-4EA0-9C31-C136B4A31414}" type="pres">
      <dgm:prSet presAssocID="{B7F420AC-1E38-4C3B-9CF1-591CE603195A}" presName="spaceRect" presStyleCnt="0"/>
      <dgm:spPr/>
    </dgm:pt>
    <dgm:pt modelId="{61800FAE-D565-4CC8-94D7-CB1BF146699C}" type="pres">
      <dgm:prSet presAssocID="{B7F420AC-1E38-4C3B-9CF1-591CE603195A}" presName="parTx" presStyleLbl="revTx" presStyleIdx="0" presStyleCnt="3">
        <dgm:presLayoutVars>
          <dgm:chMax val="0"/>
          <dgm:chPref val="0"/>
        </dgm:presLayoutVars>
      </dgm:prSet>
      <dgm:spPr/>
    </dgm:pt>
    <dgm:pt modelId="{85433CFD-C6F1-431D-8171-B6F218553F59}" type="pres">
      <dgm:prSet presAssocID="{279BBBA4-E76A-4B55-93C2-94A8E473E29B}" presName="sibTrans" presStyleCnt="0"/>
      <dgm:spPr/>
    </dgm:pt>
    <dgm:pt modelId="{AC73C079-88D2-42E0-95AB-0469871F4C0E}" type="pres">
      <dgm:prSet presAssocID="{3BE077AF-0756-4A29-8D9F-4518B9C54D91}" presName="compNode" presStyleCnt="0"/>
      <dgm:spPr/>
    </dgm:pt>
    <dgm:pt modelId="{84FB384E-DD3D-4709-B41C-2348DF08FC94}" type="pres">
      <dgm:prSet presAssocID="{3BE077AF-0756-4A29-8D9F-4518B9C54D91}" presName="bgRect" presStyleLbl="bgShp" presStyleIdx="1" presStyleCnt="3"/>
      <dgm:spPr>
        <a:solidFill>
          <a:schemeClr val="bg2">
            <a:lumMod val="10000"/>
          </a:schemeClr>
        </a:solidFill>
      </dgm:spPr>
    </dgm:pt>
    <dgm:pt modelId="{C9DC54EA-DF50-4F97-9B54-54980235055B}" type="pres">
      <dgm:prSet presAssocID="{3BE077AF-0756-4A29-8D9F-4518B9C54D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1EFAC43-18C5-4608-B7A3-DF3BA799CD74}" type="pres">
      <dgm:prSet presAssocID="{3BE077AF-0756-4A29-8D9F-4518B9C54D91}" presName="spaceRect" presStyleCnt="0"/>
      <dgm:spPr/>
    </dgm:pt>
    <dgm:pt modelId="{DD9ABBD5-93EE-4C9C-8461-CE5509B13023}" type="pres">
      <dgm:prSet presAssocID="{3BE077AF-0756-4A29-8D9F-4518B9C54D91}" presName="parTx" presStyleLbl="revTx" presStyleIdx="1" presStyleCnt="3">
        <dgm:presLayoutVars>
          <dgm:chMax val="0"/>
          <dgm:chPref val="0"/>
        </dgm:presLayoutVars>
      </dgm:prSet>
      <dgm:spPr/>
    </dgm:pt>
    <dgm:pt modelId="{1749527C-8C47-4478-8E7A-C88EC6F6F867}" type="pres">
      <dgm:prSet presAssocID="{F95BC818-8726-4426-95BD-5348D077D781}" presName="sibTrans" presStyleCnt="0"/>
      <dgm:spPr/>
    </dgm:pt>
    <dgm:pt modelId="{D96F84ED-AF31-4F04-A0BE-FA88675ECEDC}" type="pres">
      <dgm:prSet presAssocID="{6E8A237B-E13E-43BB-A437-B3211DA809C4}" presName="compNode" presStyleCnt="0"/>
      <dgm:spPr/>
    </dgm:pt>
    <dgm:pt modelId="{F05A119A-F52C-4C7A-883D-73BC8AA08A6C}" type="pres">
      <dgm:prSet presAssocID="{6E8A237B-E13E-43BB-A437-B3211DA809C4}" presName="bgRect" presStyleLbl="bgShp" presStyleIdx="2" presStyleCnt="3"/>
      <dgm:spPr>
        <a:solidFill>
          <a:schemeClr val="accent4">
            <a:lumMod val="50000"/>
          </a:schemeClr>
        </a:solidFill>
      </dgm:spPr>
    </dgm:pt>
    <dgm:pt modelId="{D31A007D-3706-46D7-A459-33CBA84DC7C4}" type="pres">
      <dgm:prSet presAssocID="{6E8A237B-E13E-43BB-A437-B3211DA809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35E19D4-32BA-4D00-B232-C3CD66FBAA82}" type="pres">
      <dgm:prSet presAssocID="{6E8A237B-E13E-43BB-A437-B3211DA809C4}" presName="spaceRect" presStyleCnt="0"/>
      <dgm:spPr/>
    </dgm:pt>
    <dgm:pt modelId="{4A45DC3C-D131-4826-9D87-2D26F36244C2}" type="pres">
      <dgm:prSet presAssocID="{6E8A237B-E13E-43BB-A437-B3211DA809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0E5909-1755-4891-907C-032DB70C3E3C}" type="presOf" srcId="{3BE077AF-0756-4A29-8D9F-4518B9C54D91}" destId="{DD9ABBD5-93EE-4C9C-8461-CE5509B13023}" srcOrd="0" destOrd="0" presId="urn:microsoft.com/office/officeart/2018/2/layout/IconVerticalSolidList"/>
    <dgm:cxn modelId="{FB05355F-4A2F-49B1-90B2-D8E9CDF9B139}" srcId="{7F1A5300-999F-4A2A-AA3C-02C057EA7CF6}" destId="{3BE077AF-0756-4A29-8D9F-4518B9C54D91}" srcOrd="1" destOrd="0" parTransId="{5682594D-1966-430A-85AD-AC16C6A8C3C5}" sibTransId="{F95BC818-8726-4426-95BD-5348D077D781}"/>
    <dgm:cxn modelId="{122B3947-4546-4608-B50C-B0B4E6E62EA3}" type="presOf" srcId="{6E8A237B-E13E-43BB-A437-B3211DA809C4}" destId="{4A45DC3C-D131-4826-9D87-2D26F36244C2}" srcOrd="0" destOrd="0" presId="urn:microsoft.com/office/officeart/2018/2/layout/IconVerticalSolidList"/>
    <dgm:cxn modelId="{5AE09E7E-A5FF-4977-AAC2-993C99A91D28}" type="presOf" srcId="{B7F420AC-1E38-4C3B-9CF1-591CE603195A}" destId="{61800FAE-D565-4CC8-94D7-CB1BF146699C}" srcOrd="0" destOrd="0" presId="urn:microsoft.com/office/officeart/2018/2/layout/IconVerticalSolidList"/>
    <dgm:cxn modelId="{F87DB7CC-2E13-4085-89F7-66CAC4CB3B9D}" type="presOf" srcId="{7F1A5300-999F-4A2A-AA3C-02C057EA7CF6}" destId="{81704BC0-059A-4AF1-A8BE-6FEC89959F1B}" srcOrd="0" destOrd="0" presId="urn:microsoft.com/office/officeart/2018/2/layout/IconVerticalSolidList"/>
    <dgm:cxn modelId="{DE2938D7-F28E-4B10-8F56-27B9165A147F}" srcId="{7F1A5300-999F-4A2A-AA3C-02C057EA7CF6}" destId="{B7F420AC-1E38-4C3B-9CF1-591CE603195A}" srcOrd="0" destOrd="0" parTransId="{473549EF-CFAD-4578-860E-79D350B7150F}" sibTransId="{279BBBA4-E76A-4B55-93C2-94A8E473E29B}"/>
    <dgm:cxn modelId="{A4BD9EE7-3986-47E1-848A-C33CF96E0E2B}" srcId="{7F1A5300-999F-4A2A-AA3C-02C057EA7CF6}" destId="{6E8A237B-E13E-43BB-A437-B3211DA809C4}" srcOrd="2" destOrd="0" parTransId="{08F072DB-46D7-4355-9375-33BEADA08951}" sibTransId="{76AF1D9D-3B10-4628-AA0B-CDA6521AFBB8}"/>
    <dgm:cxn modelId="{34E17F4F-ADE9-4027-A786-993170F1988F}" type="presParOf" srcId="{81704BC0-059A-4AF1-A8BE-6FEC89959F1B}" destId="{1C7DC753-5611-458E-A938-6ADAC0133EBB}" srcOrd="0" destOrd="0" presId="urn:microsoft.com/office/officeart/2018/2/layout/IconVerticalSolidList"/>
    <dgm:cxn modelId="{4D3A7DE6-117E-47CD-83B9-3E9247D1A8E4}" type="presParOf" srcId="{1C7DC753-5611-458E-A938-6ADAC0133EBB}" destId="{33FE294B-25BB-455B-914C-98AE49BF1FD7}" srcOrd="0" destOrd="0" presId="urn:microsoft.com/office/officeart/2018/2/layout/IconVerticalSolidList"/>
    <dgm:cxn modelId="{DBE15433-5450-4D55-A5C8-0D9A60466DE6}" type="presParOf" srcId="{1C7DC753-5611-458E-A938-6ADAC0133EBB}" destId="{EA0AAC71-3183-44B5-9F1C-9BEBF1CD1047}" srcOrd="1" destOrd="0" presId="urn:microsoft.com/office/officeart/2018/2/layout/IconVerticalSolidList"/>
    <dgm:cxn modelId="{ADBC0B9C-7A03-45C5-8C0E-B60D947BD02A}" type="presParOf" srcId="{1C7DC753-5611-458E-A938-6ADAC0133EBB}" destId="{EDC0935D-AC82-4EA0-9C31-C136B4A31414}" srcOrd="2" destOrd="0" presId="urn:microsoft.com/office/officeart/2018/2/layout/IconVerticalSolidList"/>
    <dgm:cxn modelId="{78F80250-1B81-4538-967B-7BDAEF67E004}" type="presParOf" srcId="{1C7DC753-5611-458E-A938-6ADAC0133EBB}" destId="{61800FAE-D565-4CC8-94D7-CB1BF146699C}" srcOrd="3" destOrd="0" presId="urn:microsoft.com/office/officeart/2018/2/layout/IconVerticalSolidList"/>
    <dgm:cxn modelId="{52C06A79-64E3-4C57-9531-ACD8EC8E3A4A}" type="presParOf" srcId="{81704BC0-059A-4AF1-A8BE-6FEC89959F1B}" destId="{85433CFD-C6F1-431D-8171-B6F218553F59}" srcOrd="1" destOrd="0" presId="urn:microsoft.com/office/officeart/2018/2/layout/IconVerticalSolidList"/>
    <dgm:cxn modelId="{16221DF9-713D-4534-A6CA-2F92C15B4957}" type="presParOf" srcId="{81704BC0-059A-4AF1-A8BE-6FEC89959F1B}" destId="{AC73C079-88D2-42E0-95AB-0469871F4C0E}" srcOrd="2" destOrd="0" presId="urn:microsoft.com/office/officeart/2018/2/layout/IconVerticalSolidList"/>
    <dgm:cxn modelId="{0661287F-010B-4124-9A70-B1E54BF4D313}" type="presParOf" srcId="{AC73C079-88D2-42E0-95AB-0469871F4C0E}" destId="{84FB384E-DD3D-4709-B41C-2348DF08FC94}" srcOrd="0" destOrd="0" presId="urn:microsoft.com/office/officeart/2018/2/layout/IconVerticalSolidList"/>
    <dgm:cxn modelId="{70B53A66-1E1E-489D-A66D-17EF9A1EA513}" type="presParOf" srcId="{AC73C079-88D2-42E0-95AB-0469871F4C0E}" destId="{C9DC54EA-DF50-4F97-9B54-54980235055B}" srcOrd="1" destOrd="0" presId="urn:microsoft.com/office/officeart/2018/2/layout/IconVerticalSolidList"/>
    <dgm:cxn modelId="{257B0E87-EE47-4AD7-B5FF-0C522BD660B3}" type="presParOf" srcId="{AC73C079-88D2-42E0-95AB-0469871F4C0E}" destId="{01EFAC43-18C5-4608-B7A3-DF3BA799CD74}" srcOrd="2" destOrd="0" presId="urn:microsoft.com/office/officeart/2018/2/layout/IconVerticalSolidList"/>
    <dgm:cxn modelId="{2B195531-4C81-4840-B599-15F59A7D068A}" type="presParOf" srcId="{AC73C079-88D2-42E0-95AB-0469871F4C0E}" destId="{DD9ABBD5-93EE-4C9C-8461-CE5509B13023}" srcOrd="3" destOrd="0" presId="urn:microsoft.com/office/officeart/2018/2/layout/IconVerticalSolidList"/>
    <dgm:cxn modelId="{FDEA5C61-8D4D-418C-84F6-C45BF1A813E4}" type="presParOf" srcId="{81704BC0-059A-4AF1-A8BE-6FEC89959F1B}" destId="{1749527C-8C47-4478-8E7A-C88EC6F6F867}" srcOrd="3" destOrd="0" presId="urn:microsoft.com/office/officeart/2018/2/layout/IconVerticalSolidList"/>
    <dgm:cxn modelId="{228598D5-F2D1-4AEC-BE11-6E347EFA5076}" type="presParOf" srcId="{81704BC0-059A-4AF1-A8BE-6FEC89959F1B}" destId="{D96F84ED-AF31-4F04-A0BE-FA88675ECEDC}" srcOrd="4" destOrd="0" presId="urn:microsoft.com/office/officeart/2018/2/layout/IconVerticalSolidList"/>
    <dgm:cxn modelId="{F1E24CB1-BBFF-4CA8-9DFE-FBFB62D9B43B}" type="presParOf" srcId="{D96F84ED-AF31-4F04-A0BE-FA88675ECEDC}" destId="{F05A119A-F52C-4C7A-883D-73BC8AA08A6C}" srcOrd="0" destOrd="0" presId="urn:microsoft.com/office/officeart/2018/2/layout/IconVerticalSolidList"/>
    <dgm:cxn modelId="{D0DC4F4C-8A7E-4D01-B220-99AC235193ED}" type="presParOf" srcId="{D96F84ED-AF31-4F04-A0BE-FA88675ECEDC}" destId="{D31A007D-3706-46D7-A459-33CBA84DC7C4}" srcOrd="1" destOrd="0" presId="urn:microsoft.com/office/officeart/2018/2/layout/IconVerticalSolidList"/>
    <dgm:cxn modelId="{6CCF17FB-6B96-4278-832C-B5BE63C59F5A}" type="presParOf" srcId="{D96F84ED-AF31-4F04-A0BE-FA88675ECEDC}" destId="{235E19D4-32BA-4D00-B232-C3CD66FBAA82}" srcOrd="2" destOrd="0" presId="urn:microsoft.com/office/officeart/2018/2/layout/IconVerticalSolidList"/>
    <dgm:cxn modelId="{61CE3B41-1F9D-47DA-9307-64B56D08C72F}" type="presParOf" srcId="{D96F84ED-AF31-4F04-A0BE-FA88675ECEDC}" destId="{4A45DC3C-D131-4826-9D87-2D26F36244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D6185-014B-4CD5-B56D-4A09358E99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C01E9F-013D-4757-B844-CE3306419F23}">
      <dgm:prSet/>
      <dgm:spPr/>
      <dgm:t>
        <a:bodyPr/>
        <a:lstStyle/>
        <a:p>
          <a:r>
            <a:rPr lang="en-US"/>
            <a:t>you will want to accomplish the following goals:</a:t>
          </a:r>
        </a:p>
      </dgm:t>
    </dgm:pt>
    <dgm:pt modelId="{02D72833-2627-4AEA-9922-26E59F0E1C1E}" type="parTrans" cxnId="{D2B756F8-427F-43A4-8C58-961CBC053CC5}">
      <dgm:prSet/>
      <dgm:spPr/>
      <dgm:t>
        <a:bodyPr/>
        <a:lstStyle/>
        <a:p>
          <a:endParaRPr lang="en-US"/>
        </a:p>
      </dgm:t>
    </dgm:pt>
    <dgm:pt modelId="{1C33B428-9F07-4634-AA3F-6F56CAA6D1EC}" type="sibTrans" cxnId="{D2B756F8-427F-43A4-8C58-961CBC053CC5}">
      <dgm:prSet/>
      <dgm:spPr/>
      <dgm:t>
        <a:bodyPr/>
        <a:lstStyle/>
        <a:p>
          <a:endParaRPr lang="en-US"/>
        </a:p>
      </dgm:t>
    </dgm:pt>
    <dgm:pt modelId="{A456F292-D172-4E61-A6B8-26D4FB8D1521}">
      <dgm:prSet/>
      <dgm:spPr/>
      <dgm:t>
        <a:bodyPr/>
        <a:lstStyle/>
        <a:p>
          <a:r>
            <a:rPr lang="en-US"/>
            <a:t>Thank the company for the job opportunity</a:t>
          </a:r>
        </a:p>
      </dgm:t>
    </dgm:pt>
    <dgm:pt modelId="{F9795F2F-F2FD-400B-BAF2-F02C612B3E94}" type="parTrans" cxnId="{5F3945EE-8ED4-441C-9E2B-85F1DFB5A690}">
      <dgm:prSet/>
      <dgm:spPr/>
      <dgm:t>
        <a:bodyPr/>
        <a:lstStyle/>
        <a:p>
          <a:endParaRPr lang="en-US"/>
        </a:p>
      </dgm:t>
    </dgm:pt>
    <dgm:pt modelId="{41E97CC1-9029-45D4-997C-03ED3685CE78}" type="sibTrans" cxnId="{5F3945EE-8ED4-441C-9E2B-85F1DFB5A690}">
      <dgm:prSet/>
      <dgm:spPr/>
      <dgm:t>
        <a:bodyPr/>
        <a:lstStyle/>
        <a:p>
          <a:endParaRPr lang="en-US"/>
        </a:p>
      </dgm:t>
    </dgm:pt>
    <dgm:pt modelId="{5E43E688-9CB5-46DB-9311-10EB28F28FC1}">
      <dgm:prSet/>
      <dgm:spPr/>
      <dgm:t>
        <a:bodyPr/>
        <a:lstStyle/>
        <a:p>
          <a:r>
            <a:rPr lang="en-US"/>
            <a:t>Officially accept the job offer</a:t>
          </a:r>
        </a:p>
      </dgm:t>
    </dgm:pt>
    <dgm:pt modelId="{A1A2E77F-F225-4278-9C35-4454C33CB9AF}" type="parTrans" cxnId="{6013641F-0277-4B04-BB33-A91B4222DBC0}">
      <dgm:prSet/>
      <dgm:spPr/>
      <dgm:t>
        <a:bodyPr/>
        <a:lstStyle/>
        <a:p>
          <a:endParaRPr lang="en-US"/>
        </a:p>
      </dgm:t>
    </dgm:pt>
    <dgm:pt modelId="{14CF047B-0008-481C-B3DD-972DD82EB2F1}" type="sibTrans" cxnId="{6013641F-0277-4B04-BB33-A91B4222DBC0}">
      <dgm:prSet/>
      <dgm:spPr/>
      <dgm:t>
        <a:bodyPr/>
        <a:lstStyle/>
        <a:p>
          <a:endParaRPr lang="en-US"/>
        </a:p>
      </dgm:t>
    </dgm:pt>
    <dgm:pt modelId="{0BFE1EE2-AE61-4168-AD9B-CE4B7B125634}">
      <dgm:prSet/>
      <dgm:spPr/>
      <dgm:t>
        <a:bodyPr/>
        <a:lstStyle/>
        <a:p>
          <a:r>
            <a:rPr lang="en-US"/>
            <a:t>Restate the terms of employment (salary, benefits, location, position, job responsibilities, and/or start date)</a:t>
          </a:r>
        </a:p>
      </dgm:t>
    </dgm:pt>
    <dgm:pt modelId="{FD2699DA-295C-4FBC-B5E7-A655107122F5}" type="parTrans" cxnId="{9A843B76-C17E-4810-99AD-1A26232CCFC7}">
      <dgm:prSet/>
      <dgm:spPr/>
      <dgm:t>
        <a:bodyPr/>
        <a:lstStyle/>
        <a:p>
          <a:endParaRPr lang="en-US"/>
        </a:p>
      </dgm:t>
    </dgm:pt>
    <dgm:pt modelId="{DEE6E630-F773-4F2E-8403-8B8F3E0CE048}" type="sibTrans" cxnId="{9A843B76-C17E-4810-99AD-1A26232CCFC7}">
      <dgm:prSet/>
      <dgm:spPr/>
      <dgm:t>
        <a:bodyPr/>
        <a:lstStyle/>
        <a:p>
          <a:endParaRPr lang="en-US"/>
        </a:p>
      </dgm:t>
    </dgm:pt>
    <dgm:pt modelId="{EB6C9A7C-FB77-4C93-A62A-69EBD7E4D84A}" type="pres">
      <dgm:prSet presAssocID="{6F0D6185-014B-4CD5-B56D-4A09358E99B6}" presName="root" presStyleCnt="0">
        <dgm:presLayoutVars>
          <dgm:dir/>
          <dgm:resizeHandles val="exact"/>
        </dgm:presLayoutVars>
      </dgm:prSet>
      <dgm:spPr/>
    </dgm:pt>
    <dgm:pt modelId="{F6B9985D-134C-4A20-B974-55D6E8A42681}" type="pres">
      <dgm:prSet presAssocID="{99C01E9F-013D-4757-B844-CE3306419F23}" presName="compNode" presStyleCnt="0"/>
      <dgm:spPr/>
    </dgm:pt>
    <dgm:pt modelId="{711373AA-34C3-4D92-BD3D-100BDA9DD8A1}" type="pres">
      <dgm:prSet presAssocID="{99C01E9F-013D-4757-B844-CE3306419F23}" presName="bgRect" presStyleLbl="bgShp" presStyleIdx="0" presStyleCnt="4"/>
      <dgm:spPr/>
    </dgm:pt>
    <dgm:pt modelId="{BDBF48BE-42F4-4E64-A8E3-A0BC5298DFB1}" type="pres">
      <dgm:prSet presAssocID="{99C01E9F-013D-4757-B844-CE3306419F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0155F7C-6D8A-4BC6-9ADF-765611AA390A}" type="pres">
      <dgm:prSet presAssocID="{99C01E9F-013D-4757-B844-CE3306419F23}" presName="spaceRect" presStyleCnt="0"/>
      <dgm:spPr/>
    </dgm:pt>
    <dgm:pt modelId="{F2DB0602-CF4A-4DE0-A8A8-FBD7ABEF6CD4}" type="pres">
      <dgm:prSet presAssocID="{99C01E9F-013D-4757-B844-CE3306419F23}" presName="parTx" presStyleLbl="revTx" presStyleIdx="0" presStyleCnt="4">
        <dgm:presLayoutVars>
          <dgm:chMax val="0"/>
          <dgm:chPref val="0"/>
        </dgm:presLayoutVars>
      </dgm:prSet>
      <dgm:spPr/>
    </dgm:pt>
    <dgm:pt modelId="{B4742B83-5762-4BCC-9528-7D308F9997C5}" type="pres">
      <dgm:prSet presAssocID="{1C33B428-9F07-4634-AA3F-6F56CAA6D1EC}" presName="sibTrans" presStyleCnt="0"/>
      <dgm:spPr/>
    </dgm:pt>
    <dgm:pt modelId="{4664E2A4-5310-4207-9004-C0950FD89321}" type="pres">
      <dgm:prSet presAssocID="{A456F292-D172-4E61-A6B8-26D4FB8D1521}" presName="compNode" presStyleCnt="0"/>
      <dgm:spPr/>
    </dgm:pt>
    <dgm:pt modelId="{2C8466C9-5B01-4810-B57C-9DF7CC38AFB9}" type="pres">
      <dgm:prSet presAssocID="{A456F292-D172-4E61-A6B8-26D4FB8D1521}" presName="bgRect" presStyleLbl="bgShp" presStyleIdx="1" presStyleCnt="4"/>
      <dgm:spPr/>
    </dgm:pt>
    <dgm:pt modelId="{7E5C149D-85BD-429E-8064-1B250707DF22}" type="pres">
      <dgm:prSet presAssocID="{A456F292-D172-4E61-A6B8-26D4FB8D15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3DA0A98-F5E1-4D38-AF52-49D7886250B2}" type="pres">
      <dgm:prSet presAssocID="{A456F292-D172-4E61-A6B8-26D4FB8D1521}" presName="spaceRect" presStyleCnt="0"/>
      <dgm:spPr/>
    </dgm:pt>
    <dgm:pt modelId="{AF292B78-2B56-4328-8EE8-56837242D9B6}" type="pres">
      <dgm:prSet presAssocID="{A456F292-D172-4E61-A6B8-26D4FB8D1521}" presName="parTx" presStyleLbl="revTx" presStyleIdx="1" presStyleCnt="4">
        <dgm:presLayoutVars>
          <dgm:chMax val="0"/>
          <dgm:chPref val="0"/>
        </dgm:presLayoutVars>
      </dgm:prSet>
      <dgm:spPr/>
    </dgm:pt>
    <dgm:pt modelId="{5DA3C2AE-16BE-4555-9BDA-3EDCB72FA679}" type="pres">
      <dgm:prSet presAssocID="{41E97CC1-9029-45D4-997C-03ED3685CE78}" presName="sibTrans" presStyleCnt="0"/>
      <dgm:spPr/>
    </dgm:pt>
    <dgm:pt modelId="{84F98C79-B1DE-411F-8F3F-D6B166F8D211}" type="pres">
      <dgm:prSet presAssocID="{5E43E688-9CB5-46DB-9311-10EB28F28FC1}" presName="compNode" presStyleCnt="0"/>
      <dgm:spPr/>
    </dgm:pt>
    <dgm:pt modelId="{DFE78DE4-2D4D-468A-86FA-AD233FB03D10}" type="pres">
      <dgm:prSet presAssocID="{5E43E688-9CB5-46DB-9311-10EB28F28FC1}" presName="bgRect" presStyleLbl="bgShp" presStyleIdx="2" presStyleCnt="4"/>
      <dgm:spPr/>
    </dgm:pt>
    <dgm:pt modelId="{7E39B809-A970-437F-AC5B-CE4E26DAC257}" type="pres">
      <dgm:prSet presAssocID="{5E43E688-9CB5-46DB-9311-10EB28F28F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B7C42936-F2BF-42E2-9E2B-01E4EBADBD43}" type="pres">
      <dgm:prSet presAssocID="{5E43E688-9CB5-46DB-9311-10EB28F28FC1}" presName="spaceRect" presStyleCnt="0"/>
      <dgm:spPr/>
    </dgm:pt>
    <dgm:pt modelId="{3FFB86CC-BC10-44EA-9503-7A5DEF52ED0C}" type="pres">
      <dgm:prSet presAssocID="{5E43E688-9CB5-46DB-9311-10EB28F28FC1}" presName="parTx" presStyleLbl="revTx" presStyleIdx="2" presStyleCnt="4">
        <dgm:presLayoutVars>
          <dgm:chMax val="0"/>
          <dgm:chPref val="0"/>
        </dgm:presLayoutVars>
      </dgm:prSet>
      <dgm:spPr/>
    </dgm:pt>
    <dgm:pt modelId="{F2D5B5F2-4CB9-48AA-AB0A-AB00F8FCEE1D}" type="pres">
      <dgm:prSet presAssocID="{14CF047B-0008-481C-B3DD-972DD82EB2F1}" presName="sibTrans" presStyleCnt="0"/>
      <dgm:spPr/>
    </dgm:pt>
    <dgm:pt modelId="{D653E166-FD8B-40C9-9B46-7E1005E18726}" type="pres">
      <dgm:prSet presAssocID="{0BFE1EE2-AE61-4168-AD9B-CE4B7B125634}" presName="compNode" presStyleCnt="0"/>
      <dgm:spPr/>
    </dgm:pt>
    <dgm:pt modelId="{3B6C3C68-B7BD-4C43-9BF0-32C61BE94A03}" type="pres">
      <dgm:prSet presAssocID="{0BFE1EE2-AE61-4168-AD9B-CE4B7B125634}" presName="bgRect" presStyleLbl="bgShp" presStyleIdx="3" presStyleCnt="4"/>
      <dgm:spPr/>
    </dgm:pt>
    <dgm:pt modelId="{B3CA30AA-2744-41ED-8282-6B41B79E2944}" type="pres">
      <dgm:prSet presAssocID="{0BFE1EE2-AE61-4168-AD9B-CE4B7B1256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46FA591-3F91-459C-BEA2-A8DC5F3492C0}" type="pres">
      <dgm:prSet presAssocID="{0BFE1EE2-AE61-4168-AD9B-CE4B7B125634}" presName="spaceRect" presStyleCnt="0"/>
      <dgm:spPr/>
    </dgm:pt>
    <dgm:pt modelId="{70A8E99A-25D8-4061-959D-82D997128B30}" type="pres">
      <dgm:prSet presAssocID="{0BFE1EE2-AE61-4168-AD9B-CE4B7B1256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AE0F0A-A85B-470B-9B48-70851D59EB79}" type="presOf" srcId="{5E43E688-9CB5-46DB-9311-10EB28F28FC1}" destId="{3FFB86CC-BC10-44EA-9503-7A5DEF52ED0C}" srcOrd="0" destOrd="0" presId="urn:microsoft.com/office/officeart/2018/2/layout/IconVerticalSolidList"/>
    <dgm:cxn modelId="{6013641F-0277-4B04-BB33-A91B4222DBC0}" srcId="{6F0D6185-014B-4CD5-B56D-4A09358E99B6}" destId="{5E43E688-9CB5-46DB-9311-10EB28F28FC1}" srcOrd="2" destOrd="0" parTransId="{A1A2E77F-F225-4278-9C35-4454C33CB9AF}" sibTransId="{14CF047B-0008-481C-B3DD-972DD82EB2F1}"/>
    <dgm:cxn modelId="{9A843B76-C17E-4810-99AD-1A26232CCFC7}" srcId="{6F0D6185-014B-4CD5-B56D-4A09358E99B6}" destId="{0BFE1EE2-AE61-4168-AD9B-CE4B7B125634}" srcOrd="3" destOrd="0" parTransId="{FD2699DA-295C-4FBC-B5E7-A655107122F5}" sibTransId="{DEE6E630-F773-4F2E-8403-8B8F3E0CE048}"/>
    <dgm:cxn modelId="{F5DEB377-F027-415D-83C3-304BE51B463F}" type="presOf" srcId="{0BFE1EE2-AE61-4168-AD9B-CE4B7B125634}" destId="{70A8E99A-25D8-4061-959D-82D997128B30}" srcOrd="0" destOrd="0" presId="urn:microsoft.com/office/officeart/2018/2/layout/IconVerticalSolidList"/>
    <dgm:cxn modelId="{1DB9D694-2BF6-4179-AEF0-07A1B8480C5B}" type="presOf" srcId="{A456F292-D172-4E61-A6B8-26D4FB8D1521}" destId="{AF292B78-2B56-4328-8EE8-56837242D9B6}" srcOrd="0" destOrd="0" presId="urn:microsoft.com/office/officeart/2018/2/layout/IconVerticalSolidList"/>
    <dgm:cxn modelId="{0628E3A1-19A4-443C-9E53-084A5C97F015}" type="presOf" srcId="{6F0D6185-014B-4CD5-B56D-4A09358E99B6}" destId="{EB6C9A7C-FB77-4C93-A62A-69EBD7E4D84A}" srcOrd="0" destOrd="0" presId="urn:microsoft.com/office/officeart/2018/2/layout/IconVerticalSolidList"/>
    <dgm:cxn modelId="{5F3945EE-8ED4-441C-9E2B-85F1DFB5A690}" srcId="{6F0D6185-014B-4CD5-B56D-4A09358E99B6}" destId="{A456F292-D172-4E61-A6B8-26D4FB8D1521}" srcOrd="1" destOrd="0" parTransId="{F9795F2F-F2FD-400B-BAF2-F02C612B3E94}" sibTransId="{41E97CC1-9029-45D4-997C-03ED3685CE78}"/>
    <dgm:cxn modelId="{9820B1F6-319B-441E-ADA6-F574AFE9108C}" type="presOf" srcId="{99C01E9F-013D-4757-B844-CE3306419F23}" destId="{F2DB0602-CF4A-4DE0-A8A8-FBD7ABEF6CD4}" srcOrd="0" destOrd="0" presId="urn:microsoft.com/office/officeart/2018/2/layout/IconVerticalSolidList"/>
    <dgm:cxn modelId="{D2B756F8-427F-43A4-8C58-961CBC053CC5}" srcId="{6F0D6185-014B-4CD5-B56D-4A09358E99B6}" destId="{99C01E9F-013D-4757-B844-CE3306419F23}" srcOrd="0" destOrd="0" parTransId="{02D72833-2627-4AEA-9922-26E59F0E1C1E}" sibTransId="{1C33B428-9F07-4634-AA3F-6F56CAA6D1EC}"/>
    <dgm:cxn modelId="{46660988-4F67-4B60-8383-D2FF77CB1832}" type="presParOf" srcId="{EB6C9A7C-FB77-4C93-A62A-69EBD7E4D84A}" destId="{F6B9985D-134C-4A20-B974-55D6E8A42681}" srcOrd="0" destOrd="0" presId="urn:microsoft.com/office/officeart/2018/2/layout/IconVerticalSolidList"/>
    <dgm:cxn modelId="{F3516619-0844-4E9B-BEB4-938EBDAFB256}" type="presParOf" srcId="{F6B9985D-134C-4A20-B974-55D6E8A42681}" destId="{711373AA-34C3-4D92-BD3D-100BDA9DD8A1}" srcOrd="0" destOrd="0" presId="urn:microsoft.com/office/officeart/2018/2/layout/IconVerticalSolidList"/>
    <dgm:cxn modelId="{C4D0D6E4-38CB-4BBC-BFD4-59E711CE896D}" type="presParOf" srcId="{F6B9985D-134C-4A20-B974-55D6E8A42681}" destId="{BDBF48BE-42F4-4E64-A8E3-A0BC5298DFB1}" srcOrd="1" destOrd="0" presId="urn:microsoft.com/office/officeart/2018/2/layout/IconVerticalSolidList"/>
    <dgm:cxn modelId="{CEEA8F97-B871-477A-8413-7D9748CE3365}" type="presParOf" srcId="{F6B9985D-134C-4A20-B974-55D6E8A42681}" destId="{30155F7C-6D8A-4BC6-9ADF-765611AA390A}" srcOrd="2" destOrd="0" presId="urn:microsoft.com/office/officeart/2018/2/layout/IconVerticalSolidList"/>
    <dgm:cxn modelId="{100DD154-93C3-4513-AEEE-28D9F482461E}" type="presParOf" srcId="{F6B9985D-134C-4A20-B974-55D6E8A42681}" destId="{F2DB0602-CF4A-4DE0-A8A8-FBD7ABEF6CD4}" srcOrd="3" destOrd="0" presId="urn:microsoft.com/office/officeart/2018/2/layout/IconVerticalSolidList"/>
    <dgm:cxn modelId="{402A448C-0EB8-46E8-84A9-2235C0E830A7}" type="presParOf" srcId="{EB6C9A7C-FB77-4C93-A62A-69EBD7E4D84A}" destId="{B4742B83-5762-4BCC-9528-7D308F9997C5}" srcOrd="1" destOrd="0" presId="urn:microsoft.com/office/officeart/2018/2/layout/IconVerticalSolidList"/>
    <dgm:cxn modelId="{2F0EDD27-BA1A-47E1-BA43-211C2D0FCB33}" type="presParOf" srcId="{EB6C9A7C-FB77-4C93-A62A-69EBD7E4D84A}" destId="{4664E2A4-5310-4207-9004-C0950FD89321}" srcOrd="2" destOrd="0" presId="urn:microsoft.com/office/officeart/2018/2/layout/IconVerticalSolidList"/>
    <dgm:cxn modelId="{9CCA0D41-775D-49DD-B0E1-246E24D83340}" type="presParOf" srcId="{4664E2A4-5310-4207-9004-C0950FD89321}" destId="{2C8466C9-5B01-4810-B57C-9DF7CC38AFB9}" srcOrd="0" destOrd="0" presId="urn:microsoft.com/office/officeart/2018/2/layout/IconVerticalSolidList"/>
    <dgm:cxn modelId="{B18DFDB5-CDD9-4E42-8CC6-0A0E9604B018}" type="presParOf" srcId="{4664E2A4-5310-4207-9004-C0950FD89321}" destId="{7E5C149D-85BD-429E-8064-1B250707DF22}" srcOrd="1" destOrd="0" presId="urn:microsoft.com/office/officeart/2018/2/layout/IconVerticalSolidList"/>
    <dgm:cxn modelId="{3718BB33-54C4-4BA7-8A5D-5321CC82CDB5}" type="presParOf" srcId="{4664E2A4-5310-4207-9004-C0950FD89321}" destId="{C3DA0A98-F5E1-4D38-AF52-49D7886250B2}" srcOrd="2" destOrd="0" presId="urn:microsoft.com/office/officeart/2018/2/layout/IconVerticalSolidList"/>
    <dgm:cxn modelId="{5697D84B-33A9-4864-A41D-884322652E06}" type="presParOf" srcId="{4664E2A4-5310-4207-9004-C0950FD89321}" destId="{AF292B78-2B56-4328-8EE8-56837242D9B6}" srcOrd="3" destOrd="0" presId="urn:microsoft.com/office/officeart/2018/2/layout/IconVerticalSolidList"/>
    <dgm:cxn modelId="{63C8ECF0-35FC-45E4-A5C1-EE0C1D30AFD4}" type="presParOf" srcId="{EB6C9A7C-FB77-4C93-A62A-69EBD7E4D84A}" destId="{5DA3C2AE-16BE-4555-9BDA-3EDCB72FA679}" srcOrd="3" destOrd="0" presId="urn:microsoft.com/office/officeart/2018/2/layout/IconVerticalSolidList"/>
    <dgm:cxn modelId="{FA40448E-6A09-430B-8BC6-91753EDA67E4}" type="presParOf" srcId="{EB6C9A7C-FB77-4C93-A62A-69EBD7E4D84A}" destId="{84F98C79-B1DE-411F-8F3F-D6B166F8D211}" srcOrd="4" destOrd="0" presId="urn:microsoft.com/office/officeart/2018/2/layout/IconVerticalSolidList"/>
    <dgm:cxn modelId="{A87C2897-F2EA-4F3D-AB5E-C5BED806D3A1}" type="presParOf" srcId="{84F98C79-B1DE-411F-8F3F-D6B166F8D211}" destId="{DFE78DE4-2D4D-468A-86FA-AD233FB03D10}" srcOrd="0" destOrd="0" presId="urn:microsoft.com/office/officeart/2018/2/layout/IconVerticalSolidList"/>
    <dgm:cxn modelId="{1E73E89E-1A78-4E51-909E-DAA96014E283}" type="presParOf" srcId="{84F98C79-B1DE-411F-8F3F-D6B166F8D211}" destId="{7E39B809-A970-437F-AC5B-CE4E26DAC257}" srcOrd="1" destOrd="0" presId="urn:microsoft.com/office/officeart/2018/2/layout/IconVerticalSolidList"/>
    <dgm:cxn modelId="{20795155-9046-4C8C-9147-EDBAA43DD09C}" type="presParOf" srcId="{84F98C79-B1DE-411F-8F3F-D6B166F8D211}" destId="{B7C42936-F2BF-42E2-9E2B-01E4EBADBD43}" srcOrd="2" destOrd="0" presId="urn:microsoft.com/office/officeart/2018/2/layout/IconVerticalSolidList"/>
    <dgm:cxn modelId="{B7701FB0-7F4E-4CD0-B30A-F976144C9252}" type="presParOf" srcId="{84F98C79-B1DE-411F-8F3F-D6B166F8D211}" destId="{3FFB86CC-BC10-44EA-9503-7A5DEF52ED0C}" srcOrd="3" destOrd="0" presId="urn:microsoft.com/office/officeart/2018/2/layout/IconVerticalSolidList"/>
    <dgm:cxn modelId="{E89BAF94-86D1-48BE-8BBD-7912C2FA5445}" type="presParOf" srcId="{EB6C9A7C-FB77-4C93-A62A-69EBD7E4D84A}" destId="{F2D5B5F2-4CB9-48AA-AB0A-AB00F8FCEE1D}" srcOrd="5" destOrd="0" presId="urn:microsoft.com/office/officeart/2018/2/layout/IconVerticalSolidList"/>
    <dgm:cxn modelId="{967A914B-6D0D-45AB-BFFC-D00165284A84}" type="presParOf" srcId="{EB6C9A7C-FB77-4C93-A62A-69EBD7E4D84A}" destId="{D653E166-FD8B-40C9-9B46-7E1005E18726}" srcOrd="6" destOrd="0" presId="urn:microsoft.com/office/officeart/2018/2/layout/IconVerticalSolidList"/>
    <dgm:cxn modelId="{9DDC39DD-9D87-4297-9DA7-FC150D120B08}" type="presParOf" srcId="{D653E166-FD8B-40C9-9B46-7E1005E18726}" destId="{3B6C3C68-B7BD-4C43-9BF0-32C61BE94A03}" srcOrd="0" destOrd="0" presId="urn:microsoft.com/office/officeart/2018/2/layout/IconVerticalSolidList"/>
    <dgm:cxn modelId="{67755361-DA5D-4263-B8DF-E131862FD93A}" type="presParOf" srcId="{D653E166-FD8B-40C9-9B46-7E1005E18726}" destId="{B3CA30AA-2744-41ED-8282-6B41B79E2944}" srcOrd="1" destOrd="0" presId="urn:microsoft.com/office/officeart/2018/2/layout/IconVerticalSolidList"/>
    <dgm:cxn modelId="{407CBA63-AC21-45B8-BB7D-566585BDEDF5}" type="presParOf" srcId="{D653E166-FD8B-40C9-9B46-7E1005E18726}" destId="{F46FA591-3F91-459C-BEA2-A8DC5F3492C0}" srcOrd="2" destOrd="0" presId="urn:microsoft.com/office/officeart/2018/2/layout/IconVerticalSolidList"/>
    <dgm:cxn modelId="{AEDB0546-BBA0-461E-99DD-2749996BD374}" type="presParOf" srcId="{D653E166-FD8B-40C9-9B46-7E1005E18726}" destId="{70A8E99A-25D8-4061-959D-82D997128B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BE395-2C4B-4FBB-BE98-561458F25E01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AB744-05B4-40E3-8C4E-F86FFD18C297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BEE93-E4B2-4EAE-BEF4-959DA7A258FB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Follow-up accomplishes three primary goals: </a:t>
          </a:r>
        </a:p>
      </dsp:txBody>
      <dsp:txXfrm>
        <a:off x="1133349" y="4606"/>
        <a:ext cx="5455341" cy="981254"/>
      </dsp:txXfrm>
    </dsp:sp>
    <dsp:sp modelId="{B6E5D3D4-9C91-4244-A2EC-8D83EBE96BD7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BA9E0-F541-4858-9F9C-56BA57140DCA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8FE27-B4D3-430B-8F4B-E3933C9BD2CB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Thanks your interviewers for their time</a:t>
          </a:r>
        </a:p>
      </dsp:txBody>
      <dsp:txXfrm>
        <a:off x="1133349" y="1231175"/>
        <a:ext cx="5455341" cy="981254"/>
      </dsp:txXfrm>
    </dsp:sp>
    <dsp:sp modelId="{727266E0-AB1A-4566-81C9-E4E88608641F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B09DC-4A00-489E-BA07-F0A14B837BD6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2CBED-AB70-4A9E-9B28-FC5B17DD8E81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Keeps your name fresh in their memories</a:t>
          </a:r>
        </a:p>
      </dsp:txBody>
      <dsp:txXfrm>
        <a:off x="1133349" y="2457744"/>
        <a:ext cx="5455341" cy="981254"/>
      </dsp:txXfrm>
    </dsp:sp>
    <dsp:sp modelId="{062E6501-F1F9-49BB-B22F-663E790BB28B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5102D-EC9A-4921-B3B5-D30ADFC1F24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95D72-70F1-4064-A214-E2D51C8F6CEA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Gives you an opportunity to introduce new reasons for hiring you</a:t>
          </a:r>
        </a:p>
      </dsp:txBody>
      <dsp:txXfrm>
        <a:off x="1133349" y="3684312"/>
        <a:ext cx="5455341" cy="981254"/>
      </dsp:txXfrm>
    </dsp:sp>
    <dsp:sp modelId="{3E2F24DF-9845-440A-9E9C-31BD22FCDC9A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DA11B-B1A3-4ABD-940C-2C21269BFCFA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2600C-7E2E-4FDC-97C6-BABAF81CD3E4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follow-up letter or e-mail message contains an introduction, discussion, and conclusion.</a:t>
          </a:r>
        </a:p>
      </dsp:txBody>
      <dsp:txXfrm>
        <a:off x="1133349" y="4910881"/>
        <a:ext cx="5455341" cy="98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E294B-25BB-455B-914C-98AE49BF1FD7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AAC71-3183-44B5-9F1C-9BEBF1CD104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00FAE-D565-4CC8-94D7-CB1BF146699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Introduction. </a:t>
          </a:r>
          <a:r>
            <a:rPr lang="en-US" sz="2300" kern="1200" dirty="0"/>
            <a:t>Tell the readers how much you appreciated meeting them. Be sure to state the date on which you met and the job for which you applied.</a:t>
          </a:r>
        </a:p>
      </dsp:txBody>
      <dsp:txXfrm>
        <a:off x="1437631" y="531"/>
        <a:ext cx="9077968" cy="1244702"/>
      </dsp:txXfrm>
    </dsp:sp>
    <dsp:sp modelId="{84FB384E-DD3D-4709-B41C-2348DF08FC9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2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C54EA-DF50-4F97-9B54-54980235055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ABBD5-93EE-4C9C-8461-CE5509B1302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solidFill>
          <a:schemeClr val="bg2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Discussion. </a:t>
          </a:r>
          <a:r>
            <a:rPr lang="en-US" sz="2300" kern="1200" dirty="0"/>
            <a:t>In this paragraph, emphasize or add important information concerning your suitability for the job.</a:t>
          </a:r>
        </a:p>
      </dsp:txBody>
      <dsp:txXfrm>
        <a:off x="1437631" y="1556410"/>
        <a:ext cx="9077968" cy="1244702"/>
      </dsp:txXfrm>
    </dsp:sp>
    <dsp:sp modelId="{F05A119A-F52C-4C7A-883D-73BC8AA08A6C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A007D-3706-46D7-A459-33CBA84DC7C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5DC3C-D131-4826-9D87-2D26F36244C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Conclusion. </a:t>
          </a:r>
          <a:r>
            <a:rPr lang="en-US" sz="2300" kern="1200" dirty="0"/>
            <a:t>Thank the readers for their consideration or remind them how they can get in touch with you for further information. Don’t, however, give them any deadlines for making a decision.</a:t>
          </a:r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373AA-34C3-4D92-BD3D-100BDA9DD8A1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F48BE-42F4-4E64-A8E3-A0BC5298DFB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0602-CF4A-4DE0-A8A8-FBD7ABEF6CD4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will want to accomplish the following goals:</a:t>
          </a:r>
        </a:p>
      </dsp:txBody>
      <dsp:txXfrm>
        <a:off x="1337397" y="2284"/>
        <a:ext cx="4926242" cy="1157919"/>
      </dsp:txXfrm>
    </dsp:sp>
    <dsp:sp modelId="{2C8466C9-5B01-4810-B57C-9DF7CC38AFB9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C149D-85BD-429E-8064-1B250707DF22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92B78-2B56-4328-8EE8-56837242D9B6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Thank the company for the job opportunity</a:t>
          </a:r>
        </a:p>
      </dsp:txBody>
      <dsp:txXfrm>
        <a:off x="1337397" y="1449684"/>
        <a:ext cx="4926242" cy="1157919"/>
      </dsp:txXfrm>
    </dsp:sp>
    <dsp:sp modelId="{DFE78DE4-2D4D-468A-86FA-AD233FB03D10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B809-A970-437F-AC5B-CE4E26DAC257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B86CC-BC10-44EA-9503-7A5DEF52ED0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Officially accept the job offer</a:t>
          </a:r>
        </a:p>
      </dsp:txBody>
      <dsp:txXfrm>
        <a:off x="1337397" y="2897083"/>
        <a:ext cx="4926242" cy="1157919"/>
      </dsp:txXfrm>
    </dsp:sp>
    <dsp:sp modelId="{3B6C3C68-B7BD-4C43-9BF0-32C61BE94A03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A30AA-2744-41ED-8282-6B41B79E29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8E99A-25D8-4061-959D-82D997128B30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Restate the terms of employment (salary, benefits, location, position, job responsibilities, and/or start date)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7579-0474-4EF8-B599-22CE7D29A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B4688-5318-45C5-9449-5A3A8E322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1AFC-7A9F-4398-A5ED-FE556D7F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E709-DC2A-4AB4-9501-711F174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D19-5EFD-4B40-BD41-3CD9DFF5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F7C-AC2B-433E-B467-E3A46E03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59C7-7C6B-4EB9-B322-688DFF6A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8C8F-0098-4A4A-A0B7-2FD01E51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1286-807B-46F6-A0E8-4CC1C43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A436-289C-4478-92EC-86E37DB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D03D8-50A4-4480-8876-56F258738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6460F-BC1F-43B6-B205-CA2BB848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190F-2D8A-4A5E-B68F-16E4EF1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7F666-004A-4CF2-8435-31E94E30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E9AD-C241-4628-89E9-6B2EF2D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9F5C-AC09-4364-8271-72F075D1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04B7-77C8-492D-9600-740AD1D5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B4E4-827D-47EF-96A7-794B32DB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EC54-BC2A-42F1-BBE5-16515DD6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99E8-392C-496F-B6E5-0F3CE796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9E7D-4FFD-4EE7-94DE-6ECD02C1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85B5-D716-49B3-ADFB-009D61E3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788A7-CA8D-4E42-8015-77783AA8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7F3D-C0B1-4283-BC50-4A911E8B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7B1E-137B-4C1F-82FD-C79E17A8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DD04-8D0F-4C98-A6EE-E582A01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AE46-2441-4C27-9F30-CE9F0BDA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62F4F-1448-4F84-8C4B-66E32789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B03E-066E-47C7-AF4F-05343DD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DF57-27AE-4F85-8B37-28AB3158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F3CB-89E8-4849-B7E8-1257D31E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9710-DE88-4238-A71E-1E4934CB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44F2-8D9C-4908-BADF-A07E9D81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789AE-7074-4EAD-A8BF-361CEE99E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F6B7-9A57-43E9-9FBD-1FFC309F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863BB-ADAF-4B63-8813-DC331B008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0C32D-ED70-4631-8337-645A81CE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9FE8-EE75-4822-BEFB-EE42796F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4C44C-1F3D-477C-88B8-C91E6831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2291-078A-420B-AAD0-7B18C9F8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C9AF5-3D24-42D0-883A-1EACA41C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61B2-5535-418B-BCDC-C63B6A42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F090B-E586-4F2C-B3FE-336BD2F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BF4EE-87F5-4AD2-B3B9-0C8A14DB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9DB0E-8078-42BC-BA10-834541A9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2F7C3-D2A6-4741-9DC3-8630BBA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CAE-E73A-4CCC-B67D-264D40D2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D859-A914-4B10-A705-83AC9C52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EBD27-2E9E-4A12-8C54-F423D119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33F5-25D3-43F4-AE17-405304A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BE28-AB90-48F5-BAF5-E04EADF3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C6ED-D985-4F77-8DF6-7E09D50F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F63E-BA45-4170-99AE-533D35DC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6C225-8ED8-411F-A2B9-D23E5F78A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96892-E457-49B0-B737-54D516023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977C-78E9-4138-AAA3-4CB8590C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E68F-6CDB-47C0-8A8C-88083983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8AD95-B978-4D21-BC36-7CD6671D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6C6AD-3EEA-4699-BCE6-02F28C82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B2A0-3570-4D28-B9B2-C894823D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8D7C-B0B0-4766-9F64-D0F39DBFF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DDD6-61D3-4597-85D0-1A5EC0B884D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0CD1-652E-4D42-8B58-0F179F757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BB8B-C26F-452D-996A-DACD6CB2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76C6-F8A3-4881-A185-1D089B95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3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96A44-CCF2-42DB-956B-5F3A69E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Job Search</a:t>
            </a:r>
          </a:p>
        </p:txBody>
      </p:sp>
      <p:pic>
        <p:nvPicPr>
          <p:cNvPr id="1026" name="Picture 2" descr="Search Job Design Video Animation Stock Footage Video (100% Royalty-free)  15143701 | Shutterstock">
            <a:extLst>
              <a:ext uri="{FF2B5EF4-FFF2-40B4-BE49-F238E27FC236}">
                <a16:creationId xmlns:a16="http://schemas.microsoft.com/office/drawing/2014/main" id="{EC66B72F-1E86-43F0-A7AA-9184897E0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r="12016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02960-3D6B-47F1-BBEC-DBCB9C08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5" r="12051" b="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26DB-C3AE-49AD-8533-E26B6F3B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Job Acceptance Letter or E-mail Message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66417-6806-F40A-BFA9-11E49734F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81054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BF48BE-42F4-4E64-A8E3-A0BC5298D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1373AA-34C3-4D92-BD3D-100BDA9D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DB0602-CF4A-4DE0-A8A8-FBD7ABEF6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5C149D-85BD-429E-8064-1B250707D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8466C9-5B01-4810-B57C-9DF7CC38AF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92B78-2B56-4328-8EE8-56837242D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E78DE4-2D4D-468A-86FA-AD233FB03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39B809-A970-437F-AC5B-CE4E26DAC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FB86CC-BC10-44EA-9503-7A5DEF52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6C3C68-B7BD-4C43-9BF0-32C61BE94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CA30AA-2744-41ED-8282-6B41B79E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A8E99A-25D8-4061-959D-82D997128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4BC4F8A5-16EA-49DC-A6E8-38E1AE915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B20825-EE51-435B-B1B5-288DAF8D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9277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F045-A360-4F94-BF62-A23C20C1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39" y="544740"/>
            <a:ext cx="462434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Portfolios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05125-328C-4544-92AA-B380BA0DE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0" r="22667" b="-5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2BFC-0E59-465F-9450-E6F9D8BE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34" y="1773712"/>
            <a:ext cx="5108883" cy="4386231"/>
          </a:xfrm>
        </p:spPr>
        <p:txBody>
          <a:bodyPr anchor="t">
            <a:noAutofit/>
          </a:bodyPr>
          <a:lstStyle/>
          <a:p>
            <a:r>
              <a:rPr lang="en-US" dirty="0"/>
              <a:t>Resumes tell; portfolios show. </a:t>
            </a:r>
          </a:p>
          <a:p>
            <a:r>
              <a:rPr lang="en-US"/>
              <a:t>Portfolios </a:t>
            </a:r>
            <a:r>
              <a:rPr lang="en-US" dirty="0"/>
              <a:t>prove your resume’s assertions by showing examples of your skills, providing evidence of your accomplishments, and documenting your achievements.</a:t>
            </a:r>
          </a:p>
          <a:p>
            <a:r>
              <a:rPr lang="en-US" dirty="0"/>
              <a:t>Avoid sending an unsolicited portfolio to prospective employers.</a:t>
            </a:r>
          </a:p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4BA4D-25AA-41C9-8579-358F66ED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1" r="10929" b="1"/>
          <a:stretch/>
        </p:blipFill>
        <p:spPr>
          <a:xfrm>
            <a:off x="5794443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60CF0-96B2-443B-ACE0-9567138A0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01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C21AB-993F-40B9-99D6-9A258F822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04" r="24103" b="1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154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0CD-B3B9-4178-A383-409F97C8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18" y="425619"/>
            <a:ext cx="4249006" cy="1325563"/>
          </a:xfrm>
        </p:spPr>
        <p:txBody>
          <a:bodyPr>
            <a:normAutofit/>
          </a:bodyPr>
          <a:lstStyle/>
          <a:p>
            <a:r>
              <a:rPr lang="en-US" b="1" dirty="0"/>
              <a:t>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A01C-C0E7-459F-8948-E7EDF200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1463040"/>
            <a:ext cx="5584874" cy="4590627"/>
          </a:xfrm>
        </p:spPr>
        <p:txBody>
          <a:bodyPr anchor="t">
            <a:noAutofit/>
          </a:bodyPr>
          <a:lstStyle/>
          <a:p>
            <a:r>
              <a:rPr lang="en-US" dirty="0"/>
              <a:t>You can create a portfolio in at least four ways:</a:t>
            </a:r>
          </a:p>
          <a:p>
            <a:r>
              <a:rPr lang="en-US" dirty="0"/>
              <a:t>Hardcopy</a:t>
            </a:r>
          </a:p>
          <a:p>
            <a:r>
              <a:rPr lang="en-US" dirty="0"/>
              <a:t>PDF format</a:t>
            </a:r>
          </a:p>
          <a:p>
            <a:r>
              <a:rPr lang="en-US" dirty="0"/>
              <a:t>PowerPoint format</a:t>
            </a:r>
          </a:p>
          <a:p>
            <a:r>
              <a:rPr lang="en-US" dirty="0"/>
              <a:t>Web-based, online format (</a:t>
            </a:r>
            <a:r>
              <a:rPr lang="en-US" dirty="0" err="1"/>
              <a:t>webfolios</a:t>
            </a:r>
            <a:r>
              <a:rPr lang="en-US" dirty="0"/>
              <a:t>)-An online portfolio proves to an employer that you have valuable technology skills.</a:t>
            </a:r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A18E68D-1921-4D31-9146-DCE9A95BA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1" b="2531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B1EF96DB-EFAF-9C40-0BE5-B956DF17C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74" b="-1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247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657D6-A244-47B5-BDB4-BF32BDE3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Methods of Delivery</a:t>
            </a:r>
          </a:p>
        </p:txBody>
      </p:sp>
      <p:pic>
        <p:nvPicPr>
          <p:cNvPr id="2050" name="Picture 2" descr="58 Creative Marketing Ideas for Your Small Business">
            <a:extLst>
              <a:ext uri="{FF2B5EF4-FFF2-40B4-BE49-F238E27FC236}">
                <a16:creationId xmlns:a16="http://schemas.microsoft.com/office/drawing/2014/main" id="{44AC401B-167F-48EB-99A6-3E68784DF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7" r="27834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3145-ECB0-48A9-AB40-A986332C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b="1" dirty="0"/>
              <a:t>Mail Version</a:t>
            </a:r>
          </a:p>
          <a:p>
            <a:r>
              <a:rPr lang="en-US" b="1" dirty="0"/>
              <a:t>E-mail Resume</a:t>
            </a:r>
          </a:p>
          <a:p>
            <a:r>
              <a:rPr lang="en-US" b="1" dirty="0"/>
              <a:t>Scannable Resume</a:t>
            </a:r>
          </a:p>
          <a:p>
            <a:r>
              <a:rPr lang="en-US" b="1" dirty="0"/>
              <a:t>Video 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42E0-17F4-497D-99DE-E6E8694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1" y="-80742"/>
            <a:ext cx="895245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Techniques for Interviewing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3CE9-5F98-4E19-AAA2-F5C558CF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2278173"/>
            <a:ext cx="9454002" cy="3450613"/>
          </a:xfrm>
        </p:spPr>
        <p:txBody>
          <a:bodyPr anchor="ctr">
            <a:noAutofit/>
          </a:bodyPr>
          <a:lstStyle/>
          <a:p>
            <a:r>
              <a:rPr lang="en-US" b="1" dirty="0"/>
              <a:t>Dress professionally</a:t>
            </a:r>
            <a:r>
              <a:rPr lang="en-US" dirty="0"/>
              <a:t>.</a:t>
            </a:r>
          </a:p>
          <a:p>
            <a:r>
              <a:rPr lang="en-US" b="1" dirty="0"/>
              <a:t>Be on time</a:t>
            </a:r>
            <a:r>
              <a:rPr lang="en-US" dirty="0"/>
              <a:t>.</a:t>
            </a:r>
          </a:p>
          <a:p>
            <a:r>
              <a:rPr lang="en-US" b="1" dirty="0"/>
              <a:t>Watch your body language</a:t>
            </a:r>
            <a:r>
              <a:rPr lang="en-US" dirty="0"/>
              <a:t>.</a:t>
            </a:r>
          </a:p>
          <a:p>
            <a:r>
              <a:rPr lang="en-US" b="1" dirty="0"/>
              <a:t>Don’t chew gum, smoke, or drink beverages during the interview.</a:t>
            </a:r>
          </a:p>
          <a:p>
            <a:r>
              <a:rPr lang="en-US" b="1" dirty="0"/>
              <a:t>Turn off your smartphone</a:t>
            </a:r>
            <a:r>
              <a:rPr lang="en-US" dirty="0"/>
              <a:t>.</a:t>
            </a:r>
          </a:p>
          <a:p>
            <a:r>
              <a:rPr lang="en-US" b="1" dirty="0"/>
              <a:t>Watch what you say and how you say it</a:t>
            </a:r>
            <a:r>
              <a:rPr lang="en-US" dirty="0"/>
              <a:t>.</a:t>
            </a:r>
          </a:p>
          <a:p>
            <a:r>
              <a:rPr lang="en-US" b="1" dirty="0"/>
              <a:t>Bring supporting documents to the interview</a:t>
            </a:r>
            <a:r>
              <a:rPr lang="en-US" dirty="0"/>
              <a:t>.</a:t>
            </a:r>
          </a:p>
          <a:p>
            <a:r>
              <a:rPr lang="en-US" b="1" dirty="0"/>
              <a:t>Research the company</a:t>
            </a:r>
            <a:r>
              <a:rPr lang="en-US" dirty="0"/>
              <a:t>.</a:t>
            </a:r>
          </a:p>
          <a:p>
            <a:r>
              <a:rPr lang="en-US" b="1" dirty="0"/>
              <a:t>When answering questions, focus on the company’s specific need</a:t>
            </a:r>
            <a:r>
              <a:rPr lang="en-US" dirty="0"/>
              <a:t>.</a:t>
            </a:r>
          </a:p>
          <a:p>
            <a:r>
              <a:rPr lang="en-US" b="1" dirty="0"/>
              <a:t>Be familiar with typical interview questions</a:t>
            </a:r>
            <a:r>
              <a:rPr lang="en-US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8E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B8532-DBF0-4262-A607-610CB081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2893273"/>
            <a:ext cx="1462088" cy="10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B6C0-D44C-4785-83B1-3DA0FBAF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Typical Interview Questions</a:t>
            </a:r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03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10EF9-8E14-4DF7-A541-F5416236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3" y="3193366"/>
            <a:ext cx="5404710" cy="2039816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4F7A1-9575-4455-A88A-1E9622FF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97" y="3756075"/>
            <a:ext cx="5509721" cy="13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B4260-46F8-4736-94CD-E4852D43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Criteria for Effective Follow-Up Correspondence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95D8FD5-E752-F766-B2FB-7E7DBAD5E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4783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9FBE395-2C4B-4FBB-BE98-561458F25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F5AB744-05B4-40E3-8C4E-F86FFD18C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6BEE93-E4B2-4EAE-BEF4-959DA7A25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60BA9E0-F541-4858-9F9C-56BA57140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6E5D3D4-9C91-4244-A2EC-8D83EBE96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A58FE27-B4D3-430B-8F4B-E3933C9BD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27266E0-AB1A-4566-81C9-E4E88608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AEB09DC-4A00-489E-BA07-F0A14B837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D2CBED-AB70-4A9E-9B28-FC5B17DD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2E6501-F1F9-49BB-B22F-663E790BB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395102D-EC9A-4921-B3B5-D30ADFC1F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D295D72-70F1-4064-A214-E2D51C8F6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BADA11B-B1A3-4ABD-940C-2C21269BF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2F24DF-9845-440A-9E9C-31BD22FCD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632600C-7E2E-4FDC-97C6-BABAF81CD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351E6-E252-4DAE-AB64-5D369DF0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sz="4100" b="1" dirty="0"/>
              <a:t>Criteria for Effective Follow-Up Correspondence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FF813C1-F19B-FB03-333B-F47CEEB28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43797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3FE294B-25BB-455B-914C-98AE49BF1F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A0AAC71-3183-44B5-9F1C-9BEBF1CD1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1800FAE-D565-4CC8-94D7-CB1BF1466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9DC54EA-DF50-4F97-9B54-549802350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4FB384E-DD3D-4709-B41C-2348DF08F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D9ABBD5-93EE-4C9C-8461-CE5509B13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31A007D-3706-46D7-A459-33CBA84DC7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05A119A-F52C-4C7A-883D-73BC8AA08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A45DC3C-D131-4826-9D87-2D26F3624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1206A-F485-402B-B8BA-526C3402F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5279"/>
            <a:ext cx="10134600" cy="31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Job Search</vt:lpstr>
      <vt:lpstr>Portfolios</vt:lpstr>
      <vt:lpstr>Portfolios</vt:lpstr>
      <vt:lpstr>Methods of Delivery</vt:lpstr>
      <vt:lpstr>Techniques for Interviewing Effectively</vt:lpstr>
      <vt:lpstr>Typical Interview Questions</vt:lpstr>
      <vt:lpstr>Criteria for Effective Follow-Up Correspondence</vt:lpstr>
      <vt:lpstr>Criteria for Effective Follow-Up Correspondence</vt:lpstr>
      <vt:lpstr>PowerPoint Presentation</vt:lpstr>
      <vt:lpstr>Job Acceptance Letter or E-mail Message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Job Search</dc:title>
  <dc:creator>arfan</dc:creator>
  <cp:lastModifiedBy>arfan</cp:lastModifiedBy>
  <cp:revision>2</cp:revision>
  <dcterms:created xsi:type="dcterms:W3CDTF">2022-10-16T18:28:26Z</dcterms:created>
  <dcterms:modified xsi:type="dcterms:W3CDTF">2022-10-16T18:38:01Z</dcterms:modified>
</cp:coreProperties>
</file>