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68E078-2617-4392-B777-3403823BFDA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AFE20D-285C-499D-A6F7-5206E3E0CCB9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100" dirty="0"/>
            <a:t>Research Yourself</a:t>
          </a:r>
        </a:p>
      </dgm:t>
    </dgm:pt>
    <dgm:pt modelId="{582D5B2E-6784-4E62-800D-442B8A59B426}" type="parTrans" cxnId="{8B98C4EE-1884-4415-90FF-707FE9FC1CC8}">
      <dgm:prSet/>
      <dgm:spPr/>
      <dgm:t>
        <a:bodyPr/>
        <a:lstStyle/>
        <a:p>
          <a:endParaRPr lang="en-US"/>
        </a:p>
      </dgm:t>
    </dgm:pt>
    <dgm:pt modelId="{88F34DD8-764F-4B99-9C64-57BC5D04AFCF}" type="sibTrans" cxnId="{8B98C4EE-1884-4415-90FF-707FE9FC1CC8}">
      <dgm:prSet/>
      <dgm:spPr/>
      <dgm:t>
        <a:bodyPr/>
        <a:lstStyle/>
        <a:p>
          <a:endParaRPr lang="en-US"/>
        </a:p>
      </dgm:t>
    </dgm:pt>
    <dgm:pt modelId="{D1487486-F8C3-44C9-8408-A18236BEF3B0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100" dirty="0"/>
            <a:t>Research the Company</a:t>
          </a:r>
        </a:p>
      </dgm:t>
    </dgm:pt>
    <dgm:pt modelId="{362A2927-BF53-4CE7-AEAB-06F4114AC999}" type="parTrans" cxnId="{54DC4458-7FFC-43BF-B8B5-4AECC26F1D4D}">
      <dgm:prSet/>
      <dgm:spPr/>
      <dgm:t>
        <a:bodyPr/>
        <a:lstStyle/>
        <a:p>
          <a:endParaRPr lang="en-US"/>
        </a:p>
      </dgm:t>
    </dgm:pt>
    <dgm:pt modelId="{71C8D9AA-7B1A-45FD-9F7B-DBBBCFFCE501}" type="sibTrans" cxnId="{54DC4458-7FFC-43BF-B8B5-4AECC26F1D4D}">
      <dgm:prSet/>
      <dgm:spPr/>
      <dgm:t>
        <a:bodyPr/>
        <a:lstStyle/>
        <a:p>
          <a:endParaRPr lang="en-US"/>
        </a:p>
      </dgm:t>
    </dgm:pt>
    <dgm:pt modelId="{F71F2759-D5D1-423C-B4B0-95A165C89755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100" dirty="0"/>
            <a:t>Research the Position</a:t>
          </a:r>
        </a:p>
      </dgm:t>
    </dgm:pt>
    <dgm:pt modelId="{69429CFA-9128-487C-BAAA-C18432E2556E}" type="parTrans" cxnId="{29191EA4-BD4D-4FF7-BBFF-5215ACF50D3A}">
      <dgm:prSet/>
      <dgm:spPr/>
      <dgm:t>
        <a:bodyPr/>
        <a:lstStyle/>
        <a:p>
          <a:endParaRPr lang="en-US"/>
        </a:p>
      </dgm:t>
    </dgm:pt>
    <dgm:pt modelId="{5021B32C-4183-4F8D-8D27-F4031A232A0C}" type="sibTrans" cxnId="{29191EA4-BD4D-4FF7-BBFF-5215ACF50D3A}">
      <dgm:prSet/>
      <dgm:spPr/>
      <dgm:t>
        <a:bodyPr/>
        <a:lstStyle/>
        <a:p>
          <a:endParaRPr lang="en-US"/>
        </a:p>
      </dgm:t>
    </dgm:pt>
    <dgm:pt modelId="{1E0F844A-F2C2-4BD1-B6A1-B4AD10889B3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What are your skills, attributes, and accomplishments?</a:t>
          </a:r>
        </a:p>
      </dgm:t>
    </dgm:pt>
    <dgm:pt modelId="{1448478E-997D-4770-9B0F-A294AAD16327}" type="parTrans" cxnId="{81ED1D45-7196-48EC-BA3E-3A8010781FB1}">
      <dgm:prSet/>
      <dgm:spPr/>
      <dgm:t>
        <a:bodyPr/>
        <a:lstStyle/>
        <a:p>
          <a:endParaRPr lang="en-US"/>
        </a:p>
      </dgm:t>
    </dgm:pt>
    <dgm:pt modelId="{963E7451-E45E-4CCA-9021-2B27B4E01815}" type="sibTrans" cxnId="{81ED1D45-7196-48EC-BA3E-3A8010781FB1}">
      <dgm:prSet/>
      <dgm:spPr/>
      <dgm:t>
        <a:bodyPr/>
        <a:lstStyle/>
        <a:p>
          <a:endParaRPr lang="en-US"/>
        </a:p>
      </dgm:t>
    </dgm:pt>
    <dgm:pt modelId="{26D7B390-64D7-49CE-AA24-48FF782BED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 What can you bring to the company that is unique?</a:t>
          </a:r>
        </a:p>
      </dgm:t>
    </dgm:pt>
    <dgm:pt modelId="{71092D37-4875-4F51-A15C-868D60BB3086}" type="parTrans" cxnId="{1AF2EA15-67C6-4EB5-8F5B-1CA8A6FC50C8}">
      <dgm:prSet/>
      <dgm:spPr/>
      <dgm:t>
        <a:bodyPr/>
        <a:lstStyle/>
        <a:p>
          <a:endParaRPr lang="en-US"/>
        </a:p>
      </dgm:t>
    </dgm:pt>
    <dgm:pt modelId="{20D75833-150F-4F55-84A5-5CBF34128424}" type="sibTrans" cxnId="{1AF2EA15-67C6-4EB5-8F5B-1CA8A6FC50C8}">
      <dgm:prSet/>
      <dgm:spPr/>
      <dgm:t>
        <a:bodyPr/>
        <a:lstStyle/>
        <a:p>
          <a:endParaRPr lang="en-US"/>
        </a:p>
      </dgm:t>
    </dgm:pt>
    <dgm:pt modelId="{1CCE800B-63E2-4D5A-8840-CC6321BFDD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How do your qualifications meet the position’s requirements?</a:t>
          </a:r>
        </a:p>
      </dgm:t>
    </dgm:pt>
    <dgm:pt modelId="{738BD6B2-EF85-4D4D-9F37-9382E3AD10FA}" type="parTrans" cxnId="{2601B143-6B17-45F6-926B-7D9F4056AC86}">
      <dgm:prSet/>
      <dgm:spPr/>
      <dgm:t>
        <a:bodyPr/>
        <a:lstStyle/>
        <a:p>
          <a:endParaRPr lang="en-US"/>
        </a:p>
      </dgm:t>
    </dgm:pt>
    <dgm:pt modelId="{F8277337-2815-4C69-B26E-B83719077075}" type="sibTrans" cxnId="{2601B143-6B17-45F6-926B-7D9F4056AC86}">
      <dgm:prSet/>
      <dgm:spPr/>
      <dgm:t>
        <a:bodyPr/>
        <a:lstStyle/>
        <a:p>
          <a:endParaRPr lang="en-US"/>
        </a:p>
      </dgm:t>
    </dgm:pt>
    <dgm:pt modelId="{B76986E7-3580-41B0-A374-C74C4C8C0B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What interests you about this company and the position?</a:t>
          </a:r>
        </a:p>
      </dgm:t>
    </dgm:pt>
    <dgm:pt modelId="{5B84984E-CA00-4E7A-BEA0-FD53BA4273B7}" type="parTrans" cxnId="{D509E3F6-63FE-447B-A366-7A6839E6773D}">
      <dgm:prSet/>
      <dgm:spPr/>
      <dgm:t>
        <a:bodyPr/>
        <a:lstStyle/>
        <a:p>
          <a:endParaRPr lang="en-US"/>
        </a:p>
      </dgm:t>
    </dgm:pt>
    <dgm:pt modelId="{5E4CE5EA-8066-40AE-A823-C5F3E0147906}" type="sibTrans" cxnId="{D509E3F6-63FE-447B-A366-7A6839E6773D}">
      <dgm:prSet/>
      <dgm:spPr/>
      <dgm:t>
        <a:bodyPr/>
        <a:lstStyle/>
        <a:p>
          <a:endParaRPr lang="en-US"/>
        </a:p>
      </dgm:t>
    </dgm:pt>
    <dgm:pt modelId="{763FFA90-26B4-4B79-8443-777734C1014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What is the employer’s product or service?</a:t>
          </a:r>
        </a:p>
      </dgm:t>
    </dgm:pt>
    <dgm:pt modelId="{41662EB2-D9CD-46FD-AD44-6D036F3BB363}" type="parTrans" cxnId="{B7431416-AF1A-4963-9C84-70D9F95E96AF}">
      <dgm:prSet/>
      <dgm:spPr/>
      <dgm:t>
        <a:bodyPr/>
        <a:lstStyle/>
        <a:p>
          <a:endParaRPr lang="en-US"/>
        </a:p>
      </dgm:t>
    </dgm:pt>
    <dgm:pt modelId="{17ECBC67-597F-4622-82DC-37937014D50D}" type="sibTrans" cxnId="{B7431416-AF1A-4963-9C84-70D9F95E96AF}">
      <dgm:prSet/>
      <dgm:spPr/>
      <dgm:t>
        <a:bodyPr/>
        <a:lstStyle/>
        <a:p>
          <a:endParaRPr lang="en-US"/>
        </a:p>
      </dgm:t>
    </dgm:pt>
    <dgm:pt modelId="{AE439014-5B57-4DA2-A386-CB9651BD2B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What is the company’s vision or mission statement?</a:t>
          </a:r>
        </a:p>
      </dgm:t>
    </dgm:pt>
    <dgm:pt modelId="{CEA73C1F-76F3-472B-84B3-96631092B52D}" type="parTrans" cxnId="{FC2B48E1-7C7C-4C8D-AE5F-B58ECE191363}">
      <dgm:prSet/>
      <dgm:spPr/>
      <dgm:t>
        <a:bodyPr/>
        <a:lstStyle/>
        <a:p>
          <a:endParaRPr lang="en-US"/>
        </a:p>
      </dgm:t>
    </dgm:pt>
    <dgm:pt modelId="{6C2B66A3-9B24-4ADD-975A-40FECAF1188B}" type="sibTrans" cxnId="{FC2B48E1-7C7C-4C8D-AE5F-B58ECE191363}">
      <dgm:prSet/>
      <dgm:spPr/>
      <dgm:t>
        <a:bodyPr/>
        <a:lstStyle/>
        <a:p>
          <a:endParaRPr lang="en-US"/>
        </a:p>
      </dgm:t>
    </dgm:pt>
    <dgm:pt modelId="{0FBEC68D-229B-4534-895C-D87498A547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What are the needs or problems of the employer?</a:t>
          </a:r>
        </a:p>
      </dgm:t>
    </dgm:pt>
    <dgm:pt modelId="{EA8C312E-6654-4FD6-8C25-A7B5C73B02AB}" type="parTrans" cxnId="{8C6014C5-F843-475A-B2EB-018A6397C4A7}">
      <dgm:prSet/>
      <dgm:spPr/>
      <dgm:t>
        <a:bodyPr/>
        <a:lstStyle/>
        <a:p>
          <a:endParaRPr lang="en-US"/>
        </a:p>
      </dgm:t>
    </dgm:pt>
    <dgm:pt modelId="{A3DA14A7-8718-489F-B0B0-7BE2B548B4D6}" type="sibTrans" cxnId="{8C6014C5-F843-475A-B2EB-018A6397C4A7}">
      <dgm:prSet/>
      <dgm:spPr/>
      <dgm:t>
        <a:bodyPr/>
        <a:lstStyle/>
        <a:p>
          <a:endParaRPr lang="en-US"/>
        </a:p>
      </dgm:t>
    </dgm:pt>
    <dgm:pt modelId="{436FD31B-AAB2-4342-88E0-45C30E88CA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 What role does the employer play in the community?</a:t>
          </a:r>
        </a:p>
      </dgm:t>
    </dgm:pt>
    <dgm:pt modelId="{9C39EA49-CF47-42DC-83A1-858B23FBC0E8}" type="parTrans" cxnId="{B57180D5-A344-4511-A746-A203BCF4E384}">
      <dgm:prSet/>
      <dgm:spPr/>
      <dgm:t>
        <a:bodyPr/>
        <a:lstStyle/>
        <a:p>
          <a:endParaRPr lang="en-US"/>
        </a:p>
      </dgm:t>
    </dgm:pt>
    <dgm:pt modelId="{8F949351-F059-4AFF-AA7A-9E18B409A691}" type="sibTrans" cxnId="{B57180D5-A344-4511-A746-A203BCF4E384}">
      <dgm:prSet/>
      <dgm:spPr/>
      <dgm:t>
        <a:bodyPr/>
        <a:lstStyle/>
        <a:p>
          <a:endParaRPr lang="en-US"/>
        </a:p>
      </dgm:t>
    </dgm:pt>
    <dgm:pt modelId="{583F23F2-A686-43A7-B410-2CF8FD13A1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 Is the employer expanding?</a:t>
          </a:r>
        </a:p>
      </dgm:t>
    </dgm:pt>
    <dgm:pt modelId="{92CAC2A2-433F-4683-85E8-0D2C14543EAC}" type="parTrans" cxnId="{BAFA8DD4-9DC2-4C1E-B7CD-8D449FC092A6}">
      <dgm:prSet/>
      <dgm:spPr/>
      <dgm:t>
        <a:bodyPr/>
        <a:lstStyle/>
        <a:p>
          <a:endParaRPr lang="en-US"/>
        </a:p>
      </dgm:t>
    </dgm:pt>
    <dgm:pt modelId="{65E0A533-F713-4E4D-9EFF-81AE724435D5}" type="sibTrans" cxnId="{BAFA8DD4-9DC2-4C1E-B7CD-8D449FC092A6}">
      <dgm:prSet/>
      <dgm:spPr/>
      <dgm:t>
        <a:bodyPr/>
        <a:lstStyle/>
        <a:p>
          <a:endParaRPr lang="en-US"/>
        </a:p>
      </dgm:t>
    </dgm:pt>
    <dgm:pt modelId="{2F14D563-32BF-4C19-A40C-700F0AA8127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What are the job responsibilities?</a:t>
          </a:r>
        </a:p>
      </dgm:t>
    </dgm:pt>
    <dgm:pt modelId="{56548A85-A5BC-445E-84CC-D18ACCDE2111}" type="parTrans" cxnId="{C968E06B-A0CA-4C78-9D1C-119E4C2F49CD}">
      <dgm:prSet/>
      <dgm:spPr/>
      <dgm:t>
        <a:bodyPr/>
        <a:lstStyle/>
        <a:p>
          <a:endParaRPr lang="en-US"/>
        </a:p>
      </dgm:t>
    </dgm:pt>
    <dgm:pt modelId="{B08F76F2-870D-4D39-8F00-1C0AE232DD52}" type="sibTrans" cxnId="{C968E06B-A0CA-4C78-9D1C-119E4C2F49CD}">
      <dgm:prSet/>
      <dgm:spPr/>
      <dgm:t>
        <a:bodyPr/>
        <a:lstStyle/>
        <a:p>
          <a:endParaRPr lang="en-US"/>
        </a:p>
      </dgm:t>
    </dgm:pt>
    <dgm:pt modelId="{7916754C-8938-4460-906F-9AF75731FA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 What are the pay and benefits for this job?</a:t>
          </a:r>
        </a:p>
      </dgm:t>
    </dgm:pt>
    <dgm:pt modelId="{17BC12ED-140E-480B-B024-845BCBB53BD1}" type="parTrans" cxnId="{335F197D-A42E-4DA7-8CF7-428555080761}">
      <dgm:prSet/>
      <dgm:spPr/>
      <dgm:t>
        <a:bodyPr/>
        <a:lstStyle/>
        <a:p>
          <a:endParaRPr lang="en-US"/>
        </a:p>
      </dgm:t>
    </dgm:pt>
    <dgm:pt modelId="{900B6F69-07EF-406D-8C5E-37E82F4676A5}" type="sibTrans" cxnId="{335F197D-A42E-4DA7-8CF7-428555080761}">
      <dgm:prSet/>
      <dgm:spPr/>
      <dgm:t>
        <a:bodyPr/>
        <a:lstStyle/>
        <a:p>
          <a:endParaRPr lang="en-US"/>
        </a:p>
      </dgm:t>
    </dgm:pt>
    <dgm:pt modelId="{1A94EAD3-78D5-4CB6-B7AA-F37D2BB67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 What skills and talents are needed for the position?</a:t>
          </a:r>
        </a:p>
      </dgm:t>
    </dgm:pt>
    <dgm:pt modelId="{5C6E291F-155B-44DF-8910-D9959CF05CB0}" type="parTrans" cxnId="{6087463D-70D3-484E-B799-FB1073F0924C}">
      <dgm:prSet/>
      <dgm:spPr/>
      <dgm:t>
        <a:bodyPr/>
        <a:lstStyle/>
        <a:p>
          <a:endParaRPr lang="en-US"/>
        </a:p>
      </dgm:t>
    </dgm:pt>
    <dgm:pt modelId="{F723F9E4-F46E-4C42-83A6-66CDBA2CE120}" type="sibTrans" cxnId="{6087463D-70D3-484E-B799-FB1073F0924C}">
      <dgm:prSet/>
      <dgm:spPr/>
      <dgm:t>
        <a:bodyPr/>
        <a:lstStyle/>
        <a:p>
          <a:endParaRPr lang="en-US"/>
        </a:p>
      </dgm:t>
    </dgm:pt>
    <dgm:pt modelId="{F104653C-A7B3-4949-BBC1-580F9242E1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/>
            <a:t> What is the growth opportunity for this field?</a:t>
          </a:r>
        </a:p>
      </dgm:t>
    </dgm:pt>
    <dgm:pt modelId="{E3A91110-8478-411A-88C2-59C672AFA295}" type="parTrans" cxnId="{3BF9962D-FCDB-42C1-BF25-30359340BF22}">
      <dgm:prSet/>
      <dgm:spPr/>
      <dgm:t>
        <a:bodyPr/>
        <a:lstStyle/>
        <a:p>
          <a:endParaRPr lang="en-US"/>
        </a:p>
      </dgm:t>
    </dgm:pt>
    <dgm:pt modelId="{F776EC99-E554-4CCF-8AB6-CE4F4B6A2B56}" type="sibTrans" cxnId="{3BF9962D-FCDB-42C1-BF25-30359340BF22}">
      <dgm:prSet/>
      <dgm:spPr/>
      <dgm:t>
        <a:bodyPr/>
        <a:lstStyle/>
        <a:p>
          <a:endParaRPr lang="en-US"/>
        </a:p>
      </dgm:t>
    </dgm:pt>
    <dgm:pt modelId="{ED048962-E98D-4E5E-9EDE-E76A012E97DD}" type="pres">
      <dgm:prSet presAssocID="{B068E078-2617-4392-B777-3403823BFDA3}" presName="root" presStyleCnt="0">
        <dgm:presLayoutVars>
          <dgm:dir/>
          <dgm:resizeHandles val="exact"/>
        </dgm:presLayoutVars>
      </dgm:prSet>
      <dgm:spPr/>
    </dgm:pt>
    <dgm:pt modelId="{FF08CB7B-A23D-4394-9DE3-7B978C763830}" type="pres">
      <dgm:prSet presAssocID="{8EAFE20D-285C-499D-A6F7-5206E3E0CCB9}" presName="compNode" presStyleCnt="0"/>
      <dgm:spPr/>
    </dgm:pt>
    <dgm:pt modelId="{799C7C7E-2E05-405E-B960-A3CB86B1978F}" type="pres">
      <dgm:prSet presAssocID="{8EAFE20D-285C-499D-A6F7-5206E3E0CCB9}" presName="iconRect" presStyleLbl="node1" presStyleIdx="0" presStyleCnt="3" custLinFactNeighborX="6305" custLinFactNeighborY="785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30038565-46E7-416D-B6FE-F71D5C34CFEE}" type="pres">
      <dgm:prSet presAssocID="{8EAFE20D-285C-499D-A6F7-5206E3E0CCB9}" presName="iconSpace" presStyleCnt="0"/>
      <dgm:spPr/>
    </dgm:pt>
    <dgm:pt modelId="{BB2C3F80-CD9B-458F-8EBA-40EA76D59820}" type="pres">
      <dgm:prSet presAssocID="{8EAFE20D-285C-499D-A6F7-5206E3E0CCB9}" presName="parTx" presStyleLbl="revTx" presStyleIdx="0" presStyleCnt="6" custLinFactNeighborX="-13" custLinFactNeighborY="61796">
        <dgm:presLayoutVars>
          <dgm:chMax val="0"/>
          <dgm:chPref val="0"/>
        </dgm:presLayoutVars>
      </dgm:prSet>
      <dgm:spPr/>
    </dgm:pt>
    <dgm:pt modelId="{8E50BDF4-4155-4193-9B84-810DB4269DDA}" type="pres">
      <dgm:prSet presAssocID="{8EAFE20D-285C-499D-A6F7-5206E3E0CCB9}" presName="txSpace" presStyleCnt="0"/>
      <dgm:spPr/>
    </dgm:pt>
    <dgm:pt modelId="{783454EE-E8CF-4A98-9CE4-020AFAA5C526}" type="pres">
      <dgm:prSet presAssocID="{8EAFE20D-285C-499D-A6F7-5206E3E0CCB9}" presName="desTx" presStyleLbl="revTx" presStyleIdx="1" presStyleCnt="6">
        <dgm:presLayoutVars/>
      </dgm:prSet>
      <dgm:spPr/>
    </dgm:pt>
    <dgm:pt modelId="{25B269EC-216A-462F-B915-E16C2A847ECC}" type="pres">
      <dgm:prSet presAssocID="{88F34DD8-764F-4B99-9C64-57BC5D04AFCF}" presName="sibTrans" presStyleCnt="0"/>
      <dgm:spPr/>
    </dgm:pt>
    <dgm:pt modelId="{3F441AE6-243D-4BD0-B7B0-A4B7772BE572}" type="pres">
      <dgm:prSet presAssocID="{D1487486-F8C3-44C9-8408-A18236BEF3B0}" presName="compNode" presStyleCnt="0"/>
      <dgm:spPr/>
    </dgm:pt>
    <dgm:pt modelId="{ABF09D64-AA9C-45B6-BC94-BE0DC3A5BC3A}" type="pres">
      <dgm:prSet presAssocID="{D1487486-F8C3-44C9-8408-A18236BEF3B0}" presName="iconRect" presStyleLbl="node1" presStyleIdx="1" presStyleCnt="3" custLinFactNeighborX="0" custLinFactNeighborY="636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1AEF7A0-8D48-4670-B6FD-4786E6A4BFD2}" type="pres">
      <dgm:prSet presAssocID="{D1487486-F8C3-44C9-8408-A18236BEF3B0}" presName="iconSpace" presStyleCnt="0"/>
      <dgm:spPr/>
    </dgm:pt>
    <dgm:pt modelId="{E610C748-B1DE-4694-BC59-350D3B9B3A97}" type="pres">
      <dgm:prSet presAssocID="{D1487486-F8C3-44C9-8408-A18236BEF3B0}" presName="parTx" presStyleLbl="revTx" presStyleIdx="2" presStyleCnt="6" custLinFactNeighborY="61796">
        <dgm:presLayoutVars>
          <dgm:chMax val="0"/>
          <dgm:chPref val="0"/>
        </dgm:presLayoutVars>
      </dgm:prSet>
      <dgm:spPr/>
    </dgm:pt>
    <dgm:pt modelId="{05BD2281-9C09-4798-94B1-4EBF8FCF0AAF}" type="pres">
      <dgm:prSet presAssocID="{D1487486-F8C3-44C9-8408-A18236BEF3B0}" presName="txSpace" presStyleCnt="0"/>
      <dgm:spPr/>
    </dgm:pt>
    <dgm:pt modelId="{FCE7A332-B7E9-4525-8C62-EC97E444F7F6}" type="pres">
      <dgm:prSet presAssocID="{D1487486-F8C3-44C9-8408-A18236BEF3B0}" presName="desTx" presStyleLbl="revTx" presStyleIdx="3" presStyleCnt="6">
        <dgm:presLayoutVars/>
      </dgm:prSet>
      <dgm:spPr/>
    </dgm:pt>
    <dgm:pt modelId="{CD54F5CE-C899-4AE4-B4BC-CC6C3DDF4CB3}" type="pres">
      <dgm:prSet presAssocID="{71C8D9AA-7B1A-45FD-9F7B-DBBBCFFCE501}" presName="sibTrans" presStyleCnt="0"/>
      <dgm:spPr/>
    </dgm:pt>
    <dgm:pt modelId="{E926B21C-8C95-4298-8049-CEC3EA77F422}" type="pres">
      <dgm:prSet presAssocID="{F71F2759-D5D1-423C-B4B0-95A165C89755}" presName="compNode" presStyleCnt="0"/>
      <dgm:spPr/>
    </dgm:pt>
    <dgm:pt modelId="{D0167465-A05B-43B8-B94A-0852DD4792C5}" type="pres">
      <dgm:prSet presAssocID="{F71F2759-D5D1-423C-B4B0-95A165C89755}" presName="iconRect" presStyleLbl="node1" presStyleIdx="2" presStyleCnt="3" custLinFactNeighborX="7567" custLinFactNeighborY="6362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3F441DB7-0098-4091-8FAA-63A6B213854E}" type="pres">
      <dgm:prSet presAssocID="{F71F2759-D5D1-423C-B4B0-95A165C89755}" presName="iconSpace" presStyleCnt="0"/>
      <dgm:spPr/>
    </dgm:pt>
    <dgm:pt modelId="{C5CBE498-230D-4002-9F9B-DCB9D73CB85B}" type="pres">
      <dgm:prSet presAssocID="{F71F2759-D5D1-423C-B4B0-95A165C89755}" presName="parTx" presStyleLbl="revTx" presStyleIdx="4" presStyleCnt="6" custLinFactNeighborX="13" custLinFactNeighborY="64739">
        <dgm:presLayoutVars>
          <dgm:chMax val="0"/>
          <dgm:chPref val="0"/>
        </dgm:presLayoutVars>
      </dgm:prSet>
      <dgm:spPr/>
    </dgm:pt>
    <dgm:pt modelId="{DE38B1D2-1911-46F8-9DDB-1A142FEAD87A}" type="pres">
      <dgm:prSet presAssocID="{F71F2759-D5D1-423C-B4B0-95A165C89755}" presName="txSpace" presStyleCnt="0"/>
      <dgm:spPr/>
    </dgm:pt>
    <dgm:pt modelId="{6145C5F4-7785-410F-BEDD-2DFB2338DB61}" type="pres">
      <dgm:prSet presAssocID="{F71F2759-D5D1-423C-B4B0-95A165C89755}" presName="desTx" presStyleLbl="revTx" presStyleIdx="5" presStyleCnt="6">
        <dgm:presLayoutVars/>
      </dgm:prSet>
      <dgm:spPr/>
    </dgm:pt>
  </dgm:ptLst>
  <dgm:cxnLst>
    <dgm:cxn modelId="{57C8B600-6779-472E-85AF-ABD71D892A46}" type="presOf" srcId="{763FFA90-26B4-4B79-8443-777734C10140}" destId="{FCE7A332-B7E9-4525-8C62-EC97E444F7F6}" srcOrd="0" destOrd="0" presId="urn:microsoft.com/office/officeart/2018/5/layout/CenteredIconLabelDescriptionList"/>
    <dgm:cxn modelId="{C6C4A104-18EE-4C89-B391-FECCA1D12DD8}" type="presOf" srcId="{1A94EAD3-78D5-4CB6-B7AA-F37D2BB67B23}" destId="{6145C5F4-7785-410F-BEDD-2DFB2338DB61}" srcOrd="0" destOrd="2" presId="urn:microsoft.com/office/officeart/2018/5/layout/CenteredIconLabelDescriptionList"/>
    <dgm:cxn modelId="{48874907-F752-4D23-B85D-BF62DD75C5FC}" type="presOf" srcId="{B76986E7-3580-41B0-A374-C74C4C8C0B53}" destId="{783454EE-E8CF-4A98-9CE4-020AFAA5C526}" srcOrd="0" destOrd="3" presId="urn:microsoft.com/office/officeart/2018/5/layout/CenteredIconLabelDescriptionList"/>
    <dgm:cxn modelId="{76962F08-D14F-4F5E-B71A-260B754A812F}" type="presOf" srcId="{436FD31B-AAB2-4342-88E0-45C30E88CA3D}" destId="{FCE7A332-B7E9-4525-8C62-EC97E444F7F6}" srcOrd="0" destOrd="3" presId="urn:microsoft.com/office/officeart/2018/5/layout/CenteredIconLabelDescriptionList"/>
    <dgm:cxn modelId="{922C0A0C-E3E6-4655-988C-EA85B13587B3}" type="presOf" srcId="{0FBEC68D-229B-4534-895C-D87498A54731}" destId="{FCE7A332-B7E9-4525-8C62-EC97E444F7F6}" srcOrd="0" destOrd="2" presId="urn:microsoft.com/office/officeart/2018/5/layout/CenteredIconLabelDescriptionList"/>
    <dgm:cxn modelId="{1AF2EA15-67C6-4EB5-8F5B-1CA8A6FC50C8}" srcId="{8EAFE20D-285C-499D-A6F7-5206E3E0CCB9}" destId="{26D7B390-64D7-49CE-AA24-48FF782BED76}" srcOrd="1" destOrd="0" parTransId="{71092D37-4875-4F51-A15C-868D60BB3086}" sibTransId="{20D75833-150F-4F55-84A5-5CBF34128424}"/>
    <dgm:cxn modelId="{B7431416-AF1A-4963-9C84-70D9F95E96AF}" srcId="{D1487486-F8C3-44C9-8408-A18236BEF3B0}" destId="{763FFA90-26B4-4B79-8443-777734C10140}" srcOrd="0" destOrd="0" parTransId="{41662EB2-D9CD-46FD-AD44-6D036F3BB363}" sibTransId="{17ECBC67-597F-4622-82DC-37937014D50D}"/>
    <dgm:cxn modelId="{3BF9962D-FCDB-42C1-BF25-30359340BF22}" srcId="{F71F2759-D5D1-423C-B4B0-95A165C89755}" destId="{F104653C-A7B3-4949-BBC1-580F9242E170}" srcOrd="3" destOrd="0" parTransId="{E3A91110-8478-411A-88C2-59C672AFA295}" sibTransId="{F776EC99-E554-4CCF-8AB6-CE4F4B6A2B56}"/>
    <dgm:cxn modelId="{BD2DD82E-F128-480A-BB5E-631EB7E87340}" type="presOf" srcId="{7916754C-8938-4460-906F-9AF75731FA80}" destId="{6145C5F4-7785-410F-BEDD-2DFB2338DB61}" srcOrd="0" destOrd="1" presId="urn:microsoft.com/office/officeart/2018/5/layout/CenteredIconLabelDescriptionList"/>
    <dgm:cxn modelId="{A124BB33-57DD-4A31-A4DD-DDE2E3B94A5B}" type="presOf" srcId="{D1487486-F8C3-44C9-8408-A18236BEF3B0}" destId="{E610C748-B1DE-4694-BC59-350D3B9B3A97}" srcOrd="0" destOrd="0" presId="urn:microsoft.com/office/officeart/2018/5/layout/CenteredIconLabelDescriptionList"/>
    <dgm:cxn modelId="{ED0E263D-8BBC-4FAF-9632-80BB2673078D}" type="presOf" srcId="{F71F2759-D5D1-423C-B4B0-95A165C89755}" destId="{C5CBE498-230D-4002-9F9B-DCB9D73CB85B}" srcOrd="0" destOrd="0" presId="urn:microsoft.com/office/officeart/2018/5/layout/CenteredIconLabelDescriptionList"/>
    <dgm:cxn modelId="{6087463D-70D3-484E-B799-FB1073F0924C}" srcId="{F71F2759-D5D1-423C-B4B0-95A165C89755}" destId="{1A94EAD3-78D5-4CB6-B7AA-F37D2BB67B23}" srcOrd="2" destOrd="0" parTransId="{5C6E291F-155B-44DF-8910-D9959CF05CB0}" sibTransId="{F723F9E4-F46E-4C42-83A6-66CDBA2CE120}"/>
    <dgm:cxn modelId="{2601B143-6B17-45F6-926B-7D9F4056AC86}" srcId="{8EAFE20D-285C-499D-A6F7-5206E3E0CCB9}" destId="{1CCE800B-63E2-4D5A-8840-CC6321BFDD82}" srcOrd="2" destOrd="0" parTransId="{738BD6B2-EF85-4D4D-9F37-9382E3AD10FA}" sibTransId="{F8277337-2815-4C69-B26E-B83719077075}"/>
    <dgm:cxn modelId="{81ED1D45-7196-48EC-BA3E-3A8010781FB1}" srcId="{8EAFE20D-285C-499D-A6F7-5206E3E0CCB9}" destId="{1E0F844A-F2C2-4BD1-B6A1-B4AD10889B3B}" srcOrd="0" destOrd="0" parTransId="{1448478E-997D-4770-9B0F-A294AAD16327}" sibTransId="{963E7451-E45E-4CCA-9021-2B27B4E01815}"/>
    <dgm:cxn modelId="{DD561E4A-176A-4DAF-A269-13E85769BAFD}" type="presOf" srcId="{2F14D563-32BF-4C19-A40C-700F0AA81275}" destId="{6145C5F4-7785-410F-BEDD-2DFB2338DB61}" srcOrd="0" destOrd="0" presId="urn:microsoft.com/office/officeart/2018/5/layout/CenteredIconLabelDescriptionList"/>
    <dgm:cxn modelId="{C968E06B-A0CA-4C78-9D1C-119E4C2F49CD}" srcId="{F71F2759-D5D1-423C-B4B0-95A165C89755}" destId="{2F14D563-32BF-4C19-A40C-700F0AA81275}" srcOrd="0" destOrd="0" parTransId="{56548A85-A5BC-445E-84CC-D18ACCDE2111}" sibTransId="{B08F76F2-870D-4D39-8F00-1C0AE232DD52}"/>
    <dgm:cxn modelId="{54DC4458-7FFC-43BF-B8B5-4AECC26F1D4D}" srcId="{B068E078-2617-4392-B777-3403823BFDA3}" destId="{D1487486-F8C3-44C9-8408-A18236BEF3B0}" srcOrd="1" destOrd="0" parTransId="{362A2927-BF53-4CE7-AEAB-06F4114AC999}" sibTransId="{71C8D9AA-7B1A-45FD-9F7B-DBBBCFFCE501}"/>
    <dgm:cxn modelId="{57A15F59-0564-44EE-9140-F6EC29FA5479}" type="presOf" srcId="{F104653C-A7B3-4949-BBC1-580F9242E170}" destId="{6145C5F4-7785-410F-BEDD-2DFB2338DB61}" srcOrd="0" destOrd="3" presId="urn:microsoft.com/office/officeart/2018/5/layout/CenteredIconLabelDescriptionList"/>
    <dgm:cxn modelId="{976F4759-90E8-4904-99C3-2F4B55832F8B}" type="presOf" srcId="{26D7B390-64D7-49CE-AA24-48FF782BED76}" destId="{783454EE-E8CF-4A98-9CE4-020AFAA5C526}" srcOrd="0" destOrd="1" presId="urn:microsoft.com/office/officeart/2018/5/layout/CenteredIconLabelDescriptionList"/>
    <dgm:cxn modelId="{0DBA855A-7747-4E3E-92DF-A74B983AD7D1}" type="presOf" srcId="{1E0F844A-F2C2-4BD1-B6A1-B4AD10889B3B}" destId="{783454EE-E8CF-4A98-9CE4-020AFAA5C526}" srcOrd="0" destOrd="0" presId="urn:microsoft.com/office/officeart/2018/5/layout/CenteredIconLabelDescriptionList"/>
    <dgm:cxn modelId="{335F197D-A42E-4DA7-8CF7-428555080761}" srcId="{F71F2759-D5D1-423C-B4B0-95A165C89755}" destId="{7916754C-8938-4460-906F-9AF75731FA80}" srcOrd="1" destOrd="0" parTransId="{17BC12ED-140E-480B-B024-845BCBB53BD1}" sibTransId="{900B6F69-07EF-406D-8C5E-37E82F4676A5}"/>
    <dgm:cxn modelId="{04687089-A849-4259-8B21-7FC6D538280F}" type="presOf" srcId="{583F23F2-A686-43A7-B410-2CF8FD13A1CD}" destId="{FCE7A332-B7E9-4525-8C62-EC97E444F7F6}" srcOrd="0" destOrd="4" presId="urn:microsoft.com/office/officeart/2018/5/layout/CenteredIconLabelDescriptionList"/>
    <dgm:cxn modelId="{29191EA4-BD4D-4FF7-BBFF-5215ACF50D3A}" srcId="{B068E078-2617-4392-B777-3403823BFDA3}" destId="{F71F2759-D5D1-423C-B4B0-95A165C89755}" srcOrd="2" destOrd="0" parTransId="{69429CFA-9128-487C-BAAA-C18432E2556E}" sibTransId="{5021B32C-4183-4F8D-8D27-F4031A232A0C}"/>
    <dgm:cxn modelId="{93C4DDA4-853A-4556-B705-E23817B514C4}" type="presOf" srcId="{AE439014-5B57-4DA2-A386-CB9651BD2B43}" destId="{FCE7A332-B7E9-4525-8C62-EC97E444F7F6}" srcOrd="0" destOrd="1" presId="urn:microsoft.com/office/officeart/2018/5/layout/CenteredIconLabelDescriptionList"/>
    <dgm:cxn modelId="{8C6014C5-F843-475A-B2EB-018A6397C4A7}" srcId="{D1487486-F8C3-44C9-8408-A18236BEF3B0}" destId="{0FBEC68D-229B-4534-895C-D87498A54731}" srcOrd="2" destOrd="0" parTransId="{EA8C312E-6654-4FD6-8C25-A7B5C73B02AB}" sibTransId="{A3DA14A7-8718-489F-B0B0-7BE2B548B4D6}"/>
    <dgm:cxn modelId="{275D54CD-5A73-4B06-AB37-2994312400CF}" type="presOf" srcId="{B068E078-2617-4392-B777-3403823BFDA3}" destId="{ED048962-E98D-4E5E-9EDE-E76A012E97DD}" srcOrd="0" destOrd="0" presId="urn:microsoft.com/office/officeart/2018/5/layout/CenteredIconLabelDescriptionList"/>
    <dgm:cxn modelId="{BAFA8DD4-9DC2-4C1E-B7CD-8D449FC092A6}" srcId="{D1487486-F8C3-44C9-8408-A18236BEF3B0}" destId="{583F23F2-A686-43A7-B410-2CF8FD13A1CD}" srcOrd="4" destOrd="0" parTransId="{92CAC2A2-433F-4683-85E8-0D2C14543EAC}" sibTransId="{65E0A533-F713-4E4D-9EFF-81AE724435D5}"/>
    <dgm:cxn modelId="{B57180D5-A344-4511-A746-A203BCF4E384}" srcId="{D1487486-F8C3-44C9-8408-A18236BEF3B0}" destId="{436FD31B-AAB2-4342-88E0-45C30E88CA3D}" srcOrd="3" destOrd="0" parTransId="{9C39EA49-CF47-42DC-83A1-858B23FBC0E8}" sibTransId="{8F949351-F059-4AFF-AA7A-9E18B409A691}"/>
    <dgm:cxn modelId="{FC2B48E1-7C7C-4C8D-AE5F-B58ECE191363}" srcId="{D1487486-F8C3-44C9-8408-A18236BEF3B0}" destId="{AE439014-5B57-4DA2-A386-CB9651BD2B43}" srcOrd="1" destOrd="0" parTransId="{CEA73C1F-76F3-472B-84B3-96631092B52D}" sibTransId="{6C2B66A3-9B24-4ADD-975A-40FECAF1188B}"/>
    <dgm:cxn modelId="{B435DFE8-E57E-4DDB-A144-4B0F71E12018}" type="presOf" srcId="{1CCE800B-63E2-4D5A-8840-CC6321BFDD82}" destId="{783454EE-E8CF-4A98-9CE4-020AFAA5C526}" srcOrd="0" destOrd="2" presId="urn:microsoft.com/office/officeart/2018/5/layout/CenteredIconLabelDescriptionList"/>
    <dgm:cxn modelId="{8B98C4EE-1884-4415-90FF-707FE9FC1CC8}" srcId="{B068E078-2617-4392-B777-3403823BFDA3}" destId="{8EAFE20D-285C-499D-A6F7-5206E3E0CCB9}" srcOrd="0" destOrd="0" parTransId="{582D5B2E-6784-4E62-800D-442B8A59B426}" sibTransId="{88F34DD8-764F-4B99-9C64-57BC5D04AFCF}"/>
    <dgm:cxn modelId="{D509E3F6-63FE-447B-A366-7A6839E6773D}" srcId="{8EAFE20D-285C-499D-A6F7-5206E3E0CCB9}" destId="{B76986E7-3580-41B0-A374-C74C4C8C0B53}" srcOrd="3" destOrd="0" parTransId="{5B84984E-CA00-4E7A-BEA0-FD53BA4273B7}" sibTransId="{5E4CE5EA-8066-40AE-A823-C5F3E0147906}"/>
    <dgm:cxn modelId="{8418ADFD-128A-49B4-9004-32A7E9AD36EB}" type="presOf" srcId="{8EAFE20D-285C-499D-A6F7-5206E3E0CCB9}" destId="{BB2C3F80-CD9B-458F-8EBA-40EA76D59820}" srcOrd="0" destOrd="0" presId="urn:microsoft.com/office/officeart/2018/5/layout/CenteredIconLabelDescriptionList"/>
    <dgm:cxn modelId="{0A449585-BA58-4E96-BEF7-AC72B0924DAE}" type="presParOf" srcId="{ED048962-E98D-4E5E-9EDE-E76A012E97DD}" destId="{FF08CB7B-A23D-4394-9DE3-7B978C763830}" srcOrd="0" destOrd="0" presId="urn:microsoft.com/office/officeart/2018/5/layout/CenteredIconLabelDescriptionList"/>
    <dgm:cxn modelId="{8BC6D134-4891-42FE-A2C0-A822F64E34F9}" type="presParOf" srcId="{FF08CB7B-A23D-4394-9DE3-7B978C763830}" destId="{799C7C7E-2E05-405E-B960-A3CB86B1978F}" srcOrd="0" destOrd="0" presId="urn:microsoft.com/office/officeart/2018/5/layout/CenteredIconLabelDescriptionList"/>
    <dgm:cxn modelId="{3A51C2FC-5D10-480E-A8F5-533F2FABF00A}" type="presParOf" srcId="{FF08CB7B-A23D-4394-9DE3-7B978C763830}" destId="{30038565-46E7-416D-B6FE-F71D5C34CFEE}" srcOrd="1" destOrd="0" presId="urn:microsoft.com/office/officeart/2018/5/layout/CenteredIconLabelDescriptionList"/>
    <dgm:cxn modelId="{639A93EA-CBD5-402D-AB5D-58AA1591F069}" type="presParOf" srcId="{FF08CB7B-A23D-4394-9DE3-7B978C763830}" destId="{BB2C3F80-CD9B-458F-8EBA-40EA76D59820}" srcOrd="2" destOrd="0" presId="urn:microsoft.com/office/officeart/2018/5/layout/CenteredIconLabelDescriptionList"/>
    <dgm:cxn modelId="{2DDF2275-96FC-4D6C-BDB9-E8ECAFE0F691}" type="presParOf" srcId="{FF08CB7B-A23D-4394-9DE3-7B978C763830}" destId="{8E50BDF4-4155-4193-9B84-810DB4269DDA}" srcOrd="3" destOrd="0" presId="urn:microsoft.com/office/officeart/2018/5/layout/CenteredIconLabelDescriptionList"/>
    <dgm:cxn modelId="{4D6ACBD0-5A40-4570-9AF0-D86CAD55F73D}" type="presParOf" srcId="{FF08CB7B-A23D-4394-9DE3-7B978C763830}" destId="{783454EE-E8CF-4A98-9CE4-020AFAA5C526}" srcOrd="4" destOrd="0" presId="urn:microsoft.com/office/officeart/2018/5/layout/CenteredIconLabelDescriptionList"/>
    <dgm:cxn modelId="{E35DCEF5-958A-4CA6-9CC2-07A221E9B568}" type="presParOf" srcId="{ED048962-E98D-4E5E-9EDE-E76A012E97DD}" destId="{25B269EC-216A-462F-B915-E16C2A847ECC}" srcOrd="1" destOrd="0" presId="urn:microsoft.com/office/officeart/2018/5/layout/CenteredIconLabelDescriptionList"/>
    <dgm:cxn modelId="{33334397-5E79-4B7F-AEFB-44CFCFFA84F0}" type="presParOf" srcId="{ED048962-E98D-4E5E-9EDE-E76A012E97DD}" destId="{3F441AE6-243D-4BD0-B7B0-A4B7772BE572}" srcOrd="2" destOrd="0" presId="urn:microsoft.com/office/officeart/2018/5/layout/CenteredIconLabelDescriptionList"/>
    <dgm:cxn modelId="{E71DFAD9-B894-4C31-A764-13AA1EB70F31}" type="presParOf" srcId="{3F441AE6-243D-4BD0-B7B0-A4B7772BE572}" destId="{ABF09D64-AA9C-45B6-BC94-BE0DC3A5BC3A}" srcOrd="0" destOrd="0" presId="urn:microsoft.com/office/officeart/2018/5/layout/CenteredIconLabelDescriptionList"/>
    <dgm:cxn modelId="{F1F6359C-AB7E-41C7-A276-2CDF0CA3B924}" type="presParOf" srcId="{3F441AE6-243D-4BD0-B7B0-A4B7772BE572}" destId="{E1AEF7A0-8D48-4670-B6FD-4786E6A4BFD2}" srcOrd="1" destOrd="0" presId="urn:microsoft.com/office/officeart/2018/5/layout/CenteredIconLabelDescriptionList"/>
    <dgm:cxn modelId="{DDD3136C-1AC5-403B-8836-39440619FFDD}" type="presParOf" srcId="{3F441AE6-243D-4BD0-B7B0-A4B7772BE572}" destId="{E610C748-B1DE-4694-BC59-350D3B9B3A97}" srcOrd="2" destOrd="0" presId="urn:microsoft.com/office/officeart/2018/5/layout/CenteredIconLabelDescriptionList"/>
    <dgm:cxn modelId="{06660272-AB3E-4025-A9DB-0EAA27B66927}" type="presParOf" srcId="{3F441AE6-243D-4BD0-B7B0-A4B7772BE572}" destId="{05BD2281-9C09-4798-94B1-4EBF8FCF0AAF}" srcOrd="3" destOrd="0" presId="urn:microsoft.com/office/officeart/2018/5/layout/CenteredIconLabelDescriptionList"/>
    <dgm:cxn modelId="{1C5F90C6-4DFC-4C81-B55B-E6B2B69AFE64}" type="presParOf" srcId="{3F441AE6-243D-4BD0-B7B0-A4B7772BE572}" destId="{FCE7A332-B7E9-4525-8C62-EC97E444F7F6}" srcOrd="4" destOrd="0" presId="urn:microsoft.com/office/officeart/2018/5/layout/CenteredIconLabelDescriptionList"/>
    <dgm:cxn modelId="{A2DE404D-D7AA-4476-AF1C-010382044328}" type="presParOf" srcId="{ED048962-E98D-4E5E-9EDE-E76A012E97DD}" destId="{CD54F5CE-C899-4AE4-B4BC-CC6C3DDF4CB3}" srcOrd="3" destOrd="0" presId="urn:microsoft.com/office/officeart/2018/5/layout/CenteredIconLabelDescriptionList"/>
    <dgm:cxn modelId="{7E6B0CE6-534F-4154-8A6E-C866882C95E2}" type="presParOf" srcId="{ED048962-E98D-4E5E-9EDE-E76A012E97DD}" destId="{E926B21C-8C95-4298-8049-CEC3EA77F422}" srcOrd="4" destOrd="0" presId="urn:microsoft.com/office/officeart/2018/5/layout/CenteredIconLabelDescriptionList"/>
    <dgm:cxn modelId="{9BC40EFD-BC5C-4CB2-89F3-5699CB882B81}" type="presParOf" srcId="{E926B21C-8C95-4298-8049-CEC3EA77F422}" destId="{D0167465-A05B-43B8-B94A-0852DD4792C5}" srcOrd="0" destOrd="0" presId="urn:microsoft.com/office/officeart/2018/5/layout/CenteredIconLabelDescriptionList"/>
    <dgm:cxn modelId="{5539A6BF-EB76-4542-AA0E-83A229F0CBEB}" type="presParOf" srcId="{E926B21C-8C95-4298-8049-CEC3EA77F422}" destId="{3F441DB7-0098-4091-8FAA-63A6B213854E}" srcOrd="1" destOrd="0" presId="urn:microsoft.com/office/officeart/2018/5/layout/CenteredIconLabelDescriptionList"/>
    <dgm:cxn modelId="{50FAD4D4-7B3C-4657-83D6-2D5A3EE1977F}" type="presParOf" srcId="{E926B21C-8C95-4298-8049-CEC3EA77F422}" destId="{C5CBE498-230D-4002-9F9B-DCB9D73CB85B}" srcOrd="2" destOrd="0" presId="urn:microsoft.com/office/officeart/2018/5/layout/CenteredIconLabelDescriptionList"/>
    <dgm:cxn modelId="{8E73452D-062C-4ECE-BF1A-8D867036E04B}" type="presParOf" srcId="{E926B21C-8C95-4298-8049-CEC3EA77F422}" destId="{DE38B1D2-1911-46F8-9DDB-1A142FEAD87A}" srcOrd="3" destOrd="0" presId="urn:microsoft.com/office/officeart/2018/5/layout/CenteredIconLabelDescriptionList"/>
    <dgm:cxn modelId="{E2FB848F-68F0-407B-A884-944051914804}" type="presParOf" srcId="{E926B21C-8C95-4298-8049-CEC3EA77F422}" destId="{6145C5F4-7785-410F-BEDD-2DFB2338DB6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E726F5-18B4-4C43-A598-0DDAEF4957B2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165D2-E108-42FB-88EE-9070FD0AC239}">
      <dgm:prSet phldrT="[Text]"/>
      <dgm:spPr/>
      <dgm:t>
        <a:bodyPr/>
        <a:lstStyle/>
        <a:p>
          <a:r>
            <a:rPr lang="en-US" dirty="0"/>
            <a:t>Research the Internet to Find Job Openings</a:t>
          </a:r>
        </a:p>
      </dgm:t>
    </dgm:pt>
    <dgm:pt modelId="{50442E35-EFB8-4861-B272-FF1124BE00A2}" type="parTrans" cxnId="{7A7BC3C0-7033-48B0-B605-09F8906E6E41}">
      <dgm:prSet/>
      <dgm:spPr/>
      <dgm:t>
        <a:bodyPr/>
        <a:lstStyle/>
        <a:p>
          <a:endParaRPr lang="en-US"/>
        </a:p>
      </dgm:t>
    </dgm:pt>
    <dgm:pt modelId="{C853FF11-BBAB-4D8A-8B3F-23BD9540DE10}" type="sibTrans" cxnId="{7A7BC3C0-7033-48B0-B605-09F8906E6E41}">
      <dgm:prSet/>
      <dgm:spPr/>
      <dgm:t>
        <a:bodyPr/>
        <a:lstStyle/>
        <a:p>
          <a:endParaRPr lang="en-US"/>
        </a:p>
      </dgm:t>
    </dgm:pt>
    <dgm:pt modelId="{53A500D4-6C1D-479E-8D9C-39E1E8716200}">
      <dgm:prSet phldrT="[Text]"/>
      <dgm:spPr/>
      <dgm:t>
        <a:bodyPr/>
        <a:lstStyle/>
        <a:p>
          <a:r>
            <a:rPr lang="en-US" dirty="0"/>
            <a:t>Use Social Media to Find Jobs</a:t>
          </a:r>
        </a:p>
      </dgm:t>
    </dgm:pt>
    <dgm:pt modelId="{DE27AD73-0160-4BCC-99EC-AA877FA0FBDD}" type="parTrans" cxnId="{DB921DB1-131C-4769-8D21-9ADE64942546}">
      <dgm:prSet/>
      <dgm:spPr/>
      <dgm:t>
        <a:bodyPr/>
        <a:lstStyle/>
        <a:p>
          <a:endParaRPr lang="en-US"/>
        </a:p>
      </dgm:t>
    </dgm:pt>
    <dgm:pt modelId="{EE33190F-38A4-4242-B909-72F25704820B}" type="sibTrans" cxnId="{DB921DB1-131C-4769-8D21-9ADE64942546}">
      <dgm:prSet/>
      <dgm:spPr/>
      <dgm:t>
        <a:bodyPr/>
        <a:lstStyle/>
        <a:p>
          <a:endParaRPr lang="en-US"/>
        </a:p>
      </dgm:t>
    </dgm:pt>
    <dgm:pt modelId="{8052720B-5960-4EE0-BA40-72FA8C4FB568}">
      <dgm:prSet phldrT="[Text]"/>
      <dgm:spPr/>
      <dgm:t>
        <a:bodyPr/>
        <a:lstStyle/>
        <a:p>
          <a:r>
            <a:rPr lang="en-US" dirty="0"/>
            <a:t>Use Mobile Apps in the Job Search</a:t>
          </a:r>
        </a:p>
      </dgm:t>
    </dgm:pt>
    <dgm:pt modelId="{7D493A84-84A8-4702-A3D1-4B986C6E124F}" type="parTrans" cxnId="{DC9D8648-A7DC-4A63-BCC0-7061992DA6AF}">
      <dgm:prSet/>
      <dgm:spPr/>
      <dgm:t>
        <a:bodyPr/>
        <a:lstStyle/>
        <a:p>
          <a:endParaRPr lang="en-US"/>
        </a:p>
      </dgm:t>
    </dgm:pt>
    <dgm:pt modelId="{9E548D94-149B-4CAA-B9BD-B23E95515F76}" type="sibTrans" cxnId="{DC9D8648-A7DC-4A63-BCC0-7061992DA6AF}">
      <dgm:prSet/>
      <dgm:spPr/>
      <dgm:t>
        <a:bodyPr/>
        <a:lstStyle/>
        <a:p>
          <a:endParaRPr lang="en-US"/>
        </a:p>
      </dgm:t>
    </dgm:pt>
    <dgm:pt modelId="{4334E619-3318-4F0B-B50F-A55C3A20EDF0}">
      <dgm:prSet phldrT="[Text]"/>
      <dgm:spPr/>
      <dgm:t>
        <a:bodyPr/>
        <a:lstStyle/>
        <a:p>
          <a:r>
            <a:rPr lang="en-US" dirty="0"/>
            <a:t>Use Traditional Job Search Techniques</a:t>
          </a:r>
        </a:p>
      </dgm:t>
    </dgm:pt>
    <dgm:pt modelId="{1AD1F173-24FC-42B1-90E8-77C3D39EC7BB}" type="parTrans" cxnId="{849C0004-4DE9-4FB0-9D9A-F01A7971D28B}">
      <dgm:prSet/>
      <dgm:spPr/>
      <dgm:t>
        <a:bodyPr/>
        <a:lstStyle/>
        <a:p>
          <a:endParaRPr lang="en-US"/>
        </a:p>
      </dgm:t>
    </dgm:pt>
    <dgm:pt modelId="{60651B31-2930-4834-A586-F59AD076E01E}" type="sibTrans" cxnId="{849C0004-4DE9-4FB0-9D9A-F01A7971D28B}">
      <dgm:prSet/>
      <dgm:spPr/>
      <dgm:t>
        <a:bodyPr/>
        <a:lstStyle/>
        <a:p>
          <a:endParaRPr lang="en-US"/>
        </a:p>
      </dgm:t>
    </dgm:pt>
    <dgm:pt modelId="{C51C0472-F53C-41C4-B30A-AD9F6F5951B8}" type="pres">
      <dgm:prSet presAssocID="{10E726F5-18B4-4C43-A598-0DDAEF4957B2}" presName="Name0" presStyleCnt="0">
        <dgm:presLayoutVars>
          <dgm:dir/>
          <dgm:resizeHandles val="exact"/>
        </dgm:presLayoutVars>
      </dgm:prSet>
      <dgm:spPr/>
    </dgm:pt>
    <dgm:pt modelId="{27D50255-06F9-449B-90BA-15B9706B6857}" type="pres">
      <dgm:prSet presAssocID="{859165D2-E108-42FB-88EE-9070FD0AC239}" presName="Name5" presStyleLbl="vennNode1" presStyleIdx="0" presStyleCnt="4">
        <dgm:presLayoutVars>
          <dgm:bulletEnabled val="1"/>
        </dgm:presLayoutVars>
      </dgm:prSet>
      <dgm:spPr/>
    </dgm:pt>
    <dgm:pt modelId="{32A3826F-946D-4630-A5C2-75FE31E92771}" type="pres">
      <dgm:prSet presAssocID="{C853FF11-BBAB-4D8A-8B3F-23BD9540DE10}" presName="space" presStyleCnt="0"/>
      <dgm:spPr/>
    </dgm:pt>
    <dgm:pt modelId="{E63F68F6-E9D1-4E92-93DA-54D9CF22A4E3}" type="pres">
      <dgm:prSet presAssocID="{53A500D4-6C1D-479E-8D9C-39E1E8716200}" presName="Name5" presStyleLbl="vennNode1" presStyleIdx="1" presStyleCnt="4">
        <dgm:presLayoutVars>
          <dgm:bulletEnabled val="1"/>
        </dgm:presLayoutVars>
      </dgm:prSet>
      <dgm:spPr/>
    </dgm:pt>
    <dgm:pt modelId="{B1195D05-8F63-4FFA-AE07-FAC6246BFA8A}" type="pres">
      <dgm:prSet presAssocID="{EE33190F-38A4-4242-B909-72F25704820B}" presName="space" presStyleCnt="0"/>
      <dgm:spPr/>
    </dgm:pt>
    <dgm:pt modelId="{4544A719-BD30-448C-AB71-BD9A549E91C5}" type="pres">
      <dgm:prSet presAssocID="{8052720B-5960-4EE0-BA40-72FA8C4FB568}" presName="Name5" presStyleLbl="vennNode1" presStyleIdx="2" presStyleCnt="4">
        <dgm:presLayoutVars>
          <dgm:bulletEnabled val="1"/>
        </dgm:presLayoutVars>
      </dgm:prSet>
      <dgm:spPr/>
    </dgm:pt>
    <dgm:pt modelId="{D0996D69-F6BB-4FF5-81C0-1B46AB705BEC}" type="pres">
      <dgm:prSet presAssocID="{9E548D94-149B-4CAA-B9BD-B23E95515F76}" presName="space" presStyleCnt="0"/>
      <dgm:spPr/>
    </dgm:pt>
    <dgm:pt modelId="{2E76620B-6453-426E-A445-F9E95D0783C6}" type="pres">
      <dgm:prSet presAssocID="{4334E619-3318-4F0B-B50F-A55C3A20EDF0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849C0004-4DE9-4FB0-9D9A-F01A7971D28B}" srcId="{10E726F5-18B4-4C43-A598-0DDAEF4957B2}" destId="{4334E619-3318-4F0B-B50F-A55C3A20EDF0}" srcOrd="3" destOrd="0" parTransId="{1AD1F173-24FC-42B1-90E8-77C3D39EC7BB}" sibTransId="{60651B31-2930-4834-A586-F59AD076E01E}"/>
    <dgm:cxn modelId="{06BE941C-E249-4252-98A8-355E2F01AFFE}" type="presOf" srcId="{53A500D4-6C1D-479E-8D9C-39E1E8716200}" destId="{E63F68F6-E9D1-4E92-93DA-54D9CF22A4E3}" srcOrd="0" destOrd="0" presId="urn:microsoft.com/office/officeart/2005/8/layout/venn3"/>
    <dgm:cxn modelId="{7A63773C-A5BC-4A4A-A235-34E9470DC8D8}" type="presOf" srcId="{859165D2-E108-42FB-88EE-9070FD0AC239}" destId="{27D50255-06F9-449B-90BA-15B9706B6857}" srcOrd="0" destOrd="0" presId="urn:microsoft.com/office/officeart/2005/8/layout/venn3"/>
    <dgm:cxn modelId="{DC9D8648-A7DC-4A63-BCC0-7061992DA6AF}" srcId="{10E726F5-18B4-4C43-A598-0DDAEF4957B2}" destId="{8052720B-5960-4EE0-BA40-72FA8C4FB568}" srcOrd="2" destOrd="0" parTransId="{7D493A84-84A8-4702-A3D1-4B986C6E124F}" sibTransId="{9E548D94-149B-4CAA-B9BD-B23E95515F76}"/>
    <dgm:cxn modelId="{D4D1E49E-FACA-4BC7-B3D7-9A203B43DD22}" type="presOf" srcId="{4334E619-3318-4F0B-B50F-A55C3A20EDF0}" destId="{2E76620B-6453-426E-A445-F9E95D0783C6}" srcOrd="0" destOrd="0" presId="urn:microsoft.com/office/officeart/2005/8/layout/venn3"/>
    <dgm:cxn modelId="{DB921DB1-131C-4769-8D21-9ADE64942546}" srcId="{10E726F5-18B4-4C43-A598-0DDAEF4957B2}" destId="{53A500D4-6C1D-479E-8D9C-39E1E8716200}" srcOrd="1" destOrd="0" parTransId="{DE27AD73-0160-4BCC-99EC-AA877FA0FBDD}" sibTransId="{EE33190F-38A4-4242-B909-72F25704820B}"/>
    <dgm:cxn modelId="{0685F9B9-9EB6-42AA-BCE0-7EB7D4F73A7A}" type="presOf" srcId="{10E726F5-18B4-4C43-A598-0DDAEF4957B2}" destId="{C51C0472-F53C-41C4-B30A-AD9F6F5951B8}" srcOrd="0" destOrd="0" presId="urn:microsoft.com/office/officeart/2005/8/layout/venn3"/>
    <dgm:cxn modelId="{7A7BC3C0-7033-48B0-B605-09F8906E6E41}" srcId="{10E726F5-18B4-4C43-A598-0DDAEF4957B2}" destId="{859165D2-E108-42FB-88EE-9070FD0AC239}" srcOrd="0" destOrd="0" parTransId="{50442E35-EFB8-4861-B272-FF1124BE00A2}" sibTransId="{C853FF11-BBAB-4D8A-8B3F-23BD9540DE10}"/>
    <dgm:cxn modelId="{273204DA-4A50-4CF7-A735-1E3CE718CE0B}" type="presOf" srcId="{8052720B-5960-4EE0-BA40-72FA8C4FB568}" destId="{4544A719-BD30-448C-AB71-BD9A549E91C5}" srcOrd="0" destOrd="0" presId="urn:microsoft.com/office/officeart/2005/8/layout/venn3"/>
    <dgm:cxn modelId="{9C8E04BD-039C-4929-83A3-C0769467AC73}" type="presParOf" srcId="{C51C0472-F53C-41C4-B30A-AD9F6F5951B8}" destId="{27D50255-06F9-449B-90BA-15B9706B6857}" srcOrd="0" destOrd="0" presId="urn:microsoft.com/office/officeart/2005/8/layout/venn3"/>
    <dgm:cxn modelId="{FBF725C8-FA34-4D05-866D-D755E53B759E}" type="presParOf" srcId="{C51C0472-F53C-41C4-B30A-AD9F6F5951B8}" destId="{32A3826F-946D-4630-A5C2-75FE31E92771}" srcOrd="1" destOrd="0" presId="urn:microsoft.com/office/officeart/2005/8/layout/venn3"/>
    <dgm:cxn modelId="{6C34D27B-0DAE-44EE-B2E1-EEA3EA9847D6}" type="presParOf" srcId="{C51C0472-F53C-41C4-B30A-AD9F6F5951B8}" destId="{E63F68F6-E9D1-4E92-93DA-54D9CF22A4E3}" srcOrd="2" destOrd="0" presId="urn:microsoft.com/office/officeart/2005/8/layout/venn3"/>
    <dgm:cxn modelId="{21F01453-1F56-4D80-9E59-276681189498}" type="presParOf" srcId="{C51C0472-F53C-41C4-B30A-AD9F6F5951B8}" destId="{B1195D05-8F63-4FFA-AE07-FAC6246BFA8A}" srcOrd="3" destOrd="0" presId="urn:microsoft.com/office/officeart/2005/8/layout/venn3"/>
    <dgm:cxn modelId="{1E90DC2E-BC6E-4617-ADF6-FD2C568CA0CF}" type="presParOf" srcId="{C51C0472-F53C-41C4-B30A-AD9F6F5951B8}" destId="{4544A719-BD30-448C-AB71-BD9A549E91C5}" srcOrd="4" destOrd="0" presId="urn:microsoft.com/office/officeart/2005/8/layout/venn3"/>
    <dgm:cxn modelId="{20D9A211-120F-4433-B418-AA3E07FC1634}" type="presParOf" srcId="{C51C0472-F53C-41C4-B30A-AD9F6F5951B8}" destId="{D0996D69-F6BB-4FF5-81C0-1B46AB705BEC}" srcOrd="5" destOrd="0" presId="urn:microsoft.com/office/officeart/2005/8/layout/venn3"/>
    <dgm:cxn modelId="{7B6205CB-E6E2-4823-BEE2-2725C851D68B}" type="presParOf" srcId="{C51C0472-F53C-41C4-B30A-AD9F6F5951B8}" destId="{2E76620B-6453-426E-A445-F9E95D0783C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BFA27F-13B4-4301-9D52-DDDF791CE86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C1D82-1446-4863-8033-9C61FEBB1702}">
      <dgm:prSet phldrT="[Text]"/>
      <dgm:spPr/>
      <dgm:t>
        <a:bodyPr/>
        <a:lstStyle/>
        <a:p>
          <a:r>
            <a:rPr lang="en-US"/>
            <a:t>Career Objectives</a:t>
          </a:r>
        </a:p>
      </dgm:t>
    </dgm:pt>
    <dgm:pt modelId="{3B2702E4-F295-4262-8EDD-0E1DD3340273}" type="parTrans" cxnId="{FD7AAB29-346E-41D2-8BBD-2010270E4370}">
      <dgm:prSet/>
      <dgm:spPr/>
      <dgm:t>
        <a:bodyPr/>
        <a:lstStyle/>
        <a:p>
          <a:endParaRPr lang="en-US"/>
        </a:p>
      </dgm:t>
    </dgm:pt>
    <dgm:pt modelId="{049D43E3-8B43-4AFD-9651-573FA9DCDEC1}" type="sibTrans" cxnId="{FD7AAB29-346E-41D2-8BBD-2010270E4370}">
      <dgm:prSet/>
      <dgm:spPr/>
      <dgm:t>
        <a:bodyPr/>
        <a:lstStyle/>
        <a:p>
          <a:endParaRPr lang="en-US"/>
        </a:p>
      </dgm:t>
    </dgm:pt>
    <dgm:pt modelId="{DD3DAED8-5EAB-4373-8CFD-ACF3A03B4429}">
      <dgm:prSet phldrT="[Text]"/>
      <dgm:spPr/>
      <dgm:t>
        <a:bodyPr/>
        <a:lstStyle/>
        <a:p>
          <a:r>
            <a:rPr lang="en-US" dirty="0"/>
            <a:t>like a subject line in a memo, email, or report</a:t>
          </a:r>
        </a:p>
      </dgm:t>
    </dgm:pt>
    <dgm:pt modelId="{65D198B1-2397-4A88-AEDA-DB9D63B6BA49}" type="parTrans" cxnId="{2F6F23C4-7EF6-43D2-994D-FE0C89222134}">
      <dgm:prSet/>
      <dgm:spPr/>
      <dgm:t>
        <a:bodyPr/>
        <a:lstStyle/>
        <a:p>
          <a:endParaRPr lang="en-US"/>
        </a:p>
      </dgm:t>
    </dgm:pt>
    <dgm:pt modelId="{A71E3CCE-ED18-47D2-9A38-0959CB1D6BAA}" type="sibTrans" cxnId="{2F6F23C4-7EF6-43D2-994D-FE0C89222134}">
      <dgm:prSet/>
      <dgm:spPr/>
      <dgm:t>
        <a:bodyPr/>
        <a:lstStyle/>
        <a:p>
          <a:endParaRPr lang="en-US"/>
        </a:p>
      </dgm:t>
    </dgm:pt>
    <dgm:pt modelId="{BB562756-DFD0-47C9-A57B-3483EC5A606F}">
      <dgm:prSet phldrT="[Text]"/>
      <dgm:spPr/>
      <dgm:t>
        <a:bodyPr/>
        <a:lstStyle/>
        <a:p>
          <a:r>
            <a:rPr lang="en-US" dirty="0"/>
            <a:t>informs the reader of your resume’s focus</a:t>
          </a:r>
        </a:p>
      </dgm:t>
    </dgm:pt>
    <dgm:pt modelId="{D7031262-9E44-408F-9382-D7CA8A07CFC1}" type="parTrans" cxnId="{C86F087D-349E-4CAA-9095-6AB9FEAB6A13}">
      <dgm:prSet/>
      <dgm:spPr/>
      <dgm:t>
        <a:bodyPr/>
        <a:lstStyle/>
        <a:p>
          <a:endParaRPr lang="en-US"/>
        </a:p>
      </dgm:t>
    </dgm:pt>
    <dgm:pt modelId="{3FB99E7F-6D6B-49C8-B5D8-CD5F58A613DE}" type="sibTrans" cxnId="{C86F087D-349E-4CAA-9095-6AB9FEAB6A13}">
      <dgm:prSet/>
      <dgm:spPr/>
      <dgm:t>
        <a:bodyPr/>
        <a:lstStyle/>
        <a:p>
          <a:endParaRPr lang="en-US"/>
        </a:p>
      </dgm:t>
    </dgm:pt>
    <dgm:pt modelId="{7046B40D-BEBB-4808-A383-384B33D4AB3B}">
      <dgm:prSet phldrT="[Text]"/>
      <dgm:spPr/>
      <dgm:t>
        <a:bodyPr/>
        <a:lstStyle/>
        <a:p>
          <a:r>
            <a:rPr lang="en-US" dirty="0"/>
            <a:t>It should be precise and specific</a:t>
          </a:r>
        </a:p>
      </dgm:t>
    </dgm:pt>
    <dgm:pt modelId="{1B63C293-9987-407E-9F0E-7213C4B113E1}" type="parTrans" cxnId="{B2BFECD9-6ED9-4A27-95C9-0168DF4554A9}">
      <dgm:prSet/>
      <dgm:spPr/>
      <dgm:t>
        <a:bodyPr/>
        <a:lstStyle/>
        <a:p>
          <a:endParaRPr lang="en-US"/>
        </a:p>
      </dgm:t>
    </dgm:pt>
    <dgm:pt modelId="{CE55136A-C81F-4291-86DF-BC3DC49B7016}" type="sibTrans" cxnId="{B2BFECD9-6ED9-4A27-95C9-0168DF4554A9}">
      <dgm:prSet/>
      <dgm:spPr/>
      <dgm:t>
        <a:bodyPr/>
        <a:lstStyle/>
        <a:p>
          <a:endParaRPr lang="en-US"/>
        </a:p>
      </dgm:t>
    </dgm:pt>
    <dgm:pt modelId="{67BB40A2-E687-4E5F-89A3-519E4A224BCF}">
      <dgm:prSet phldrT="[Text]"/>
      <dgm:spPr/>
      <dgm:t>
        <a:bodyPr/>
        <a:lstStyle/>
        <a:p>
          <a:r>
            <a:rPr lang="en-US" dirty="0"/>
            <a:t>It should emphasize how hiring you will benefit the company</a:t>
          </a:r>
        </a:p>
      </dgm:t>
    </dgm:pt>
    <dgm:pt modelId="{E8CD63C1-06C5-46B0-A9E8-07E8F90310A3}" type="parTrans" cxnId="{559D0636-3765-4FAE-BE1F-E3FA9F8531BA}">
      <dgm:prSet/>
      <dgm:spPr/>
      <dgm:t>
        <a:bodyPr/>
        <a:lstStyle/>
        <a:p>
          <a:endParaRPr lang="en-US"/>
        </a:p>
      </dgm:t>
    </dgm:pt>
    <dgm:pt modelId="{364A7085-8C54-419B-BC92-81473A2BAF17}" type="sibTrans" cxnId="{559D0636-3765-4FAE-BE1F-E3FA9F8531BA}">
      <dgm:prSet/>
      <dgm:spPr/>
      <dgm:t>
        <a:bodyPr/>
        <a:lstStyle/>
        <a:p>
          <a:endParaRPr lang="en-US"/>
        </a:p>
      </dgm:t>
    </dgm:pt>
    <dgm:pt modelId="{465B2773-BEC7-4F02-A3A9-A296036159CC}" type="pres">
      <dgm:prSet presAssocID="{88BFA27F-13B4-4301-9D52-DDDF791CE861}" presName="Name0" presStyleCnt="0">
        <dgm:presLayoutVars>
          <dgm:dir/>
          <dgm:resizeHandles val="exact"/>
        </dgm:presLayoutVars>
      </dgm:prSet>
      <dgm:spPr/>
    </dgm:pt>
    <dgm:pt modelId="{544A74DC-A8A8-4BCB-B9F3-DD596FF8F4F3}" type="pres">
      <dgm:prSet presAssocID="{A27C1D82-1446-4863-8033-9C61FEBB1702}" presName="node" presStyleLbl="node1" presStyleIdx="0" presStyleCnt="5">
        <dgm:presLayoutVars>
          <dgm:bulletEnabled val="1"/>
        </dgm:presLayoutVars>
      </dgm:prSet>
      <dgm:spPr/>
    </dgm:pt>
    <dgm:pt modelId="{568BDEA0-2D50-44B2-B430-44B38292F5AD}" type="pres">
      <dgm:prSet presAssocID="{049D43E3-8B43-4AFD-9651-573FA9DCDEC1}" presName="sibTrans" presStyleLbl="sibTrans1D1" presStyleIdx="0" presStyleCnt="4"/>
      <dgm:spPr/>
    </dgm:pt>
    <dgm:pt modelId="{5DFDF70A-2354-4153-BE24-ACA42FC6F22C}" type="pres">
      <dgm:prSet presAssocID="{049D43E3-8B43-4AFD-9651-573FA9DCDEC1}" presName="connectorText" presStyleLbl="sibTrans1D1" presStyleIdx="0" presStyleCnt="4"/>
      <dgm:spPr/>
    </dgm:pt>
    <dgm:pt modelId="{554D82F1-C839-4E52-8C7F-573F3BE588CD}" type="pres">
      <dgm:prSet presAssocID="{DD3DAED8-5EAB-4373-8CFD-ACF3A03B4429}" presName="node" presStyleLbl="node1" presStyleIdx="1" presStyleCnt="5">
        <dgm:presLayoutVars>
          <dgm:bulletEnabled val="1"/>
        </dgm:presLayoutVars>
      </dgm:prSet>
      <dgm:spPr/>
    </dgm:pt>
    <dgm:pt modelId="{ACC294E2-30B7-4BD5-B064-92B5B53E4010}" type="pres">
      <dgm:prSet presAssocID="{A71E3CCE-ED18-47D2-9A38-0959CB1D6BAA}" presName="sibTrans" presStyleLbl="sibTrans1D1" presStyleIdx="1" presStyleCnt="4"/>
      <dgm:spPr/>
    </dgm:pt>
    <dgm:pt modelId="{47E3A74B-871C-4692-A328-B3B20E23D575}" type="pres">
      <dgm:prSet presAssocID="{A71E3CCE-ED18-47D2-9A38-0959CB1D6BAA}" presName="connectorText" presStyleLbl="sibTrans1D1" presStyleIdx="1" presStyleCnt="4"/>
      <dgm:spPr/>
    </dgm:pt>
    <dgm:pt modelId="{61018288-8D55-4E17-98C7-EF230083F779}" type="pres">
      <dgm:prSet presAssocID="{BB562756-DFD0-47C9-A57B-3483EC5A606F}" presName="node" presStyleLbl="node1" presStyleIdx="2" presStyleCnt="5">
        <dgm:presLayoutVars>
          <dgm:bulletEnabled val="1"/>
        </dgm:presLayoutVars>
      </dgm:prSet>
      <dgm:spPr/>
    </dgm:pt>
    <dgm:pt modelId="{A80A99FB-43A5-49C1-977E-6E02DAD9CAB3}" type="pres">
      <dgm:prSet presAssocID="{3FB99E7F-6D6B-49C8-B5D8-CD5F58A613DE}" presName="sibTrans" presStyleLbl="sibTrans1D1" presStyleIdx="2" presStyleCnt="4"/>
      <dgm:spPr/>
    </dgm:pt>
    <dgm:pt modelId="{3D154A73-F6E9-41DC-ACC8-FA201D444641}" type="pres">
      <dgm:prSet presAssocID="{3FB99E7F-6D6B-49C8-B5D8-CD5F58A613DE}" presName="connectorText" presStyleLbl="sibTrans1D1" presStyleIdx="2" presStyleCnt="4"/>
      <dgm:spPr/>
    </dgm:pt>
    <dgm:pt modelId="{4A3BCE5D-25FE-4FF1-9152-FFE46F9BEFBE}" type="pres">
      <dgm:prSet presAssocID="{7046B40D-BEBB-4808-A383-384B33D4AB3B}" presName="node" presStyleLbl="node1" presStyleIdx="3" presStyleCnt="5">
        <dgm:presLayoutVars>
          <dgm:bulletEnabled val="1"/>
        </dgm:presLayoutVars>
      </dgm:prSet>
      <dgm:spPr/>
    </dgm:pt>
    <dgm:pt modelId="{F9C59C21-8EAD-4380-BD1C-70FBC4D3B555}" type="pres">
      <dgm:prSet presAssocID="{CE55136A-C81F-4291-86DF-BC3DC49B7016}" presName="sibTrans" presStyleLbl="sibTrans1D1" presStyleIdx="3" presStyleCnt="4"/>
      <dgm:spPr/>
    </dgm:pt>
    <dgm:pt modelId="{798877D4-B5D7-40FB-8E9B-47AB6BD576A1}" type="pres">
      <dgm:prSet presAssocID="{CE55136A-C81F-4291-86DF-BC3DC49B7016}" presName="connectorText" presStyleLbl="sibTrans1D1" presStyleIdx="3" presStyleCnt="4"/>
      <dgm:spPr/>
    </dgm:pt>
    <dgm:pt modelId="{DE9DFD57-A2C8-436F-9538-3280ABB5AF47}" type="pres">
      <dgm:prSet presAssocID="{67BB40A2-E687-4E5F-89A3-519E4A224BCF}" presName="node" presStyleLbl="node1" presStyleIdx="4" presStyleCnt="5" custScaleX="193139">
        <dgm:presLayoutVars>
          <dgm:bulletEnabled val="1"/>
        </dgm:presLayoutVars>
      </dgm:prSet>
      <dgm:spPr/>
    </dgm:pt>
  </dgm:ptLst>
  <dgm:cxnLst>
    <dgm:cxn modelId="{EEDAD011-DC30-43E1-8D1D-BAC9818B7D0B}" type="presOf" srcId="{A71E3CCE-ED18-47D2-9A38-0959CB1D6BAA}" destId="{ACC294E2-30B7-4BD5-B064-92B5B53E4010}" srcOrd="0" destOrd="0" presId="urn:microsoft.com/office/officeart/2005/8/layout/bProcess3"/>
    <dgm:cxn modelId="{38C14F1A-1269-4C00-A238-EDFBE1C9CCF0}" type="presOf" srcId="{DD3DAED8-5EAB-4373-8CFD-ACF3A03B4429}" destId="{554D82F1-C839-4E52-8C7F-573F3BE588CD}" srcOrd="0" destOrd="0" presId="urn:microsoft.com/office/officeart/2005/8/layout/bProcess3"/>
    <dgm:cxn modelId="{8E449E1B-6203-4B90-A348-C494D906E3D8}" type="presOf" srcId="{7046B40D-BEBB-4808-A383-384B33D4AB3B}" destId="{4A3BCE5D-25FE-4FF1-9152-FFE46F9BEFBE}" srcOrd="0" destOrd="0" presId="urn:microsoft.com/office/officeart/2005/8/layout/bProcess3"/>
    <dgm:cxn modelId="{FD7AAB29-346E-41D2-8BBD-2010270E4370}" srcId="{88BFA27F-13B4-4301-9D52-DDDF791CE861}" destId="{A27C1D82-1446-4863-8033-9C61FEBB1702}" srcOrd="0" destOrd="0" parTransId="{3B2702E4-F295-4262-8EDD-0E1DD3340273}" sibTransId="{049D43E3-8B43-4AFD-9651-573FA9DCDEC1}"/>
    <dgm:cxn modelId="{559D0636-3765-4FAE-BE1F-E3FA9F8531BA}" srcId="{88BFA27F-13B4-4301-9D52-DDDF791CE861}" destId="{67BB40A2-E687-4E5F-89A3-519E4A224BCF}" srcOrd="4" destOrd="0" parTransId="{E8CD63C1-06C5-46B0-A9E8-07E8F90310A3}" sibTransId="{364A7085-8C54-419B-BC92-81473A2BAF17}"/>
    <dgm:cxn modelId="{2CCD6667-6C34-415F-8473-E9DA7B4FF75B}" type="presOf" srcId="{CE55136A-C81F-4291-86DF-BC3DC49B7016}" destId="{F9C59C21-8EAD-4380-BD1C-70FBC4D3B555}" srcOrd="0" destOrd="0" presId="urn:microsoft.com/office/officeart/2005/8/layout/bProcess3"/>
    <dgm:cxn modelId="{2C3D314A-2CC0-4A8C-90CD-8553768ED6CF}" type="presOf" srcId="{A71E3CCE-ED18-47D2-9A38-0959CB1D6BAA}" destId="{47E3A74B-871C-4692-A328-B3B20E23D575}" srcOrd="1" destOrd="0" presId="urn:microsoft.com/office/officeart/2005/8/layout/bProcess3"/>
    <dgm:cxn modelId="{C86F087D-349E-4CAA-9095-6AB9FEAB6A13}" srcId="{88BFA27F-13B4-4301-9D52-DDDF791CE861}" destId="{BB562756-DFD0-47C9-A57B-3483EC5A606F}" srcOrd="2" destOrd="0" parTransId="{D7031262-9E44-408F-9382-D7CA8A07CFC1}" sibTransId="{3FB99E7F-6D6B-49C8-B5D8-CD5F58A613DE}"/>
    <dgm:cxn modelId="{E40EFA8D-9116-4955-9EAE-EB329286584E}" type="presOf" srcId="{CE55136A-C81F-4291-86DF-BC3DC49B7016}" destId="{798877D4-B5D7-40FB-8E9B-47AB6BD576A1}" srcOrd="1" destOrd="0" presId="urn:microsoft.com/office/officeart/2005/8/layout/bProcess3"/>
    <dgm:cxn modelId="{025D1198-EF3A-4749-853D-3AC494678D68}" type="presOf" srcId="{88BFA27F-13B4-4301-9D52-DDDF791CE861}" destId="{465B2773-BEC7-4F02-A3A9-A296036159CC}" srcOrd="0" destOrd="0" presId="urn:microsoft.com/office/officeart/2005/8/layout/bProcess3"/>
    <dgm:cxn modelId="{6D17959D-12E8-4919-9FF2-7A5AC276C3AA}" type="presOf" srcId="{3FB99E7F-6D6B-49C8-B5D8-CD5F58A613DE}" destId="{A80A99FB-43A5-49C1-977E-6E02DAD9CAB3}" srcOrd="0" destOrd="0" presId="urn:microsoft.com/office/officeart/2005/8/layout/bProcess3"/>
    <dgm:cxn modelId="{2F6F23C4-7EF6-43D2-994D-FE0C89222134}" srcId="{88BFA27F-13B4-4301-9D52-DDDF791CE861}" destId="{DD3DAED8-5EAB-4373-8CFD-ACF3A03B4429}" srcOrd="1" destOrd="0" parTransId="{65D198B1-2397-4A88-AEDA-DB9D63B6BA49}" sibTransId="{A71E3CCE-ED18-47D2-9A38-0959CB1D6BAA}"/>
    <dgm:cxn modelId="{B8008FD0-6796-4F2A-AF0F-804E893F0591}" type="presOf" srcId="{A27C1D82-1446-4863-8033-9C61FEBB1702}" destId="{544A74DC-A8A8-4BCB-B9F3-DD596FF8F4F3}" srcOrd="0" destOrd="0" presId="urn:microsoft.com/office/officeart/2005/8/layout/bProcess3"/>
    <dgm:cxn modelId="{F0A766D1-9BEB-45B1-B650-264974C6F8C6}" type="presOf" srcId="{BB562756-DFD0-47C9-A57B-3483EC5A606F}" destId="{61018288-8D55-4E17-98C7-EF230083F779}" srcOrd="0" destOrd="0" presId="urn:microsoft.com/office/officeart/2005/8/layout/bProcess3"/>
    <dgm:cxn modelId="{48EC4ED1-47A6-4C11-BFA1-35AA006F3083}" type="presOf" srcId="{049D43E3-8B43-4AFD-9651-573FA9DCDEC1}" destId="{568BDEA0-2D50-44B2-B430-44B38292F5AD}" srcOrd="0" destOrd="0" presId="urn:microsoft.com/office/officeart/2005/8/layout/bProcess3"/>
    <dgm:cxn modelId="{B2BFECD9-6ED9-4A27-95C9-0168DF4554A9}" srcId="{88BFA27F-13B4-4301-9D52-DDDF791CE861}" destId="{7046B40D-BEBB-4808-A383-384B33D4AB3B}" srcOrd="3" destOrd="0" parTransId="{1B63C293-9987-407E-9F0E-7213C4B113E1}" sibTransId="{CE55136A-C81F-4291-86DF-BC3DC49B7016}"/>
    <dgm:cxn modelId="{55E2C8E2-6726-4895-A655-41E8FAE97FAE}" type="presOf" srcId="{3FB99E7F-6D6B-49C8-B5D8-CD5F58A613DE}" destId="{3D154A73-F6E9-41DC-ACC8-FA201D444641}" srcOrd="1" destOrd="0" presId="urn:microsoft.com/office/officeart/2005/8/layout/bProcess3"/>
    <dgm:cxn modelId="{1CD558F2-62E1-4599-A58C-55333DFA3C6C}" type="presOf" srcId="{049D43E3-8B43-4AFD-9651-573FA9DCDEC1}" destId="{5DFDF70A-2354-4153-BE24-ACA42FC6F22C}" srcOrd="1" destOrd="0" presId="urn:microsoft.com/office/officeart/2005/8/layout/bProcess3"/>
    <dgm:cxn modelId="{AC6BCBF7-3D38-4AC4-B193-C071CE65054B}" type="presOf" srcId="{67BB40A2-E687-4E5F-89A3-519E4A224BCF}" destId="{DE9DFD57-A2C8-436F-9538-3280ABB5AF47}" srcOrd="0" destOrd="0" presId="urn:microsoft.com/office/officeart/2005/8/layout/bProcess3"/>
    <dgm:cxn modelId="{53B26A50-FE3D-4C6F-BFD4-2BB68EDD3390}" type="presParOf" srcId="{465B2773-BEC7-4F02-A3A9-A296036159CC}" destId="{544A74DC-A8A8-4BCB-B9F3-DD596FF8F4F3}" srcOrd="0" destOrd="0" presId="urn:microsoft.com/office/officeart/2005/8/layout/bProcess3"/>
    <dgm:cxn modelId="{F84902FA-C583-4AE1-A862-10321383B21D}" type="presParOf" srcId="{465B2773-BEC7-4F02-A3A9-A296036159CC}" destId="{568BDEA0-2D50-44B2-B430-44B38292F5AD}" srcOrd="1" destOrd="0" presId="urn:microsoft.com/office/officeart/2005/8/layout/bProcess3"/>
    <dgm:cxn modelId="{0A7E8403-1D91-40E7-B1A7-9AB2EC7C9212}" type="presParOf" srcId="{568BDEA0-2D50-44B2-B430-44B38292F5AD}" destId="{5DFDF70A-2354-4153-BE24-ACA42FC6F22C}" srcOrd="0" destOrd="0" presId="urn:microsoft.com/office/officeart/2005/8/layout/bProcess3"/>
    <dgm:cxn modelId="{8D2A2E6A-74E5-4985-A157-B6D9A351D05D}" type="presParOf" srcId="{465B2773-BEC7-4F02-A3A9-A296036159CC}" destId="{554D82F1-C839-4E52-8C7F-573F3BE588CD}" srcOrd="2" destOrd="0" presId="urn:microsoft.com/office/officeart/2005/8/layout/bProcess3"/>
    <dgm:cxn modelId="{B7A0D548-1459-4DD1-B263-45B91276B1D3}" type="presParOf" srcId="{465B2773-BEC7-4F02-A3A9-A296036159CC}" destId="{ACC294E2-30B7-4BD5-B064-92B5B53E4010}" srcOrd="3" destOrd="0" presId="urn:microsoft.com/office/officeart/2005/8/layout/bProcess3"/>
    <dgm:cxn modelId="{8F800C98-AD36-43DD-AE1D-B33862CC715D}" type="presParOf" srcId="{ACC294E2-30B7-4BD5-B064-92B5B53E4010}" destId="{47E3A74B-871C-4692-A328-B3B20E23D575}" srcOrd="0" destOrd="0" presId="urn:microsoft.com/office/officeart/2005/8/layout/bProcess3"/>
    <dgm:cxn modelId="{7D2A8BE5-827D-48B8-8172-08D9417BEE91}" type="presParOf" srcId="{465B2773-BEC7-4F02-A3A9-A296036159CC}" destId="{61018288-8D55-4E17-98C7-EF230083F779}" srcOrd="4" destOrd="0" presId="urn:microsoft.com/office/officeart/2005/8/layout/bProcess3"/>
    <dgm:cxn modelId="{8C1445BC-82F6-413B-8528-2E9B1E645406}" type="presParOf" srcId="{465B2773-BEC7-4F02-A3A9-A296036159CC}" destId="{A80A99FB-43A5-49C1-977E-6E02DAD9CAB3}" srcOrd="5" destOrd="0" presId="urn:microsoft.com/office/officeart/2005/8/layout/bProcess3"/>
    <dgm:cxn modelId="{5EC5F3AD-5556-4D71-9811-4593185D1287}" type="presParOf" srcId="{A80A99FB-43A5-49C1-977E-6E02DAD9CAB3}" destId="{3D154A73-F6E9-41DC-ACC8-FA201D444641}" srcOrd="0" destOrd="0" presId="urn:microsoft.com/office/officeart/2005/8/layout/bProcess3"/>
    <dgm:cxn modelId="{60A3088D-B451-42A1-991C-246E5D7C49D6}" type="presParOf" srcId="{465B2773-BEC7-4F02-A3A9-A296036159CC}" destId="{4A3BCE5D-25FE-4FF1-9152-FFE46F9BEFBE}" srcOrd="6" destOrd="0" presId="urn:microsoft.com/office/officeart/2005/8/layout/bProcess3"/>
    <dgm:cxn modelId="{BF296217-6043-469C-8655-DF47EE41E6F5}" type="presParOf" srcId="{465B2773-BEC7-4F02-A3A9-A296036159CC}" destId="{F9C59C21-8EAD-4380-BD1C-70FBC4D3B555}" srcOrd="7" destOrd="0" presId="urn:microsoft.com/office/officeart/2005/8/layout/bProcess3"/>
    <dgm:cxn modelId="{738228E3-79C8-4ED3-90EE-F5938750C927}" type="presParOf" srcId="{F9C59C21-8EAD-4380-BD1C-70FBC4D3B555}" destId="{798877D4-B5D7-40FB-8E9B-47AB6BD576A1}" srcOrd="0" destOrd="0" presId="urn:microsoft.com/office/officeart/2005/8/layout/bProcess3"/>
    <dgm:cxn modelId="{BDA74C8C-2484-4127-8323-AA8B1346C002}" type="presParOf" srcId="{465B2773-BEC7-4F02-A3A9-A296036159CC}" destId="{DE9DFD57-A2C8-436F-9538-3280ABB5AF4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771E28-366A-48AF-8D15-0570121D0BDC}" type="doc">
      <dgm:prSet loTypeId="urn:microsoft.com/office/officeart/2005/8/layout/orgChart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E32599-94FC-4BFC-B1AD-2DFA24F24DB2}">
      <dgm:prSet phldrT="[Text]"/>
      <dgm:spPr/>
      <dgm:t>
        <a:bodyPr/>
        <a:lstStyle/>
        <a:p>
          <a:r>
            <a:rPr lang="en-US"/>
            <a:t>Summary of Qualifications</a:t>
          </a:r>
        </a:p>
      </dgm:t>
    </dgm:pt>
    <dgm:pt modelId="{437FE388-B391-4BB8-B547-B2BCA31DEC9D}" type="parTrans" cxnId="{D2D2F142-B657-42D9-80E6-AF8228B5F6BE}">
      <dgm:prSet/>
      <dgm:spPr/>
      <dgm:t>
        <a:bodyPr/>
        <a:lstStyle/>
        <a:p>
          <a:endParaRPr lang="en-US"/>
        </a:p>
      </dgm:t>
    </dgm:pt>
    <dgm:pt modelId="{9B588CC6-C5F8-483C-A5BB-0C7AF1F5F9C4}" type="sibTrans" cxnId="{D2D2F142-B657-42D9-80E6-AF8228B5F6BE}">
      <dgm:prSet/>
      <dgm:spPr/>
      <dgm:t>
        <a:bodyPr/>
        <a:lstStyle/>
        <a:p>
          <a:endParaRPr lang="en-US"/>
        </a:p>
      </dgm:t>
    </dgm:pt>
    <dgm:pt modelId="{36D5646F-80A2-40B6-86F5-7853AA583108}">
      <dgm:prSet phldrT="[Text]"/>
      <dgm:spPr/>
      <dgm:t>
        <a:bodyPr/>
        <a:lstStyle/>
        <a:p>
          <a:r>
            <a:rPr lang="en-US" dirty="0"/>
            <a:t>An overview of your skills, abilities, accomplishments, and attributes</a:t>
          </a:r>
        </a:p>
      </dgm:t>
    </dgm:pt>
    <dgm:pt modelId="{53DA33C6-59E4-4593-BEC4-282E2F19AAAC}" type="parTrans" cxnId="{5E585CD3-EDB7-4881-B310-B4709FAAD0AC}">
      <dgm:prSet/>
      <dgm:spPr/>
      <dgm:t>
        <a:bodyPr/>
        <a:lstStyle/>
        <a:p>
          <a:endParaRPr lang="en-US"/>
        </a:p>
      </dgm:t>
    </dgm:pt>
    <dgm:pt modelId="{8E8A1479-BB68-48D9-A0A3-FBEF84BC992E}" type="sibTrans" cxnId="{5E585CD3-EDB7-4881-B310-B4709FAAD0AC}">
      <dgm:prSet/>
      <dgm:spPr/>
      <dgm:t>
        <a:bodyPr/>
        <a:lstStyle/>
        <a:p>
          <a:endParaRPr lang="en-US"/>
        </a:p>
      </dgm:t>
    </dgm:pt>
    <dgm:pt modelId="{BC629AFE-7D19-47D4-B6EE-3978D6EB2873}">
      <dgm:prSet phldrT="[Text]"/>
      <dgm:spPr/>
      <dgm:t>
        <a:bodyPr/>
        <a:lstStyle/>
        <a:p>
          <a:r>
            <a:rPr lang="en-US" dirty="0"/>
            <a:t>Your strengths in relation to the position for which you are applying</a:t>
          </a:r>
        </a:p>
      </dgm:t>
    </dgm:pt>
    <dgm:pt modelId="{CE5ACA30-5B9E-43DD-AB7F-C10691EFB0BB}" type="parTrans" cxnId="{E711D766-FB41-4CCE-A746-567C819AB803}">
      <dgm:prSet/>
      <dgm:spPr/>
      <dgm:t>
        <a:bodyPr/>
        <a:lstStyle/>
        <a:p>
          <a:endParaRPr lang="en-US"/>
        </a:p>
      </dgm:t>
    </dgm:pt>
    <dgm:pt modelId="{E4A888C4-38A7-4E18-A90B-641388271EB3}" type="sibTrans" cxnId="{E711D766-FB41-4CCE-A746-567C819AB803}">
      <dgm:prSet/>
      <dgm:spPr/>
      <dgm:t>
        <a:bodyPr/>
        <a:lstStyle/>
        <a:p>
          <a:endParaRPr lang="en-US"/>
        </a:p>
      </dgm:t>
    </dgm:pt>
    <dgm:pt modelId="{9CD08236-1D5B-4E32-8096-9D4C6AE166EE}">
      <dgm:prSet phldrT="[Text]"/>
      <dgm:spPr/>
      <dgm:t>
        <a:bodyPr/>
        <a:lstStyle/>
        <a:p>
          <a:r>
            <a:rPr lang="en-US" dirty="0"/>
            <a:t>How you will meet the employer’s goals</a:t>
          </a:r>
        </a:p>
      </dgm:t>
    </dgm:pt>
    <dgm:pt modelId="{795E6776-F32B-4183-BE87-6707E8D3F294}" type="parTrans" cxnId="{C006EB0E-C755-4BF1-81D7-80286B1BF4AD}">
      <dgm:prSet/>
      <dgm:spPr/>
      <dgm:t>
        <a:bodyPr/>
        <a:lstStyle/>
        <a:p>
          <a:endParaRPr lang="en-US"/>
        </a:p>
      </dgm:t>
    </dgm:pt>
    <dgm:pt modelId="{55446B08-6008-43D2-9229-E274EA0308EB}" type="sibTrans" cxnId="{C006EB0E-C755-4BF1-81D7-80286B1BF4AD}">
      <dgm:prSet/>
      <dgm:spPr/>
      <dgm:t>
        <a:bodyPr/>
        <a:lstStyle/>
        <a:p>
          <a:endParaRPr lang="en-US"/>
        </a:p>
      </dgm:t>
    </dgm:pt>
    <dgm:pt modelId="{50CC967E-737A-4B02-8FB9-4A0754309622}">
      <dgm:prSet phldrT="[Text]"/>
      <dgm:spPr/>
      <dgm:t>
        <a:bodyPr/>
        <a:lstStyle/>
        <a:p>
          <a:r>
            <a:rPr lang="en-US" dirty="0"/>
            <a:t>List your top three to seven most marketable credentials</a:t>
          </a:r>
        </a:p>
      </dgm:t>
    </dgm:pt>
    <dgm:pt modelId="{1C787564-CE90-475D-A724-CDFECF1AD06A}" type="parTrans" cxnId="{0BE61B6F-5A31-4298-9DBF-1A023E01D5CA}">
      <dgm:prSet/>
      <dgm:spPr/>
      <dgm:t>
        <a:bodyPr/>
        <a:lstStyle/>
        <a:p>
          <a:endParaRPr lang="en-US"/>
        </a:p>
      </dgm:t>
    </dgm:pt>
    <dgm:pt modelId="{C1FF4AF6-6F5C-4D92-92A7-83518B7A2D90}" type="sibTrans" cxnId="{0BE61B6F-5A31-4298-9DBF-1A023E01D5CA}">
      <dgm:prSet/>
      <dgm:spPr/>
      <dgm:t>
        <a:bodyPr/>
        <a:lstStyle/>
        <a:p>
          <a:endParaRPr lang="en-US"/>
        </a:p>
      </dgm:t>
    </dgm:pt>
    <dgm:pt modelId="{4D2E5BC3-DAE9-40E3-834F-185D433B52C0}" type="pres">
      <dgm:prSet presAssocID="{2E771E28-366A-48AF-8D15-0570121D0B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AE1FCA-82C8-45E9-B78D-91201E8D357A}" type="pres">
      <dgm:prSet presAssocID="{97E32599-94FC-4BFC-B1AD-2DFA24F24DB2}" presName="hierRoot1" presStyleCnt="0">
        <dgm:presLayoutVars>
          <dgm:hierBranch val="init"/>
        </dgm:presLayoutVars>
      </dgm:prSet>
      <dgm:spPr/>
    </dgm:pt>
    <dgm:pt modelId="{852AE38E-CA95-469D-BD1A-66823E0F2589}" type="pres">
      <dgm:prSet presAssocID="{97E32599-94FC-4BFC-B1AD-2DFA24F24DB2}" presName="rootComposite1" presStyleCnt="0"/>
      <dgm:spPr/>
    </dgm:pt>
    <dgm:pt modelId="{89FEB92C-BD10-44E8-AFEF-F92388CB99BD}" type="pres">
      <dgm:prSet presAssocID="{97E32599-94FC-4BFC-B1AD-2DFA24F24DB2}" presName="rootText1" presStyleLbl="node0" presStyleIdx="0" presStyleCnt="1">
        <dgm:presLayoutVars>
          <dgm:chPref val="3"/>
        </dgm:presLayoutVars>
      </dgm:prSet>
      <dgm:spPr/>
    </dgm:pt>
    <dgm:pt modelId="{777A5A38-76F6-4CAB-960E-63417658E68C}" type="pres">
      <dgm:prSet presAssocID="{97E32599-94FC-4BFC-B1AD-2DFA24F24DB2}" presName="rootConnector1" presStyleLbl="node1" presStyleIdx="0" presStyleCnt="0"/>
      <dgm:spPr/>
    </dgm:pt>
    <dgm:pt modelId="{5088051D-1783-4175-96F9-42BBE20C580A}" type="pres">
      <dgm:prSet presAssocID="{97E32599-94FC-4BFC-B1AD-2DFA24F24DB2}" presName="hierChild2" presStyleCnt="0"/>
      <dgm:spPr/>
    </dgm:pt>
    <dgm:pt modelId="{726C86E1-9511-44ED-B118-AC7C23379118}" type="pres">
      <dgm:prSet presAssocID="{53DA33C6-59E4-4593-BEC4-282E2F19AAAC}" presName="Name37" presStyleLbl="parChTrans1D2" presStyleIdx="0" presStyleCnt="4"/>
      <dgm:spPr/>
    </dgm:pt>
    <dgm:pt modelId="{5F31B28D-85AD-45DA-999D-3B0F953489A9}" type="pres">
      <dgm:prSet presAssocID="{36D5646F-80A2-40B6-86F5-7853AA583108}" presName="hierRoot2" presStyleCnt="0">
        <dgm:presLayoutVars>
          <dgm:hierBranch val="init"/>
        </dgm:presLayoutVars>
      </dgm:prSet>
      <dgm:spPr/>
    </dgm:pt>
    <dgm:pt modelId="{1B809721-CE76-4B81-9685-790F2FF2770B}" type="pres">
      <dgm:prSet presAssocID="{36D5646F-80A2-40B6-86F5-7853AA583108}" presName="rootComposite" presStyleCnt="0"/>
      <dgm:spPr/>
    </dgm:pt>
    <dgm:pt modelId="{5EC3FBF3-012A-409A-919F-C7026D28AB28}" type="pres">
      <dgm:prSet presAssocID="{36D5646F-80A2-40B6-86F5-7853AA583108}" presName="rootText" presStyleLbl="node2" presStyleIdx="0" presStyleCnt="4">
        <dgm:presLayoutVars>
          <dgm:chPref val="3"/>
        </dgm:presLayoutVars>
      </dgm:prSet>
      <dgm:spPr/>
    </dgm:pt>
    <dgm:pt modelId="{D43C1E30-4B83-4E85-B9B5-5F80DAF277DD}" type="pres">
      <dgm:prSet presAssocID="{36D5646F-80A2-40B6-86F5-7853AA583108}" presName="rootConnector" presStyleLbl="node2" presStyleIdx="0" presStyleCnt="4"/>
      <dgm:spPr/>
    </dgm:pt>
    <dgm:pt modelId="{FF6951C8-B1A1-4400-B708-6754CBC56D8B}" type="pres">
      <dgm:prSet presAssocID="{36D5646F-80A2-40B6-86F5-7853AA583108}" presName="hierChild4" presStyleCnt="0"/>
      <dgm:spPr/>
    </dgm:pt>
    <dgm:pt modelId="{CF97AC6E-DDC3-47E1-AD9B-DD894CEBB467}" type="pres">
      <dgm:prSet presAssocID="{36D5646F-80A2-40B6-86F5-7853AA583108}" presName="hierChild5" presStyleCnt="0"/>
      <dgm:spPr/>
    </dgm:pt>
    <dgm:pt modelId="{A28B6D11-DD04-4C20-8E17-91C41E36A8F1}" type="pres">
      <dgm:prSet presAssocID="{CE5ACA30-5B9E-43DD-AB7F-C10691EFB0BB}" presName="Name37" presStyleLbl="parChTrans1D2" presStyleIdx="1" presStyleCnt="4"/>
      <dgm:spPr/>
    </dgm:pt>
    <dgm:pt modelId="{49FF2692-4E42-4597-9CAF-B3653B152307}" type="pres">
      <dgm:prSet presAssocID="{BC629AFE-7D19-47D4-B6EE-3978D6EB2873}" presName="hierRoot2" presStyleCnt="0">
        <dgm:presLayoutVars>
          <dgm:hierBranch val="init"/>
        </dgm:presLayoutVars>
      </dgm:prSet>
      <dgm:spPr/>
    </dgm:pt>
    <dgm:pt modelId="{8AE8DD1E-54BC-4895-A4C7-D1185B9E42B8}" type="pres">
      <dgm:prSet presAssocID="{BC629AFE-7D19-47D4-B6EE-3978D6EB2873}" presName="rootComposite" presStyleCnt="0"/>
      <dgm:spPr/>
    </dgm:pt>
    <dgm:pt modelId="{615D2C40-628B-4A7C-9AAC-BECB15240FCD}" type="pres">
      <dgm:prSet presAssocID="{BC629AFE-7D19-47D4-B6EE-3978D6EB2873}" presName="rootText" presStyleLbl="node2" presStyleIdx="1" presStyleCnt="4">
        <dgm:presLayoutVars>
          <dgm:chPref val="3"/>
        </dgm:presLayoutVars>
      </dgm:prSet>
      <dgm:spPr/>
    </dgm:pt>
    <dgm:pt modelId="{7A3464CA-6938-4308-84CF-FBB829E729C5}" type="pres">
      <dgm:prSet presAssocID="{BC629AFE-7D19-47D4-B6EE-3978D6EB2873}" presName="rootConnector" presStyleLbl="node2" presStyleIdx="1" presStyleCnt="4"/>
      <dgm:spPr/>
    </dgm:pt>
    <dgm:pt modelId="{68D7D723-F47E-4695-961C-302B326D60C3}" type="pres">
      <dgm:prSet presAssocID="{BC629AFE-7D19-47D4-B6EE-3978D6EB2873}" presName="hierChild4" presStyleCnt="0"/>
      <dgm:spPr/>
    </dgm:pt>
    <dgm:pt modelId="{84299980-19AC-421C-BAD9-2BD38130EE5D}" type="pres">
      <dgm:prSet presAssocID="{BC629AFE-7D19-47D4-B6EE-3978D6EB2873}" presName="hierChild5" presStyleCnt="0"/>
      <dgm:spPr/>
    </dgm:pt>
    <dgm:pt modelId="{DDB2A410-FA19-4244-A31E-905AE2A01DE6}" type="pres">
      <dgm:prSet presAssocID="{795E6776-F32B-4183-BE87-6707E8D3F294}" presName="Name37" presStyleLbl="parChTrans1D2" presStyleIdx="2" presStyleCnt="4"/>
      <dgm:spPr/>
    </dgm:pt>
    <dgm:pt modelId="{2CCAF2AE-5205-480B-9A2B-ABDF0C094733}" type="pres">
      <dgm:prSet presAssocID="{9CD08236-1D5B-4E32-8096-9D4C6AE166EE}" presName="hierRoot2" presStyleCnt="0">
        <dgm:presLayoutVars>
          <dgm:hierBranch val="init"/>
        </dgm:presLayoutVars>
      </dgm:prSet>
      <dgm:spPr/>
    </dgm:pt>
    <dgm:pt modelId="{E7D3F412-554B-40C1-BD0F-A1C7D4B21970}" type="pres">
      <dgm:prSet presAssocID="{9CD08236-1D5B-4E32-8096-9D4C6AE166EE}" presName="rootComposite" presStyleCnt="0"/>
      <dgm:spPr/>
    </dgm:pt>
    <dgm:pt modelId="{2CF9E660-C735-4721-AC49-D062201B5467}" type="pres">
      <dgm:prSet presAssocID="{9CD08236-1D5B-4E32-8096-9D4C6AE166EE}" presName="rootText" presStyleLbl="node2" presStyleIdx="2" presStyleCnt="4">
        <dgm:presLayoutVars>
          <dgm:chPref val="3"/>
        </dgm:presLayoutVars>
      </dgm:prSet>
      <dgm:spPr/>
    </dgm:pt>
    <dgm:pt modelId="{F67BD31B-0227-408B-A336-C869D343F713}" type="pres">
      <dgm:prSet presAssocID="{9CD08236-1D5B-4E32-8096-9D4C6AE166EE}" presName="rootConnector" presStyleLbl="node2" presStyleIdx="2" presStyleCnt="4"/>
      <dgm:spPr/>
    </dgm:pt>
    <dgm:pt modelId="{5CB45413-1483-4EC8-9AF5-888929A6A57F}" type="pres">
      <dgm:prSet presAssocID="{9CD08236-1D5B-4E32-8096-9D4C6AE166EE}" presName="hierChild4" presStyleCnt="0"/>
      <dgm:spPr/>
    </dgm:pt>
    <dgm:pt modelId="{9D795FD2-00AC-4393-9B6C-79A9E1F8795C}" type="pres">
      <dgm:prSet presAssocID="{9CD08236-1D5B-4E32-8096-9D4C6AE166EE}" presName="hierChild5" presStyleCnt="0"/>
      <dgm:spPr/>
    </dgm:pt>
    <dgm:pt modelId="{4AFCA4BB-F461-4638-83C7-650CCECAB370}" type="pres">
      <dgm:prSet presAssocID="{1C787564-CE90-475D-A724-CDFECF1AD06A}" presName="Name37" presStyleLbl="parChTrans1D2" presStyleIdx="3" presStyleCnt="4"/>
      <dgm:spPr/>
    </dgm:pt>
    <dgm:pt modelId="{F199A0AA-9EA2-4080-B56F-3D968E2F0D1B}" type="pres">
      <dgm:prSet presAssocID="{50CC967E-737A-4B02-8FB9-4A0754309622}" presName="hierRoot2" presStyleCnt="0">
        <dgm:presLayoutVars>
          <dgm:hierBranch val="init"/>
        </dgm:presLayoutVars>
      </dgm:prSet>
      <dgm:spPr/>
    </dgm:pt>
    <dgm:pt modelId="{374B3AD2-10F6-4519-8656-10B3E4B300D5}" type="pres">
      <dgm:prSet presAssocID="{50CC967E-737A-4B02-8FB9-4A0754309622}" presName="rootComposite" presStyleCnt="0"/>
      <dgm:spPr/>
    </dgm:pt>
    <dgm:pt modelId="{EC68BD75-33F2-4A5E-B2A4-B2A46CD9362B}" type="pres">
      <dgm:prSet presAssocID="{50CC967E-737A-4B02-8FB9-4A0754309622}" presName="rootText" presStyleLbl="node2" presStyleIdx="3" presStyleCnt="4">
        <dgm:presLayoutVars>
          <dgm:chPref val="3"/>
        </dgm:presLayoutVars>
      </dgm:prSet>
      <dgm:spPr/>
    </dgm:pt>
    <dgm:pt modelId="{911EFF4A-0868-4B31-B65E-B10E39E11118}" type="pres">
      <dgm:prSet presAssocID="{50CC967E-737A-4B02-8FB9-4A0754309622}" presName="rootConnector" presStyleLbl="node2" presStyleIdx="3" presStyleCnt="4"/>
      <dgm:spPr/>
    </dgm:pt>
    <dgm:pt modelId="{D099EE73-1894-4243-BDF2-BADE987D62C0}" type="pres">
      <dgm:prSet presAssocID="{50CC967E-737A-4B02-8FB9-4A0754309622}" presName="hierChild4" presStyleCnt="0"/>
      <dgm:spPr/>
    </dgm:pt>
    <dgm:pt modelId="{86852E6A-7717-41BB-B46E-EF4030A2E850}" type="pres">
      <dgm:prSet presAssocID="{50CC967E-737A-4B02-8FB9-4A0754309622}" presName="hierChild5" presStyleCnt="0"/>
      <dgm:spPr/>
    </dgm:pt>
    <dgm:pt modelId="{6853BBBB-4D07-4246-BB9C-3AEEA6E0F87E}" type="pres">
      <dgm:prSet presAssocID="{97E32599-94FC-4BFC-B1AD-2DFA24F24DB2}" presName="hierChild3" presStyleCnt="0"/>
      <dgm:spPr/>
    </dgm:pt>
  </dgm:ptLst>
  <dgm:cxnLst>
    <dgm:cxn modelId="{C006EB0E-C755-4BF1-81D7-80286B1BF4AD}" srcId="{97E32599-94FC-4BFC-B1AD-2DFA24F24DB2}" destId="{9CD08236-1D5B-4E32-8096-9D4C6AE166EE}" srcOrd="2" destOrd="0" parTransId="{795E6776-F32B-4183-BE87-6707E8D3F294}" sibTransId="{55446B08-6008-43D2-9229-E274EA0308EB}"/>
    <dgm:cxn modelId="{593A5015-8743-4DE9-A5C1-6E601F8A899F}" type="presOf" srcId="{CE5ACA30-5B9E-43DD-AB7F-C10691EFB0BB}" destId="{A28B6D11-DD04-4C20-8E17-91C41E36A8F1}" srcOrd="0" destOrd="0" presId="urn:microsoft.com/office/officeart/2005/8/layout/orgChart1"/>
    <dgm:cxn modelId="{BEF82421-D8E1-49BC-B575-948968CEFE4A}" type="presOf" srcId="{BC629AFE-7D19-47D4-B6EE-3978D6EB2873}" destId="{7A3464CA-6938-4308-84CF-FBB829E729C5}" srcOrd="1" destOrd="0" presId="urn:microsoft.com/office/officeart/2005/8/layout/orgChart1"/>
    <dgm:cxn modelId="{C15FE932-2F32-42CF-A980-47C0F41C6417}" type="presOf" srcId="{53DA33C6-59E4-4593-BEC4-282E2F19AAAC}" destId="{726C86E1-9511-44ED-B118-AC7C23379118}" srcOrd="0" destOrd="0" presId="urn:microsoft.com/office/officeart/2005/8/layout/orgChart1"/>
    <dgm:cxn modelId="{D2D2F142-B657-42D9-80E6-AF8228B5F6BE}" srcId="{2E771E28-366A-48AF-8D15-0570121D0BDC}" destId="{97E32599-94FC-4BFC-B1AD-2DFA24F24DB2}" srcOrd="0" destOrd="0" parTransId="{437FE388-B391-4BB8-B547-B2BCA31DEC9D}" sibTransId="{9B588CC6-C5F8-483C-A5BB-0C7AF1F5F9C4}"/>
    <dgm:cxn modelId="{E711D766-FB41-4CCE-A746-567C819AB803}" srcId="{97E32599-94FC-4BFC-B1AD-2DFA24F24DB2}" destId="{BC629AFE-7D19-47D4-B6EE-3978D6EB2873}" srcOrd="1" destOrd="0" parTransId="{CE5ACA30-5B9E-43DD-AB7F-C10691EFB0BB}" sibTransId="{E4A888C4-38A7-4E18-A90B-641388271EB3}"/>
    <dgm:cxn modelId="{0BE61B6F-5A31-4298-9DBF-1A023E01D5CA}" srcId="{97E32599-94FC-4BFC-B1AD-2DFA24F24DB2}" destId="{50CC967E-737A-4B02-8FB9-4A0754309622}" srcOrd="3" destOrd="0" parTransId="{1C787564-CE90-475D-A724-CDFECF1AD06A}" sibTransId="{C1FF4AF6-6F5C-4D92-92A7-83518B7A2D90}"/>
    <dgm:cxn modelId="{AAAB8075-2858-458C-9F75-6C46CF697C76}" type="presOf" srcId="{9CD08236-1D5B-4E32-8096-9D4C6AE166EE}" destId="{2CF9E660-C735-4721-AC49-D062201B5467}" srcOrd="0" destOrd="0" presId="urn:microsoft.com/office/officeart/2005/8/layout/orgChart1"/>
    <dgm:cxn modelId="{7AF5347C-39FD-47C2-AECD-DD9DA38DB0F0}" type="presOf" srcId="{97E32599-94FC-4BFC-B1AD-2DFA24F24DB2}" destId="{777A5A38-76F6-4CAB-960E-63417658E68C}" srcOrd="1" destOrd="0" presId="urn:microsoft.com/office/officeart/2005/8/layout/orgChart1"/>
    <dgm:cxn modelId="{94AD6F7E-2ABB-4F96-BE0B-040F6ECF72FC}" type="presOf" srcId="{36D5646F-80A2-40B6-86F5-7853AA583108}" destId="{5EC3FBF3-012A-409A-919F-C7026D28AB28}" srcOrd="0" destOrd="0" presId="urn:microsoft.com/office/officeart/2005/8/layout/orgChart1"/>
    <dgm:cxn modelId="{56F66880-FE98-4477-A4AD-E47FD9CBE988}" type="presOf" srcId="{50CC967E-737A-4B02-8FB9-4A0754309622}" destId="{EC68BD75-33F2-4A5E-B2A4-B2A46CD9362B}" srcOrd="0" destOrd="0" presId="urn:microsoft.com/office/officeart/2005/8/layout/orgChart1"/>
    <dgm:cxn modelId="{4972ADAE-B7B2-4A67-AAA3-C4FB2F1A4F07}" type="presOf" srcId="{795E6776-F32B-4183-BE87-6707E8D3F294}" destId="{DDB2A410-FA19-4244-A31E-905AE2A01DE6}" srcOrd="0" destOrd="0" presId="urn:microsoft.com/office/officeart/2005/8/layout/orgChart1"/>
    <dgm:cxn modelId="{9ED125CE-6C13-40A8-9C6E-CEC3F08046C3}" type="presOf" srcId="{97E32599-94FC-4BFC-B1AD-2DFA24F24DB2}" destId="{89FEB92C-BD10-44E8-AFEF-F92388CB99BD}" srcOrd="0" destOrd="0" presId="urn:microsoft.com/office/officeart/2005/8/layout/orgChart1"/>
    <dgm:cxn modelId="{5E585CD3-EDB7-4881-B310-B4709FAAD0AC}" srcId="{97E32599-94FC-4BFC-B1AD-2DFA24F24DB2}" destId="{36D5646F-80A2-40B6-86F5-7853AA583108}" srcOrd="0" destOrd="0" parTransId="{53DA33C6-59E4-4593-BEC4-282E2F19AAAC}" sibTransId="{8E8A1479-BB68-48D9-A0A3-FBEF84BC992E}"/>
    <dgm:cxn modelId="{BC1DDCD3-CB32-4326-B0EA-F62431E6A8E3}" type="presOf" srcId="{BC629AFE-7D19-47D4-B6EE-3978D6EB2873}" destId="{615D2C40-628B-4A7C-9AAC-BECB15240FCD}" srcOrd="0" destOrd="0" presId="urn:microsoft.com/office/officeart/2005/8/layout/orgChart1"/>
    <dgm:cxn modelId="{55CC6DD4-BB23-4EA5-8CF8-E4ABE3015DE8}" type="presOf" srcId="{50CC967E-737A-4B02-8FB9-4A0754309622}" destId="{911EFF4A-0868-4B31-B65E-B10E39E11118}" srcOrd="1" destOrd="0" presId="urn:microsoft.com/office/officeart/2005/8/layout/orgChart1"/>
    <dgm:cxn modelId="{536ABADE-98AB-4521-84E0-B67BD1D2E02C}" type="presOf" srcId="{1C787564-CE90-475D-A724-CDFECF1AD06A}" destId="{4AFCA4BB-F461-4638-83C7-650CCECAB370}" srcOrd="0" destOrd="0" presId="urn:microsoft.com/office/officeart/2005/8/layout/orgChart1"/>
    <dgm:cxn modelId="{2A3203E3-6992-4ABA-83D5-6376B5F41DBE}" type="presOf" srcId="{9CD08236-1D5B-4E32-8096-9D4C6AE166EE}" destId="{F67BD31B-0227-408B-A336-C869D343F713}" srcOrd="1" destOrd="0" presId="urn:microsoft.com/office/officeart/2005/8/layout/orgChart1"/>
    <dgm:cxn modelId="{E6C486E3-3D9A-4101-956D-0DCB92FE7EE5}" type="presOf" srcId="{36D5646F-80A2-40B6-86F5-7853AA583108}" destId="{D43C1E30-4B83-4E85-B9B5-5F80DAF277DD}" srcOrd="1" destOrd="0" presId="urn:microsoft.com/office/officeart/2005/8/layout/orgChart1"/>
    <dgm:cxn modelId="{9D26E2E8-F9FB-4D81-A0FB-3458D15C8286}" type="presOf" srcId="{2E771E28-366A-48AF-8D15-0570121D0BDC}" destId="{4D2E5BC3-DAE9-40E3-834F-185D433B52C0}" srcOrd="0" destOrd="0" presId="urn:microsoft.com/office/officeart/2005/8/layout/orgChart1"/>
    <dgm:cxn modelId="{494A8BE4-86E1-420D-83A9-50944298CD22}" type="presParOf" srcId="{4D2E5BC3-DAE9-40E3-834F-185D433B52C0}" destId="{2CAE1FCA-82C8-45E9-B78D-91201E8D357A}" srcOrd="0" destOrd="0" presId="urn:microsoft.com/office/officeart/2005/8/layout/orgChart1"/>
    <dgm:cxn modelId="{957B4792-7C55-4C25-8002-3BB9149C50E7}" type="presParOf" srcId="{2CAE1FCA-82C8-45E9-B78D-91201E8D357A}" destId="{852AE38E-CA95-469D-BD1A-66823E0F2589}" srcOrd="0" destOrd="0" presId="urn:microsoft.com/office/officeart/2005/8/layout/orgChart1"/>
    <dgm:cxn modelId="{779AEEF5-B14C-4D4D-A865-8F6F400C6763}" type="presParOf" srcId="{852AE38E-CA95-469D-BD1A-66823E0F2589}" destId="{89FEB92C-BD10-44E8-AFEF-F92388CB99BD}" srcOrd="0" destOrd="0" presId="urn:microsoft.com/office/officeart/2005/8/layout/orgChart1"/>
    <dgm:cxn modelId="{9336D2EE-421F-4CAA-9C38-80155135B30B}" type="presParOf" srcId="{852AE38E-CA95-469D-BD1A-66823E0F2589}" destId="{777A5A38-76F6-4CAB-960E-63417658E68C}" srcOrd="1" destOrd="0" presId="urn:microsoft.com/office/officeart/2005/8/layout/orgChart1"/>
    <dgm:cxn modelId="{DC0739B9-5C94-437B-A588-9DF18BC96111}" type="presParOf" srcId="{2CAE1FCA-82C8-45E9-B78D-91201E8D357A}" destId="{5088051D-1783-4175-96F9-42BBE20C580A}" srcOrd="1" destOrd="0" presId="urn:microsoft.com/office/officeart/2005/8/layout/orgChart1"/>
    <dgm:cxn modelId="{8446B3AE-DD6C-4FAF-B505-04EDB788111B}" type="presParOf" srcId="{5088051D-1783-4175-96F9-42BBE20C580A}" destId="{726C86E1-9511-44ED-B118-AC7C23379118}" srcOrd="0" destOrd="0" presId="urn:microsoft.com/office/officeart/2005/8/layout/orgChart1"/>
    <dgm:cxn modelId="{31345CB4-F7AF-48B1-ABE6-1AEA21C4DB21}" type="presParOf" srcId="{5088051D-1783-4175-96F9-42BBE20C580A}" destId="{5F31B28D-85AD-45DA-999D-3B0F953489A9}" srcOrd="1" destOrd="0" presId="urn:microsoft.com/office/officeart/2005/8/layout/orgChart1"/>
    <dgm:cxn modelId="{F4240B71-CF6D-4EBF-AFAE-DBF8807919A8}" type="presParOf" srcId="{5F31B28D-85AD-45DA-999D-3B0F953489A9}" destId="{1B809721-CE76-4B81-9685-790F2FF2770B}" srcOrd="0" destOrd="0" presId="urn:microsoft.com/office/officeart/2005/8/layout/orgChart1"/>
    <dgm:cxn modelId="{F874EF01-B62C-4C30-8465-A7D66EA50464}" type="presParOf" srcId="{1B809721-CE76-4B81-9685-790F2FF2770B}" destId="{5EC3FBF3-012A-409A-919F-C7026D28AB28}" srcOrd="0" destOrd="0" presId="urn:microsoft.com/office/officeart/2005/8/layout/orgChart1"/>
    <dgm:cxn modelId="{AA52D2D7-824F-4DD5-8C6A-29EA76A2EA93}" type="presParOf" srcId="{1B809721-CE76-4B81-9685-790F2FF2770B}" destId="{D43C1E30-4B83-4E85-B9B5-5F80DAF277DD}" srcOrd="1" destOrd="0" presId="urn:microsoft.com/office/officeart/2005/8/layout/orgChart1"/>
    <dgm:cxn modelId="{B4C639FC-C3BA-4A0F-BB53-4F4A7B1D9525}" type="presParOf" srcId="{5F31B28D-85AD-45DA-999D-3B0F953489A9}" destId="{FF6951C8-B1A1-4400-B708-6754CBC56D8B}" srcOrd="1" destOrd="0" presId="urn:microsoft.com/office/officeart/2005/8/layout/orgChart1"/>
    <dgm:cxn modelId="{54A47431-A68F-46CD-A73C-4B50664725EC}" type="presParOf" srcId="{5F31B28D-85AD-45DA-999D-3B0F953489A9}" destId="{CF97AC6E-DDC3-47E1-AD9B-DD894CEBB467}" srcOrd="2" destOrd="0" presId="urn:microsoft.com/office/officeart/2005/8/layout/orgChart1"/>
    <dgm:cxn modelId="{D1F82571-4966-4223-BEFC-7684BC14F41B}" type="presParOf" srcId="{5088051D-1783-4175-96F9-42BBE20C580A}" destId="{A28B6D11-DD04-4C20-8E17-91C41E36A8F1}" srcOrd="2" destOrd="0" presId="urn:microsoft.com/office/officeart/2005/8/layout/orgChart1"/>
    <dgm:cxn modelId="{3441C774-7ACC-45DB-B32B-9621FAFF76C7}" type="presParOf" srcId="{5088051D-1783-4175-96F9-42BBE20C580A}" destId="{49FF2692-4E42-4597-9CAF-B3653B152307}" srcOrd="3" destOrd="0" presId="urn:microsoft.com/office/officeart/2005/8/layout/orgChart1"/>
    <dgm:cxn modelId="{AAC0EA4F-BCC2-4A9F-8998-6AEE3065B28E}" type="presParOf" srcId="{49FF2692-4E42-4597-9CAF-B3653B152307}" destId="{8AE8DD1E-54BC-4895-A4C7-D1185B9E42B8}" srcOrd="0" destOrd="0" presId="urn:microsoft.com/office/officeart/2005/8/layout/orgChart1"/>
    <dgm:cxn modelId="{6CB3D0E9-C4D0-46BE-818E-13F6D668A01E}" type="presParOf" srcId="{8AE8DD1E-54BC-4895-A4C7-D1185B9E42B8}" destId="{615D2C40-628B-4A7C-9AAC-BECB15240FCD}" srcOrd="0" destOrd="0" presId="urn:microsoft.com/office/officeart/2005/8/layout/orgChart1"/>
    <dgm:cxn modelId="{B938BA88-DCFC-400C-A9C4-F76FFF771D77}" type="presParOf" srcId="{8AE8DD1E-54BC-4895-A4C7-D1185B9E42B8}" destId="{7A3464CA-6938-4308-84CF-FBB829E729C5}" srcOrd="1" destOrd="0" presId="urn:microsoft.com/office/officeart/2005/8/layout/orgChart1"/>
    <dgm:cxn modelId="{B4E5136D-1CEF-43E1-A07B-C6118C383A18}" type="presParOf" srcId="{49FF2692-4E42-4597-9CAF-B3653B152307}" destId="{68D7D723-F47E-4695-961C-302B326D60C3}" srcOrd="1" destOrd="0" presId="urn:microsoft.com/office/officeart/2005/8/layout/orgChart1"/>
    <dgm:cxn modelId="{A6EF8798-BF16-4381-A6C3-11366A91A7ED}" type="presParOf" srcId="{49FF2692-4E42-4597-9CAF-B3653B152307}" destId="{84299980-19AC-421C-BAD9-2BD38130EE5D}" srcOrd="2" destOrd="0" presId="urn:microsoft.com/office/officeart/2005/8/layout/orgChart1"/>
    <dgm:cxn modelId="{B4BC1D57-6ED3-4225-80FB-6D5AD8B3BE38}" type="presParOf" srcId="{5088051D-1783-4175-96F9-42BBE20C580A}" destId="{DDB2A410-FA19-4244-A31E-905AE2A01DE6}" srcOrd="4" destOrd="0" presId="urn:microsoft.com/office/officeart/2005/8/layout/orgChart1"/>
    <dgm:cxn modelId="{9C3B1274-E72C-4F1F-BEEF-678D0E5CD4BE}" type="presParOf" srcId="{5088051D-1783-4175-96F9-42BBE20C580A}" destId="{2CCAF2AE-5205-480B-9A2B-ABDF0C094733}" srcOrd="5" destOrd="0" presId="urn:microsoft.com/office/officeart/2005/8/layout/orgChart1"/>
    <dgm:cxn modelId="{BF5EFFB5-0D40-44A6-A1F9-BDA05C22C7F4}" type="presParOf" srcId="{2CCAF2AE-5205-480B-9A2B-ABDF0C094733}" destId="{E7D3F412-554B-40C1-BD0F-A1C7D4B21970}" srcOrd="0" destOrd="0" presId="urn:microsoft.com/office/officeart/2005/8/layout/orgChart1"/>
    <dgm:cxn modelId="{DABA2372-15C3-4170-B702-F9109431AAF4}" type="presParOf" srcId="{E7D3F412-554B-40C1-BD0F-A1C7D4B21970}" destId="{2CF9E660-C735-4721-AC49-D062201B5467}" srcOrd="0" destOrd="0" presId="urn:microsoft.com/office/officeart/2005/8/layout/orgChart1"/>
    <dgm:cxn modelId="{C8ADAA22-4948-4337-8167-B72DDEB9AD95}" type="presParOf" srcId="{E7D3F412-554B-40C1-BD0F-A1C7D4B21970}" destId="{F67BD31B-0227-408B-A336-C869D343F713}" srcOrd="1" destOrd="0" presId="urn:microsoft.com/office/officeart/2005/8/layout/orgChart1"/>
    <dgm:cxn modelId="{D2C2E0B3-03D1-40FD-AA2C-4F4E2EEC4DD9}" type="presParOf" srcId="{2CCAF2AE-5205-480B-9A2B-ABDF0C094733}" destId="{5CB45413-1483-4EC8-9AF5-888929A6A57F}" srcOrd="1" destOrd="0" presId="urn:microsoft.com/office/officeart/2005/8/layout/orgChart1"/>
    <dgm:cxn modelId="{88DA2832-9DB5-4E66-BE81-1C15BC699A11}" type="presParOf" srcId="{2CCAF2AE-5205-480B-9A2B-ABDF0C094733}" destId="{9D795FD2-00AC-4393-9B6C-79A9E1F8795C}" srcOrd="2" destOrd="0" presId="urn:microsoft.com/office/officeart/2005/8/layout/orgChart1"/>
    <dgm:cxn modelId="{64A5E454-3D8A-41D7-9F13-818357351AD1}" type="presParOf" srcId="{5088051D-1783-4175-96F9-42BBE20C580A}" destId="{4AFCA4BB-F461-4638-83C7-650CCECAB370}" srcOrd="6" destOrd="0" presId="urn:microsoft.com/office/officeart/2005/8/layout/orgChart1"/>
    <dgm:cxn modelId="{BF3F80A2-4A7C-4FA2-9BD6-AF22F075D505}" type="presParOf" srcId="{5088051D-1783-4175-96F9-42BBE20C580A}" destId="{F199A0AA-9EA2-4080-B56F-3D968E2F0D1B}" srcOrd="7" destOrd="0" presId="urn:microsoft.com/office/officeart/2005/8/layout/orgChart1"/>
    <dgm:cxn modelId="{051540DC-126B-42E5-B315-E91A1029B9B0}" type="presParOf" srcId="{F199A0AA-9EA2-4080-B56F-3D968E2F0D1B}" destId="{374B3AD2-10F6-4519-8656-10B3E4B300D5}" srcOrd="0" destOrd="0" presId="urn:microsoft.com/office/officeart/2005/8/layout/orgChart1"/>
    <dgm:cxn modelId="{8D2AC2C8-9760-4C5A-A89E-0141316A5F93}" type="presParOf" srcId="{374B3AD2-10F6-4519-8656-10B3E4B300D5}" destId="{EC68BD75-33F2-4A5E-B2A4-B2A46CD9362B}" srcOrd="0" destOrd="0" presId="urn:microsoft.com/office/officeart/2005/8/layout/orgChart1"/>
    <dgm:cxn modelId="{7AF33BEC-04F5-44E6-B9BF-EB5571729E61}" type="presParOf" srcId="{374B3AD2-10F6-4519-8656-10B3E4B300D5}" destId="{911EFF4A-0868-4B31-B65E-B10E39E11118}" srcOrd="1" destOrd="0" presId="urn:microsoft.com/office/officeart/2005/8/layout/orgChart1"/>
    <dgm:cxn modelId="{61C4AFDA-7171-472A-8ABF-FF28C1372DB7}" type="presParOf" srcId="{F199A0AA-9EA2-4080-B56F-3D968E2F0D1B}" destId="{D099EE73-1894-4243-BDF2-BADE987D62C0}" srcOrd="1" destOrd="0" presId="urn:microsoft.com/office/officeart/2005/8/layout/orgChart1"/>
    <dgm:cxn modelId="{5ADA0B5C-6B4B-49FC-AEFE-C92D7406EA71}" type="presParOf" srcId="{F199A0AA-9EA2-4080-B56F-3D968E2F0D1B}" destId="{86852E6A-7717-41BB-B46E-EF4030A2E850}" srcOrd="2" destOrd="0" presId="urn:microsoft.com/office/officeart/2005/8/layout/orgChart1"/>
    <dgm:cxn modelId="{4FB464B0-7424-4128-8534-B516FCF01123}" type="presParOf" srcId="{2CAE1FCA-82C8-45E9-B78D-91201E8D357A}" destId="{6853BBBB-4D07-4246-BB9C-3AEEA6E0F8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020CCF-A6D4-4177-B204-19841AF6B74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84C68C-4ACC-4DD0-9F1F-F26EA12290A0}">
      <dgm:prSet/>
      <dgm:spPr/>
      <dgm:t>
        <a:bodyPr/>
        <a:lstStyle/>
        <a:p>
          <a:r>
            <a:rPr lang="en-US" b="1"/>
            <a:t>Employment</a:t>
          </a:r>
          <a:endParaRPr lang="en-US"/>
        </a:p>
      </dgm:t>
    </dgm:pt>
    <dgm:pt modelId="{FF56DFCF-2255-404E-80DB-25248B48C095}" type="parTrans" cxnId="{A5AB2EE6-D578-44F9-9AE0-A96E160404F6}">
      <dgm:prSet/>
      <dgm:spPr/>
      <dgm:t>
        <a:bodyPr/>
        <a:lstStyle/>
        <a:p>
          <a:endParaRPr lang="en-US"/>
        </a:p>
      </dgm:t>
    </dgm:pt>
    <dgm:pt modelId="{DFEED20E-0592-40FE-A36D-57DB48506E4D}" type="sibTrans" cxnId="{A5AB2EE6-D578-44F9-9AE0-A96E160404F6}">
      <dgm:prSet/>
      <dgm:spPr/>
      <dgm:t>
        <a:bodyPr/>
        <a:lstStyle/>
        <a:p>
          <a:endParaRPr lang="en-US"/>
        </a:p>
      </dgm:t>
    </dgm:pt>
    <dgm:pt modelId="{9FF66508-01B6-4A20-818D-3FA128D271A5}">
      <dgm:prSet/>
      <dgm:spPr/>
      <dgm:t>
        <a:bodyPr/>
        <a:lstStyle/>
        <a:p>
          <a:r>
            <a:rPr lang="en-US"/>
            <a:t>Present the information in reverse chronological order (your current job listed first, previous jobs listed next).</a:t>
          </a:r>
        </a:p>
      </dgm:t>
    </dgm:pt>
    <dgm:pt modelId="{65F4A8EC-1AAE-4AA2-BB75-0D91B83C9F6B}" type="parTrans" cxnId="{5E6670B8-5838-444C-8E8B-4879363EE58F}">
      <dgm:prSet/>
      <dgm:spPr/>
      <dgm:t>
        <a:bodyPr/>
        <a:lstStyle/>
        <a:p>
          <a:endParaRPr lang="en-US"/>
        </a:p>
      </dgm:t>
    </dgm:pt>
    <dgm:pt modelId="{166FFE16-E324-40C1-90C5-40CB52C17928}" type="sibTrans" cxnId="{5E6670B8-5838-444C-8E8B-4879363EE58F}">
      <dgm:prSet/>
      <dgm:spPr/>
      <dgm:t>
        <a:bodyPr/>
        <a:lstStyle/>
        <a:p>
          <a:endParaRPr lang="en-US"/>
        </a:p>
      </dgm:t>
    </dgm:pt>
    <dgm:pt modelId="{FDFC582B-3EA1-4338-AC4F-EED66411675F}">
      <dgm:prSet/>
      <dgm:spPr/>
      <dgm:t>
        <a:bodyPr/>
        <a:lstStyle/>
        <a:p>
          <a:r>
            <a:rPr lang="en-US"/>
            <a:t>Your job title (if you have or had one)</a:t>
          </a:r>
        </a:p>
      </dgm:t>
    </dgm:pt>
    <dgm:pt modelId="{13068A29-481A-4191-B990-5F7EC94612B1}" type="parTrans" cxnId="{52925866-8FC9-4051-BA42-A6B561A11DC2}">
      <dgm:prSet/>
      <dgm:spPr/>
      <dgm:t>
        <a:bodyPr/>
        <a:lstStyle/>
        <a:p>
          <a:endParaRPr lang="en-US"/>
        </a:p>
      </dgm:t>
    </dgm:pt>
    <dgm:pt modelId="{5C4812AC-DCA2-4F64-BBCF-B04F7E8FB0EF}" type="sibTrans" cxnId="{52925866-8FC9-4051-BA42-A6B561A11DC2}">
      <dgm:prSet/>
      <dgm:spPr/>
      <dgm:t>
        <a:bodyPr/>
        <a:lstStyle/>
        <a:p>
          <a:endParaRPr lang="en-US"/>
        </a:p>
      </dgm:t>
    </dgm:pt>
    <dgm:pt modelId="{D1058EEB-C6D0-4F57-92EE-FFEAD8F01D75}">
      <dgm:prSet/>
      <dgm:spPr/>
      <dgm:t>
        <a:bodyPr/>
        <a:lstStyle/>
        <a:p>
          <a:r>
            <a:rPr lang="en-US"/>
            <a:t>The name of the company you worked for</a:t>
          </a:r>
        </a:p>
      </dgm:t>
    </dgm:pt>
    <dgm:pt modelId="{87B50AFB-EDE8-4386-8C04-35F1DB6E8834}" type="parTrans" cxnId="{1D15EDDD-896D-4519-A20A-9175F1EBA31D}">
      <dgm:prSet/>
      <dgm:spPr/>
      <dgm:t>
        <a:bodyPr/>
        <a:lstStyle/>
        <a:p>
          <a:endParaRPr lang="en-US"/>
        </a:p>
      </dgm:t>
    </dgm:pt>
    <dgm:pt modelId="{0DDCA1CC-E925-4FFD-8ACF-74B9BF2843E5}" type="sibTrans" cxnId="{1D15EDDD-896D-4519-A20A-9175F1EBA31D}">
      <dgm:prSet/>
      <dgm:spPr/>
      <dgm:t>
        <a:bodyPr/>
        <a:lstStyle/>
        <a:p>
          <a:endParaRPr lang="en-US"/>
        </a:p>
      </dgm:t>
    </dgm:pt>
    <dgm:pt modelId="{1322F0DF-9570-41FC-A26B-40A0DAD32232}">
      <dgm:prSet/>
      <dgm:spPr/>
      <dgm:t>
        <a:bodyPr/>
        <a:lstStyle/>
        <a:p>
          <a:r>
            <a:rPr lang="en-US"/>
            <a:t>The location of this company (city and state)</a:t>
          </a:r>
        </a:p>
      </dgm:t>
    </dgm:pt>
    <dgm:pt modelId="{47559391-61BB-4089-B20F-8E982F8B0834}" type="parTrans" cxnId="{6531963D-F9B3-43D7-90F7-5623846217F9}">
      <dgm:prSet/>
      <dgm:spPr/>
      <dgm:t>
        <a:bodyPr/>
        <a:lstStyle/>
        <a:p>
          <a:endParaRPr lang="en-US"/>
        </a:p>
      </dgm:t>
    </dgm:pt>
    <dgm:pt modelId="{BF95A457-0C9A-4B3C-8151-21CDD24CFE27}" type="sibTrans" cxnId="{6531963D-F9B3-43D7-90F7-5623846217F9}">
      <dgm:prSet/>
      <dgm:spPr/>
      <dgm:t>
        <a:bodyPr/>
        <a:lstStyle/>
        <a:p>
          <a:endParaRPr lang="en-US"/>
        </a:p>
      </dgm:t>
    </dgm:pt>
    <dgm:pt modelId="{9729FAF1-95E7-417C-A421-359C291F4A9C}">
      <dgm:prSet/>
      <dgm:spPr/>
      <dgm:t>
        <a:bodyPr/>
        <a:lstStyle/>
        <a:p>
          <a:r>
            <a:rPr lang="en-US"/>
            <a:t>The time period during which you worked at this job</a:t>
          </a:r>
        </a:p>
      </dgm:t>
    </dgm:pt>
    <dgm:pt modelId="{EBC70A0E-527E-451E-8611-1169ACB57F76}" type="parTrans" cxnId="{AE1524C9-2D0D-4AF6-9F55-451D077F95E5}">
      <dgm:prSet/>
      <dgm:spPr/>
      <dgm:t>
        <a:bodyPr/>
        <a:lstStyle/>
        <a:p>
          <a:endParaRPr lang="en-US"/>
        </a:p>
      </dgm:t>
    </dgm:pt>
    <dgm:pt modelId="{81313327-4D88-498C-A146-E27C76B6C564}" type="sibTrans" cxnId="{AE1524C9-2D0D-4AF6-9F55-451D077F95E5}">
      <dgm:prSet/>
      <dgm:spPr/>
      <dgm:t>
        <a:bodyPr/>
        <a:lstStyle/>
        <a:p>
          <a:endParaRPr lang="en-US"/>
        </a:p>
      </dgm:t>
    </dgm:pt>
    <dgm:pt modelId="{DC34E0FC-48BD-43C4-9DFE-2C17F4F9EC90}">
      <dgm:prSet/>
      <dgm:spPr/>
      <dgm:t>
        <a:bodyPr/>
        <a:lstStyle/>
        <a:p>
          <a:r>
            <a:rPr lang="en-US"/>
            <a:t>Your job duties, responsibilities, and accomplishments</a:t>
          </a:r>
        </a:p>
      </dgm:t>
    </dgm:pt>
    <dgm:pt modelId="{EAC0D948-2962-43C6-8446-6BA854422F13}" type="parTrans" cxnId="{F5893D85-6703-4473-8318-73E518843E0F}">
      <dgm:prSet/>
      <dgm:spPr/>
      <dgm:t>
        <a:bodyPr/>
        <a:lstStyle/>
        <a:p>
          <a:endParaRPr lang="en-US"/>
        </a:p>
      </dgm:t>
    </dgm:pt>
    <dgm:pt modelId="{C16AB5A4-CE2C-4F68-8A27-93FFD805B95D}" type="sibTrans" cxnId="{F5893D85-6703-4473-8318-73E518843E0F}">
      <dgm:prSet/>
      <dgm:spPr/>
      <dgm:t>
        <a:bodyPr/>
        <a:lstStyle/>
        <a:p>
          <a:endParaRPr lang="en-US"/>
        </a:p>
      </dgm:t>
    </dgm:pt>
    <dgm:pt modelId="{FF2F21F7-33A3-4BE3-B80B-11203F62C338}" type="pres">
      <dgm:prSet presAssocID="{42020CCF-A6D4-4177-B204-19841AF6B74B}" presName="Name0" presStyleCnt="0">
        <dgm:presLayoutVars>
          <dgm:dir/>
          <dgm:resizeHandles val="exact"/>
        </dgm:presLayoutVars>
      </dgm:prSet>
      <dgm:spPr/>
    </dgm:pt>
    <dgm:pt modelId="{443052A6-87E0-4A47-889C-C0BD47B23898}" type="pres">
      <dgm:prSet presAssocID="{7E84C68C-4ACC-4DD0-9F1F-F26EA12290A0}" presName="node" presStyleLbl="node1" presStyleIdx="0" presStyleCnt="7">
        <dgm:presLayoutVars>
          <dgm:bulletEnabled val="1"/>
        </dgm:presLayoutVars>
      </dgm:prSet>
      <dgm:spPr/>
    </dgm:pt>
    <dgm:pt modelId="{D02AB44E-203B-4D75-B448-94D5D5352601}" type="pres">
      <dgm:prSet presAssocID="{DFEED20E-0592-40FE-A36D-57DB48506E4D}" presName="sibTrans" presStyleLbl="sibTrans1D1" presStyleIdx="0" presStyleCnt="6"/>
      <dgm:spPr/>
    </dgm:pt>
    <dgm:pt modelId="{6A15D548-6DE7-48A5-8130-B23198EBF43C}" type="pres">
      <dgm:prSet presAssocID="{DFEED20E-0592-40FE-A36D-57DB48506E4D}" presName="connectorText" presStyleLbl="sibTrans1D1" presStyleIdx="0" presStyleCnt="6"/>
      <dgm:spPr/>
    </dgm:pt>
    <dgm:pt modelId="{BF02C891-EA31-4E29-BEC1-3E18A810CFC2}" type="pres">
      <dgm:prSet presAssocID="{9FF66508-01B6-4A20-818D-3FA128D271A5}" presName="node" presStyleLbl="node1" presStyleIdx="1" presStyleCnt="7">
        <dgm:presLayoutVars>
          <dgm:bulletEnabled val="1"/>
        </dgm:presLayoutVars>
      </dgm:prSet>
      <dgm:spPr/>
    </dgm:pt>
    <dgm:pt modelId="{2538C76D-94E2-4F6A-B7EA-6D4A39EA16DD}" type="pres">
      <dgm:prSet presAssocID="{166FFE16-E324-40C1-90C5-40CB52C17928}" presName="sibTrans" presStyleLbl="sibTrans1D1" presStyleIdx="1" presStyleCnt="6"/>
      <dgm:spPr/>
    </dgm:pt>
    <dgm:pt modelId="{E36EA9C9-BA3E-486A-ABCC-980806215DB6}" type="pres">
      <dgm:prSet presAssocID="{166FFE16-E324-40C1-90C5-40CB52C17928}" presName="connectorText" presStyleLbl="sibTrans1D1" presStyleIdx="1" presStyleCnt="6"/>
      <dgm:spPr/>
    </dgm:pt>
    <dgm:pt modelId="{5D872611-81E0-41CD-8205-D0A91FCAD66D}" type="pres">
      <dgm:prSet presAssocID="{FDFC582B-3EA1-4338-AC4F-EED66411675F}" presName="node" presStyleLbl="node1" presStyleIdx="2" presStyleCnt="7">
        <dgm:presLayoutVars>
          <dgm:bulletEnabled val="1"/>
        </dgm:presLayoutVars>
      </dgm:prSet>
      <dgm:spPr/>
    </dgm:pt>
    <dgm:pt modelId="{D12F0546-06BB-4B7F-9334-CA109395F2EC}" type="pres">
      <dgm:prSet presAssocID="{5C4812AC-DCA2-4F64-BBCF-B04F7E8FB0EF}" presName="sibTrans" presStyleLbl="sibTrans1D1" presStyleIdx="2" presStyleCnt="6"/>
      <dgm:spPr/>
    </dgm:pt>
    <dgm:pt modelId="{DE8056D2-48D7-474C-9E84-C13DFCEA914E}" type="pres">
      <dgm:prSet presAssocID="{5C4812AC-DCA2-4F64-BBCF-B04F7E8FB0EF}" presName="connectorText" presStyleLbl="sibTrans1D1" presStyleIdx="2" presStyleCnt="6"/>
      <dgm:spPr/>
    </dgm:pt>
    <dgm:pt modelId="{79D1B0A2-7984-425B-8BD4-D3F4AEA3C5B1}" type="pres">
      <dgm:prSet presAssocID="{D1058EEB-C6D0-4F57-92EE-FFEAD8F01D75}" presName="node" presStyleLbl="node1" presStyleIdx="3" presStyleCnt="7">
        <dgm:presLayoutVars>
          <dgm:bulletEnabled val="1"/>
        </dgm:presLayoutVars>
      </dgm:prSet>
      <dgm:spPr/>
    </dgm:pt>
    <dgm:pt modelId="{9CE596A4-5EAE-4B03-9578-AC6139616B1F}" type="pres">
      <dgm:prSet presAssocID="{0DDCA1CC-E925-4FFD-8ACF-74B9BF2843E5}" presName="sibTrans" presStyleLbl="sibTrans1D1" presStyleIdx="3" presStyleCnt="6"/>
      <dgm:spPr/>
    </dgm:pt>
    <dgm:pt modelId="{5E970C9A-BB05-42A9-BF72-03457CAE4DAC}" type="pres">
      <dgm:prSet presAssocID="{0DDCA1CC-E925-4FFD-8ACF-74B9BF2843E5}" presName="connectorText" presStyleLbl="sibTrans1D1" presStyleIdx="3" presStyleCnt="6"/>
      <dgm:spPr/>
    </dgm:pt>
    <dgm:pt modelId="{A56E48BD-FD84-4389-A785-8C4CF8DACCDC}" type="pres">
      <dgm:prSet presAssocID="{1322F0DF-9570-41FC-A26B-40A0DAD32232}" presName="node" presStyleLbl="node1" presStyleIdx="4" presStyleCnt="7">
        <dgm:presLayoutVars>
          <dgm:bulletEnabled val="1"/>
        </dgm:presLayoutVars>
      </dgm:prSet>
      <dgm:spPr/>
    </dgm:pt>
    <dgm:pt modelId="{D0B6B155-3D7F-448E-B9A5-95503DF8901B}" type="pres">
      <dgm:prSet presAssocID="{BF95A457-0C9A-4B3C-8151-21CDD24CFE27}" presName="sibTrans" presStyleLbl="sibTrans1D1" presStyleIdx="4" presStyleCnt="6"/>
      <dgm:spPr/>
    </dgm:pt>
    <dgm:pt modelId="{929B5C35-F7E2-42EA-9263-F8DF0A0F0614}" type="pres">
      <dgm:prSet presAssocID="{BF95A457-0C9A-4B3C-8151-21CDD24CFE27}" presName="connectorText" presStyleLbl="sibTrans1D1" presStyleIdx="4" presStyleCnt="6"/>
      <dgm:spPr/>
    </dgm:pt>
    <dgm:pt modelId="{40017BA2-F48C-43D5-B1A4-F56A1608EB4D}" type="pres">
      <dgm:prSet presAssocID="{9729FAF1-95E7-417C-A421-359C291F4A9C}" presName="node" presStyleLbl="node1" presStyleIdx="5" presStyleCnt="7">
        <dgm:presLayoutVars>
          <dgm:bulletEnabled val="1"/>
        </dgm:presLayoutVars>
      </dgm:prSet>
      <dgm:spPr/>
    </dgm:pt>
    <dgm:pt modelId="{B30775B0-CA3C-47E7-8A5E-98221D79A69D}" type="pres">
      <dgm:prSet presAssocID="{81313327-4D88-498C-A146-E27C76B6C564}" presName="sibTrans" presStyleLbl="sibTrans1D1" presStyleIdx="5" presStyleCnt="6"/>
      <dgm:spPr/>
    </dgm:pt>
    <dgm:pt modelId="{62B2456D-B1F8-4787-B5B2-2F96BBC11B05}" type="pres">
      <dgm:prSet presAssocID="{81313327-4D88-498C-A146-E27C76B6C564}" presName="connectorText" presStyleLbl="sibTrans1D1" presStyleIdx="5" presStyleCnt="6"/>
      <dgm:spPr/>
    </dgm:pt>
    <dgm:pt modelId="{54847C9A-D6F2-4E48-8564-13C49F9111DC}" type="pres">
      <dgm:prSet presAssocID="{DC34E0FC-48BD-43C4-9DFE-2C17F4F9EC90}" presName="node" presStyleLbl="node1" presStyleIdx="6" presStyleCnt="7">
        <dgm:presLayoutVars>
          <dgm:bulletEnabled val="1"/>
        </dgm:presLayoutVars>
      </dgm:prSet>
      <dgm:spPr/>
    </dgm:pt>
  </dgm:ptLst>
  <dgm:cxnLst>
    <dgm:cxn modelId="{C9944823-790E-405D-BD5D-9B747CA97013}" type="presOf" srcId="{166FFE16-E324-40C1-90C5-40CB52C17928}" destId="{2538C76D-94E2-4F6A-B7EA-6D4A39EA16DD}" srcOrd="0" destOrd="0" presId="urn:microsoft.com/office/officeart/2016/7/layout/RepeatingBendingProcessNew"/>
    <dgm:cxn modelId="{E6B33224-74FE-44EE-9B13-0C93F8C6AE4B}" type="presOf" srcId="{DFEED20E-0592-40FE-A36D-57DB48506E4D}" destId="{6A15D548-6DE7-48A5-8130-B23198EBF43C}" srcOrd="1" destOrd="0" presId="urn:microsoft.com/office/officeart/2016/7/layout/RepeatingBendingProcessNew"/>
    <dgm:cxn modelId="{9E2DF426-B85D-4F92-9C6A-728288E0540D}" type="presOf" srcId="{BF95A457-0C9A-4B3C-8151-21CDD24CFE27}" destId="{D0B6B155-3D7F-448E-B9A5-95503DF8901B}" srcOrd="0" destOrd="0" presId="urn:microsoft.com/office/officeart/2016/7/layout/RepeatingBendingProcessNew"/>
    <dgm:cxn modelId="{5248A627-C91D-481C-A9A3-6D105B709C2E}" type="presOf" srcId="{81313327-4D88-498C-A146-E27C76B6C564}" destId="{B30775B0-CA3C-47E7-8A5E-98221D79A69D}" srcOrd="0" destOrd="0" presId="urn:microsoft.com/office/officeart/2016/7/layout/RepeatingBendingProcessNew"/>
    <dgm:cxn modelId="{BB092D31-EB31-445F-899A-18A9E46AAF16}" type="presOf" srcId="{FDFC582B-3EA1-4338-AC4F-EED66411675F}" destId="{5D872611-81E0-41CD-8205-D0A91FCAD66D}" srcOrd="0" destOrd="0" presId="urn:microsoft.com/office/officeart/2016/7/layout/RepeatingBendingProcessNew"/>
    <dgm:cxn modelId="{4F931039-B238-4AD2-A673-8396964A0CF3}" type="presOf" srcId="{9729FAF1-95E7-417C-A421-359C291F4A9C}" destId="{40017BA2-F48C-43D5-B1A4-F56A1608EB4D}" srcOrd="0" destOrd="0" presId="urn:microsoft.com/office/officeart/2016/7/layout/RepeatingBendingProcessNew"/>
    <dgm:cxn modelId="{6531963D-F9B3-43D7-90F7-5623846217F9}" srcId="{42020CCF-A6D4-4177-B204-19841AF6B74B}" destId="{1322F0DF-9570-41FC-A26B-40A0DAD32232}" srcOrd="4" destOrd="0" parTransId="{47559391-61BB-4089-B20F-8E982F8B0834}" sibTransId="{BF95A457-0C9A-4B3C-8151-21CDD24CFE27}"/>
    <dgm:cxn modelId="{783D043E-8128-475E-B0E7-02364C2E79F1}" type="presOf" srcId="{DC34E0FC-48BD-43C4-9DFE-2C17F4F9EC90}" destId="{54847C9A-D6F2-4E48-8564-13C49F9111DC}" srcOrd="0" destOrd="0" presId="urn:microsoft.com/office/officeart/2016/7/layout/RepeatingBendingProcessNew"/>
    <dgm:cxn modelId="{8D0F3F46-F944-468C-AA42-802CD3CF4CB2}" type="presOf" srcId="{5C4812AC-DCA2-4F64-BBCF-B04F7E8FB0EF}" destId="{DE8056D2-48D7-474C-9E84-C13DFCEA914E}" srcOrd="1" destOrd="0" presId="urn:microsoft.com/office/officeart/2016/7/layout/RepeatingBendingProcessNew"/>
    <dgm:cxn modelId="{52925866-8FC9-4051-BA42-A6B561A11DC2}" srcId="{42020CCF-A6D4-4177-B204-19841AF6B74B}" destId="{FDFC582B-3EA1-4338-AC4F-EED66411675F}" srcOrd="2" destOrd="0" parTransId="{13068A29-481A-4191-B990-5F7EC94612B1}" sibTransId="{5C4812AC-DCA2-4F64-BBCF-B04F7E8FB0EF}"/>
    <dgm:cxn modelId="{62F27E4B-FED1-4C63-A33B-6593B9A53939}" type="presOf" srcId="{9FF66508-01B6-4A20-818D-3FA128D271A5}" destId="{BF02C891-EA31-4E29-BEC1-3E18A810CFC2}" srcOrd="0" destOrd="0" presId="urn:microsoft.com/office/officeart/2016/7/layout/RepeatingBendingProcessNew"/>
    <dgm:cxn modelId="{E49E704C-1515-48CB-8055-9419FEED5B70}" type="presOf" srcId="{42020CCF-A6D4-4177-B204-19841AF6B74B}" destId="{FF2F21F7-33A3-4BE3-B80B-11203F62C338}" srcOrd="0" destOrd="0" presId="urn:microsoft.com/office/officeart/2016/7/layout/RepeatingBendingProcessNew"/>
    <dgm:cxn modelId="{830F4557-807A-4453-94D3-B5F7616F0D48}" type="presOf" srcId="{0DDCA1CC-E925-4FFD-8ACF-74B9BF2843E5}" destId="{9CE596A4-5EAE-4B03-9578-AC6139616B1F}" srcOrd="0" destOrd="0" presId="urn:microsoft.com/office/officeart/2016/7/layout/RepeatingBendingProcessNew"/>
    <dgm:cxn modelId="{8071BE57-DCFE-4FB8-A90D-4EF4AAE98218}" type="presOf" srcId="{BF95A457-0C9A-4B3C-8151-21CDD24CFE27}" destId="{929B5C35-F7E2-42EA-9263-F8DF0A0F0614}" srcOrd="1" destOrd="0" presId="urn:microsoft.com/office/officeart/2016/7/layout/RepeatingBendingProcessNew"/>
    <dgm:cxn modelId="{F9B1B481-5407-4117-943C-F87B914A58C5}" type="presOf" srcId="{81313327-4D88-498C-A146-E27C76B6C564}" destId="{62B2456D-B1F8-4787-B5B2-2F96BBC11B05}" srcOrd="1" destOrd="0" presId="urn:microsoft.com/office/officeart/2016/7/layout/RepeatingBendingProcessNew"/>
    <dgm:cxn modelId="{F5893D85-6703-4473-8318-73E518843E0F}" srcId="{42020CCF-A6D4-4177-B204-19841AF6B74B}" destId="{DC34E0FC-48BD-43C4-9DFE-2C17F4F9EC90}" srcOrd="6" destOrd="0" parTransId="{EAC0D948-2962-43C6-8446-6BA854422F13}" sibTransId="{C16AB5A4-CE2C-4F68-8A27-93FFD805B95D}"/>
    <dgm:cxn modelId="{25ACD199-EEAC-48A4-9728-A2DC1119D832}" type="presOf" srcId="{DFEED20E-0592-40FE-A36D-57DB48506E4D}" destId="{D02AB44E-203B-4D75-B448-94D5D5352601}" srcOrd="0" destOrd="0" presId="urn:microsoft.com/office/officeart/2016/7/layout/RepeatingBendingProcessNew"/>
    <dgm:cxn modelId="{3F22799A-13E3-4340-A078-29CB25626160}" type="presOf" srcId="{7E84C68C-4ACC-4DD0-9F1F-F26EA12290A0}" destId="{443052A6-87E0-4A47-889C-C0BD47B23898}" srcOrd="0" destOrd="0" presId="urn:microsoft.com/office/officeart/2016/7/layout/RepeatingBendingProcessNew"/>
    <dgm:cxn modelId="{6EF6B0A8-B395-42C6-97A7-7E5326E9BA75}" type="presOf" srcId="{166FFE16-E324-40C1-90C5-40CB52C17928}" destId="{E36EA9C9-BA3E-486A-ABCC-980806215DB6}" srcOrd="1" destOrd="0" presId="urn:microsoft.com/office/officeart/2016/7/layout/RepeatingBendingProcessNew"/>
    <dgm:cxn modelId="{18F334AC-7917-45E8-B377-64D3083CC040}" type="presOf" srcId="{5C4812AC-DCA2-4F64-BBCF-B04F7E8FB0EF}" destId="{D12F0546-06BB-4B7F-9334-CA109395F2EC}" srcOrd="0" destOrd="0" presId="urn:microsoft.com/office/officeart/2016/7/layout/RepeatingBendingProcessNew"/>
    <dgm:cxn modelId="{5E6670B8-5838-444C-8E8B-4879363EE58F}" srcId="{42020CCF-A6D4-4177-B204-19841AF6B74B}" destId="{9FF66508-01B6-4A20-818D-3FA128D271A5}" srcOrd="1" destOrd="0" parTransId="{65F4A8EC-1AAE-4AA2-BB75-0D91B83C9F6B}" sibTransId="{166FFE16-E324-40C1-90C5-40CB52C17928}"/>
    <dgm:cxn modelId="{A1DFD7C0-1F39-439C-A1D7-C350893560B5}" type="presOf" srcId="{0DDCA1CC-E925-4FFD-8ACF-74B9BF2843E5}" destId="{5E970C9A-BB05-42A9-BF72-03457CAE4DAC}" srcOrd="1" destOrd="0" presId="urn:microsoft.com/office/officeart/2016/7/layout/RepeatingBendingProcessNew"/>
    <dgm:cxn modelId="{7E12CCC8-7379-4B62-BC90-0CA9BF5A5A0B}" type="presOf" srcId="{1322F0DF-9570-41FC-A26B-40A0DAD32232}" destId="{A56E48BD-FD84-4389-A785-8C4CF8DACCDC}" srcOrd="0" destOrd="0" presId="urn:microsoft.com/office/officeart/2016/7/layout/RepeatingBendingProcessNew"/>
    <dgm:cxn modelId="{AE1524C9-2D0D-4AF6-9F55-451D077F95E5}" srcId="{42020CCF-A6D4-4177-B204-19841AF6B74B}" destId="{9729FAF1-95E7-417C-A421-359C291F4A9C}" srcOrd="5" destOrd="0" parTransId="{EBC70A0E-527E-451E-8611-1169ACB57F76}" sibTransId="{81313327-4D88-498C-A146-E27C76B6C564}"/>
    <dgm:cxn modelId="{1D15EDDD-896D-4519-A20A-9175F1EBA31D}" srcId="{42020CCF-A6D4-4177-B204-19841AF6B74B}" destId="{D1058EEB-C6D0-4F57-92EE-FFEAD8F01D75}" srcOrd="3" destOrd="0" parTransId="{87B50AFB-EDE8-4386-8C04-35F1DB6E8834}" sibTransId="{0DDCA1CC-E925-4FFD-8ACF-74B9BF2843E5}"/>
    <dgm:cxn modelId="{A5AB2EE6-D578-44F9-9AE0-A96E160404F6}" srcId="{42020CCF-A6D4-4177-B204-19841AF6B74B}" destId="{7E84C68C-4ACC-4DD0-9F1F-F26EA12290A0}" srcOrd="0" destOrd="0" parTransId="{FF56DFCF-2255-404E-80DB-25248B48C095}" sibTransId="{DFEED20E-0592-40FE-A36D-57DB48506E4D}"/>
    <dgm:cxn modelId="{B3F9C9E8-0D20-4B01-BD1F-0E37BDBC3101}" type="presOf" srcId="{D1058EEB-C6D0-4F57-92EE-FFEAD8F01D75}" destId="{79D1B0A2-7984-425B-8BD4-D3F4AEA3C5B1}" srcOrd="0" destOrd="0" presId="urn:microsoft.com/office/officeart/2016/7/layout/RepeatingBendingProcessNew"/>
    <dgm:cxn modelId="{EF5876D6-759A-49DD-B370-4DAED707B994}" type="presParOf" srcId="{FF2F21F7-33A3-4BE3-B80B-11203F62C338}" destId="{443052A6-87E0-4A47-889C-C0BD47B23898}" srcOrd="0" destOrd="0" presId="urn:microsoft.com/office/officeart/2016/7/layout/RepeatingBendingProcessNew"/>
    <dgm:cxn modelId="{CB677FFD-905D-4312-BD96-12C24EA59CC6}" type="presParOf" srcId="{FF2F21F7-33A3-4BE3-B80B-11203F62C338}" destId="{D02AB44E-203B-4D75-B448-94D5D5352601}" srcOrd="1" destOrd="0" presId="urn:microsoft.com/office/officeart/2016/7/layout/RepeatingBendingProcessNew"/>
    <dgm:cxn modelId="{BBA413D4-7D49-4D4D-98B2-648F1A9EBCAE}" type="presParOf" srcId="{D02AB44E-203B-4D75-B448-94D5D5352601}" destId="{6A15D548-6DE7-48A5-8130-B23198EBF43C}" srcOrd="0" destOrd="0" presId="urn:microsoft.com/office/officeart/2016/7/layout/RepeatingBendingProcessNew"/>
    <dgm:cxn modelId="{21073583-99A3-4C8A-B6AE-BADE0CD5EEBC}" type="presParOf" srcId="{FF2F21F7-33A3-4BE3-B80B-11203F62C338}" destId="{BF02C891-EA31-4E29-BEC1-3E18A810CFC2}" srcOrd="2" destOrd="0" presId="urn:microsoft.com/office/officeart/2016/7/layout/RepeatingBendingProcessNew"/>
    <dgm:cxn modelId="{CE94301F-8FB5-4608-9501-D935F5669E4B}" type="presParOf" srcId="{FF2F21F7-33A3-4BE3-B80B-11203F62C338}" destId="{2538C76D-94E2-4F6A-B7EA-6D4A39EA16DD}" srcOrd="3" destOrd="0" presId="urn:microsoft.com/office/officeart/2016/7/layout/RepeatingBendingProcessNew"/>
    <dgm:cxn modelId="{057C1B8D-65C6-4AEC-B054-DA803C33BEA8}" type="presParOf" srcId="{2538C76D-94E2-4F6A-B7EA-6D4A39EA16DD}" destId="{E36EA9C9-BA3E-486A-ABCC-980806215DB6}" srcOrd="0" destOrd="0" presId="urn:microsoft.com/office/officeart/2016/7/layout/RepeatingBendingProcessNew"/>
    <dgm:cxn modelId="{C8172C4A-DD40-4203-B022-F0FE70496732}" type="presParOf" srcId="{FF2F21F7-33A3-4BE3-B80B-11203F62C338}" destId="{5D872611-81E0-41CD-8205-D0A91FCAD66D}" srcOrd="4" destOrd="0" presId="urn:microsoft.com/office/officeart/2016/7/layout/RepeatingBendingProcessNew"/>
    <dgm:cxn modelId="{E346E202-8994-4996-A522-486EA9B34E6F}" type="presParOf" srcId="{FF2F21F7-33A3-4BE3-B80B-11203F62C338}" destId="{D12F0546-06BB-4B7F-9334-CA109395F2EC}" srcOrd="5" destOrd="0" presId="urn:microsoft.com/office/officeart/2016/7/layout/RepeatingBendingProcessNew"/>
    <dgm:cxn modelId="{09B5AE6D-EB2C-4463-9757-72641A7E809A}" type="presParOf" srcId="{D12F0546-06BB-4B7F-9334-CA109395F2EC}" destId="{DE8056D2-48D7-474C-9E84-C13DFCEA914E}" srcOrd="0" destOrd="0" presId="urn:microsoft.com/office/officeart/2016/7/layout/RepeatingBendingProcessNew"/>
    <dgm:cxn modelId="{7FA21F37-8C73-48FA-8D73-8BAE6BCE084A}" type="presParOf" srcId="{FF2F21F7-33A3-4BE3-B80B-11203F62C338}" destId="{79D1B0A2-7984-425B-8BD4-D3F4AEA3C5B1}" srcOrd="6" destOrd="0" presId="urn:microsoft.com/office/officeart/2016/7/layout/RepeatingBendingProcessNew"/>
    <dgm:cxn modelId="{0BA934C9-F40D-4E54-8A7F-98BC7083ECC5}" type="presParOf" srcId="{FF2F21F7-33A3-4BE3-B80B-11203F62C338}" destId="{9CE596A4-5EAE-4B03-9578-AC6139616B1F}" srcOrd="7" destOrd="0" presId="urn:microsoft.com/office/officeart/2016/7/layout/RepeatingBendingProcessNew"/>
    <dgm:cxn modelId="{A6ED5608-A7FD-454E-8EF7-41A271CC405A}" type="presParOf" srcId="{9CE596A4-5EAE-4B03-9578-AC6139616B1F}" destId="{5E970C9A-BB05-42A9-BF72-03457CAE4DAC}" srcOrd="0" destOrd="0" presId="urn:microsoft.com/office/officeart/2016/7/layout/RepeatingBendingProcessNew"/>
    <dgm:cxn modelId="{CE6E0ED9-F611-4E33-AF64-DE13A3F05ED6}" type="presParOf" srcId="{FF2F21F7-33A3-4BE3-B80B-11203F62C338}" destId="{A56E48BD-FD84-4389-A785-8C4CF8DACCDC}" srcOrd="8" destOrd="0" presId="urn:microsoft.com/office/officeart/2016/7/layout/RepeatingBendingProcessNew"/>
    <dgm:cxn modelId="{4666F4BA-6781-4181-A364-E559A1E0F0A7}" type="presParOf" srcId="{FF2F21F7-33A3-4BE3-B80B-11203F62C338}" destId="{D0B6B155-3D7F-448E-B9A5-95503DF8901B}" srcOrd="9" destOrd="0" presId="urn:microsoft.com/office/officeart/2016/7/layout/RepeatingBendingProcessNew"/>
    <dgm:cxn modelId="{EE32DC02-3B74-4F4A-873F-FAC6BD433561}" type="presParOf" srcId="{D0B6B155-3D7F-448E-B9A5-95503DF8901B}" destId="{929B5C35-F7E2-42EA-9263-F8DF0A0F0614}" srcOrd="0" destOrd="0" presId="urn:microsoft.com/office/officeart/2016/7/layout/RepeatingBendingProcessNew"/>
    <dgm:cxn modelId="{7FF8B27A-C055-4F94-BE32-E4460A2867EE}" type="presParOf" srcId="{FF2F21F7-33A3-4BE3-B80B-11203F62C338}" destId="{40017BA2-F48C-43D5-B1A4-F56A1608EB4D}" srcOrd="10" destOrd="0" presId="urn:microsoft.com/office/officeart/2016/7/layout/RepeatingBendingProcessNew"/>
    <dgm:cxn modelId="{AC219230-431A-4F3B-A94C-E0644EE58236}" type="presParOf" srcId="{FF2F21F7-33A3-4BE3-B80B-11203F62C338}" destId="{B30775B0-CA3C-47E7-8A5E-98221D79A69D}" srcOrd="11" destOrd="0" presId="urn:microsoft.com/office/officeart/2016/7/layout/RepeatingBendingProcessNew"/>
    <dgm:cxn modelId="{C19440E6-D870-4BB6-A1F4-C8C3F9A9889F}" type="presParOf" srcId="{B30775B0-CA3C-47E7-8A5E-98221D79A69D}" destId="{62B2456D-B1F8-4787-B5B2-2F96BBC11B05}" srcOrd="0" destOrd="0" presId="urn:microsoft.com/office/officeart/2016/7/layout/RepeatingBendingProcessNew"/>
    <dgm:cxn modelId="{0C1C2D37-7CF6-4CCE-A593-9939496FF6C9}" type="presParOf" srcId="{FF2F21F7-33A3-4BE3-B80B-11203F62C338}" destId="{54847C9A-D6F2-4E48-8564-13C49F9111DC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2A196F-BA1B-4D84-8C5C-CC4D09EB412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9592DF-E714-40E8-A09D-03BEBF811BF4}">
      <dgm:prSet/>
      <dgm:spPr/>
      <dgm:t>
        <a:bodyPr/>
        <a:lstStyle/>
        <a:p>
          <a:r>
            <a:rPr lang="en-US" b="1"/>
            <a:t>Education</a:t>
          </a:r>
          <a:endParaRPr lang="en-US"/>
        </a:p>
      </dgm:t>
    </dgm:pt>
    <dgm:pt modelId="{E6AB27E4-5033-4FC1-8282-FB8919F0E873}" type="parTrans" cxnId="{8BDF9207-D00C-47DB-865E-194CE9337B04}">
      <dgm:prSet/>
      <dgm:spPr/>
      <dgm:t>
        <a:bodyPr/>
        <a:lstStyle/>
        <a:p>
          <a:endParaRPr lang="en-US"/>
        </a:p>
      </dgm:t>
    </dgm:pt>
    <dgm:pt modelId="{CACD58E4-D4A5-4C6F-913A-881AA8B9E8A8}" type="sibTrans" cxnId="{8BDF9207-D00C-47DB-865E-194CE9337B04}">
      <dgm:prSet/>
      <dgm:spPr/>
      <dgm:t>
        <a:bodyPr/>
        <a:lstStyle/>
        <a:p>
          <a:endParaRPr lang="en-US"/>
        </a:p>
      </dgm:t>
    </dgm:pt>
    <dgm:pt modelId="{BA00F965-AF83-4AF8-8C4A-DC7B0153E55F}">
      <dgm:prSet/>
      <dgm:spPr/>
      <dgm:t>
        <a:bodyPr/>
        <a:lstStyle/>
        <a:p>
          <a:r>
            <a:rPr lang="en-US"/>
            <a:t>(in reverse chronological order (most recent education first; previous schools, colleges, universities, military courses, and training seminars next)</a:t>
          </a:r>
        </a:p>
      </dgm:t>
    </dgm:pt>
    <dgm:pt modelId="{DBE56E36-A6EA-4591-A655-F68E4BE9B0B3}" type="parTrans" cxnId="{D01A417C-5729-4BDD-A0CD-50A6C01A8CB2}">
      <dgm:prSet/>
      <dgm:spPr/>
      <dgm:t>
        <a:bodyPr/>
        <a:lstStyle/>
        <a:p>
          <a:endParaRPr lang="en-US"/>
        </a:p>
      </dgm:t>
    </dgm:pt>
    <dgm:pt modelId="{CAD9D223-B2D7-45E5-8292-8F3793CA1802}" type="sibTrans" cxnId="{D01A417C-5729-4BDD-A0CD-50A6C01A8CB2}">
      <dgm:prSet/>
      <dgm:spPr/>
      <dgm:t>
        <a:bodyPr/>
        <a:lstStyle/>
        <a:p>
          <a:endParaRPr lang="en-US"/>
        </a:p>
      </dgm:t>
    </dgm:pt>
    <dgm:pt modelId="{689C704E-359C-4BB9-801A-77AF01352160}">
      <dgm:prSet/>
      <dgm:spPr/>
      <dgm:t>
        <a:bodyPr/>
        <a:lstStyle/>
        <a:p>
          <a:r>
            <a:rPr lang="en-US"/>
            <a:t>Degree</a:t>
          </a:r>
        </a:p>
      </dgm:t>
    </dgm:pt>
    <dgm:pt modelId="{D9DC56AF-F7EF-4BA0-BEEB-9B7495AC92E3}" type="parTrans" cxnId="{47E3E3EB-A4F0-4135-8200-F1AC5436D51E}">
      <dgm:prSet/>
      <dgm:spPr/>
      <dgm:t>
        <a:bodyPr/>
        <a:lstStyle/>
        <a:p>
          <a:endParaRPr lang="en-US"/>
        </a:p>
      </dgm:t>
    </dgm:pt>
    <dgm:pt modelId="{B43EBA96-AF42-4988-9E75-25C0BFB8B551}" type="sibTrans" cxnId="{47E3E3EB-A4F0-4135-8200-F1AC5436D51E}">
      <dgm:prSet/>
      <dgm:spPr/>
      <dgm:t>
        <a:bodyPr/>
        <a:lstStyle/>
        <a:p>
          <a:endParaRPr lang="en-US"/>
        </a:p>
      </dgm:t>
    </dgm:pt>
    <dgm:pt modelId="{6AA90211-F719-4CDF-A5AA-ED7644675482}">
      <dgm:prSet/>
      <dgm:spPr/>
      <dgm:t>
        <a:bodyPr/>
        <a:lstStyle/>
        <a:p>
          <a:r>
            <a:rPr lang="en-US"/>
            <a:t>Area of specialization</a:t>
          </a:r>
        </a:p>
      </dgm:t>
    </dgm:pt>
    <dgm:pt modelId="{63512C3A-38E5-464F-A36B-8ED08FD6481A}" type="parTrans" cxnId="{A820536A-7E63-46B5-8DDB-11EE67DD2393}">
      <dgm:prSet/>
      <dgm:spPr/>
      <dgm:t>
        <a:bodyPr/>
        <a:lstStyle/>
        <a:p>
          <a:endParaRPr lang="en-US"/>
        </a:p>
      </dgm:t>
    </dgm:pt>
    <dgm:pt modelId="{B28D0C46-B700-4C67-833A-DF66457E8A51}" type="sibTrans" cxnId="{A820536A-7E63-46B5-8DDB-11EE67DD2393}">
      <dgm:prSet/>
      <dgm:spPr/>
      <dgm:t>
        <a:bodyPr/>
        <a:lstStyle/>
        <a:p>
          <a:endParaRPr lang="en-US"/>
        </a:p>
      </dgm:t>
    </dgm:pt>
    <dgm:pt modelId="{1CB7ABAF-267D-42A0-8702-FC146559D726}">
      <dgm:prSet/>
      <dgm:spPr/>
      <dgm:t>
        <a:bodyPr/>
        <a:lstStyle/>
        <a:p>
          <a:r>
            <a:rPr lang="en-US"/>
            <a:t>School attended</a:t>
          </a:r>
        </a:p>
      </dgm:t>
    </dgm:pt>
    <dgm:pt modelId="{BAE25530-2E9D-4F1E-85C5-C6F93F20F231}" type="parTrans" cxnId="{A2752708-3421-4AC0-BE31-E7926634CC9C}">
      <dgm:prSet/>
      <dgm:spPr/>
      <dgm:t>
        <a:bodyPr/>
        <a:lstStyle/>
        <a:p>
          <a:endParaRPr lang="en-US"/>
        </a:p>
      </dgm:t>
    </dgm:pt>
    <dgm:pt modelId="{BE902A46-9CBA-4E47-ADC4-6D40B903FE28}" type="sibTrans" cxnId="{A2752708-3421-4AC0-BE31-E7926634CC9C}">
      <dgm:prSet/>
      <dgm:spPr/>
      <dgm:t>
        <a:bodyPr/>
        <a:lstStyle/>
        <a:p>
          <a:endParaRPr lang="en-US"/>
        </a:p>
      </dgm:t>
    </dgm:pt>
    <dgm:pt modelId="{93B518C7-89B4-4BA7-B04E-740BB4D6D859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0B441609-1712-4065-8447-07063682E9E6}" type="parTrans" cxnId="{57B8748D-45AF-4E91-A716-90AF544A05A0}">
      <dgm:prSet/>
      <dgm:spPr/>
      <dgm:t>
        <a:bodyPr/>
        <a:lstStyle/>
        <a:p>
          <a:endParaRPr lang="en-US"/>
        </a:p>
      </dgm:t>
    </dgm:pt>
    <dgm:pt modelId="{D5175117-203C-4CC6-A111-1E67AC43EC14}" type="sibTrans" cxnId="{57B8748D-45AF-4E91-A716-90AF544A05A0}">
      <dgm:prSet/>
      <dgm:spPr/>
      <dgm:t>
        <a:bodyPr/>
        <a:lstStyle/>
        <a:p>
          <a:endParaRPr lang="en-US"/>
        </a:p>
      </dgm:t>
    </dgm:pt>
    <dgm:pt modelId="{79D207C1-600A-4E08-BD96-179F3128113A}">
      <dgm:prSet/>
      <dgm:spPr/>
      <dgm:t>
        <a:bodyPr/>
        <a:lstStyle/>
        <a:p>
          <a:r>
            <a:rPr lang="en-US"/>
            <a:t>Year of graduation or years attended</a:t>
          </a:r>
        </a:p>
      </dgm:t>
    </dgm:pt>
    <dgm:pt modelId="{0F5890CD-D4A0-42B8-838B-D8FEB521ECFB}" type="parTrans" cxnId="{04709354-3EBA-4CC8-B1D7-A2E5DB16BDC7}">
      <dgm:prSet/>
      <dgm:spPr/>
      <dgm:t>
        <a:bodyPr/>
        <a:lstStyle/>
        <a:p>
          <a:endParaRPr lang="en-US"/>
        </a:p>
      </dgm:t>
    </dgm:pt>
    <dgm:pt modelId="{2B49BC32-7D04-4712-914D-A657F5B81348}" type="sibTrans" cxnId="{04709354-3EBA-4CC8-B1D7-A2E5DB16BDC7}">
      <dgm:prSet/>
      <dgm:spPr/>
      <dgm:t>
        <a:bodyPr/>
        <a:lstStyle/>
        <a:p>
          <a:endParaRPr lang="en-US"/>
        </a:p>
      </dgm:t>
    </dgm:pt>
    <dgm:pt modelId="{C71C8D25-A904-4997-91D3-B55E24C2497C}" type="pres">
      <dgm:prSet presAssocID="{E82A196F-BA1B-4D84-8C5C-CC4D09EB4123}" presName="linear" presStyleCnt="0">
        <dgm:presLayoutVars>
          <dgm:animLvl val="lvl"/>
          <dgm:resizeHandles val="exact"/>
        </dgm:presLayoutVars>
      </dgm:prSet>
      <dgm:spPr/>
    </dgm:pt>
    <dgm:pt modelId="{5BD5D8D7-C905-44AD-B15A-B9CF9B7FEF5C}" type="pres">
      <dgm:prSet presAssocID="{E19592DF-E714-40E8-A09D-03BEBF811B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819726-B854-4464-A321-2F9B01943C8E}" type="pres">
      <dgm:prSet presAssocID="{CACD58E4-D4A5-4C6F-913A-881AA8B9E8A8}" presName="spacer" presStyleCnt="0"/>
      <dgm:spPr/>
    </dgm:pt>
    <dgm:pt modelId="{F044992A-2026-4ECF-9B42-E60CF4C393E3}" type="pres">
      <dgm:prSet presAssocID="{BA00F965-AF83-4AF8-8C4A-DC7B0153E5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9C36108-705D-4DC5-944E-675965A8F0F6}" type="pres">
      <dgm:prSet presAssocID="{BA00F965-AF83-4AF8-8C4A-DC7B0153E55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BDF9207-D00C-47DB-865E-194CE9337B04}" srcId="{E82A196F-BA1B-4D84-8C5C-CC4D09EB4123}" destId="{E19592DF-E714-40E8-A09D-03BEBF811BF4}" srcOrd="0" destOrd="0" parTransId="{E6AB27E4-5033-4FC1-8282-FB8919F0E873}" sibTransId="{CACD58E4-D4A5-4C6F-913A-881AA8B9E8A8}"/>
    <dgm:cxn modelId="{A2752708-3421-4AC0-BE31-E7926634CC9C}" srcId="{BA00F965-AF83-4AF8-8C4A-DC7B0153E55F}" destId="{1CB7ABAF-267D-42A0-8702-FC146559D726}" srcOrd="2" destOrd="0" parTransId="{BAE25530-2E9D-4F1E-85C5-C6F93F20F231}" sibTransId="{BE902A46-9CBA-4E47-ADC4-6D40B903FE28}"/>
    <dgm:cxn modelId="{32EDAF0E-8407-4FF2-B592-93DECF4B5052}" type="presOf" srcId="{E82A196F-BA1B-4D84-8C5C-CC4D09EB4123}" destId="{C71C8D25-A904-4997-91D3-B55E24C2497C}" srcOrd="0" destOrd="0" presId="urn:microsoft.com/office/officeart/2005/8/layout/vList2"/>
    <dgm:cxn modelId="{C9C9AD2B-D88B-442B-8056-B074C955DA5C}" type="presOf" srcId="{BA00F965-AF83-4AF8-8C4A-DC7B0153E55F}" destId="{F044992A-2026-4ECF-9B42-E60CF4C393E3}" srcOrd="0" destOrd="0" presId="urn:microsoft.com/office/officeart/2005/8/layout/vList2"/>
    <dgm:cxn modelId="{88748530-4357-49CC-84A9-3BFF77AD0A4B}" type="presOf" srcId="{6AA90211-F719-4CDF-A5AA-ED7644675482}" destId="{89C36108-705D-4DC5-944E-675965A8F0F6}" srcOrd="0" destOrd="1" presId="urn:microsoft.com/office/officeart/2005/8/layout/vList2"/>
    <dgm:cxn modelId="{05E3D968-D446-42E7-BD27-9F09CF179E27}" type="presOf" srcId="{E19592DF-E714-40E8-A09D-03BEBF811BF4}" destId="{5BD5D8D7-C905-44AD-B15A-B9CF9B7FEF5C}" srcOrd="0" destOrd="0" presId="urn:microsoft.com/office/officeart/2005/8/layout/vList2"/>
    <dgm:cxn modelId="{A820536A-7E63-46B5-8DDB-11EE67DD2393}" srcId="{BA00F965-AF83-4AF8-8C4A-DC7B0153E55F}" destId="{6AA90211-F719-4CDF-A5AA-ED7644675482}" srcOrd="1" destOrd="0" parTransId="{63512C3A-38E5-464F-A36B-8ED08FD6481A}" sibTransId="{B28D0C46-B700-4C67-833A-DF66457E8A51}"/>
    <dgm:cxn modelId="{04709354-3EBA-4CC8-B1D7-A2E5DB16BDC7}" srcId="{BA00F965-AF83-4AF8-8C4A-DC7B0153E55F}" destId="{79D207C1-600A-4E08-BD96-179F3128113A}" srcOrd="4" destOrd="0" parTransId="{0F5890CD-D4A0-42B8-838B-D8FEB521ECFB}" sibTransId="{2B49BC32-7D04-4712-914D-A657F5B81348}"/>
    <dgm:cxn modelId="{9232017C-E6D8-49FD-A4F3-E3FDD9F4983C}" type="presOf" srcId="{689C704E-359C-4BB9-801A-77AF01352160}" destId="{89C36108-705D-4DC5-944E-675965A8F0F6}" srcOrd="0" destOrd="0" presId="urn:microsoft.com/office/officeart/2005/8/layout/vList2"/>
    <dgm:cxn modelId="{D01A417C-5729-4BDD-A0CD-50A6C01A8CB2}" srcId="{E82A196F-BA1B-4D84-8C5C-CC4D09EB4123}" destId="{BA00F965-AF83-4AF8-8C4A-DC7B0153E55F}" srcOrd="1" destOrd="0" parTransId="{DBE56E36-A6EA-4591-A655-F68E4BE9B0B3}" sibTransId="{CAD9D223-B2D7-45E5-8292-8F3793CA1802}"/>
    <dgm:cxn modelId="{E981A085-84F7-4FD3-A9FC-C35B53BB1F49}" type="presOf" srcId="{93B518C7-89B4-4BA7-B04E-740BB4D6D859}" destId="{89C36108-705D-4DC5-944E-675965A8F0F6}" srcOrd="0" destOrd="3" presId="urn:microsoft.com/office/officeart/2005/8/layout/vList2"/>
    <dgm:cxn modelId="{57B8748D-45AF-4E91-A716-90AF544A05A0}" srcId="{BA00F965-AF83-4AF8-8C4A-DC7B0153E55F}" destId="{93B518C7-89B4-4BA7-B04E-740BB4D6D859}" srcOrd="3" destOrd="0" parTransId="{0B441609-1712-4065-8447-07063682E9E6}" sibTransId="{D5175117-203C-4CC6-A111-1E67AC43EC14}"/>
    <dgm:cxn modelId="{15B682B6-5232-4CFE-8744-173E89139227}" type="presOf" srcId="{1CB7ABAF-267D-42A0-8702-FC146559D726}" destId="{89C36108-705D-4DC5-944E-675965A8F0F6}" srcOrd="0" destOrd="2" presId="urn:microsoft.com/office/officeart/2005/8/layout/vList2"/>
    <dgm:cxn modelId="{47E3E3EB-A4F0-4135-8200-F1AC5436D51E}" srcId="{BA00F965-AF83-4AF8-8C4A-DC7B0153E55F}" destId="{689C704E-359C-4BB9-801A-77AF01352160}" srcOrd="0" destOrd="0" parTransId="{D9DC56AF-F7EF-4BA0-BEEB-9B7495AC92E3}" sibTransId="{B43EBA96-AF42-4988-9E75-25C0BFB8B551}"/>
    <dgm:cxn modelId="{580BA6FF-11C0-4A2C-9422-0252FEDF46F9}" type="presOf" srcId="{79D207C1-600A-4E08-BD96-179F3128113A}" destId="{89C36108-705D-4DC5-944E-675965A8F0F6}" srcOrd="0" destOrd="4" presId="urn:microsoft.com/office/officeart/2005/8/layout/vList2"/>
    <dgm:cxn modelId="{BA9A4BE9-E39C-477F-B6CA-0D528DF0BC0C}" type="presParOf" srcId="{C71C8D25-A904-4997-91D3-B55E24C2497C}" destId="{5BD5D8D7-C905-44AD-B15A-B9CF9B7FEF5C}" srcOrd="0" destOrd="0" presId="urn:microsoft.com/office/officeart/2005/8/layout/vList2"/>
    <dgm:cxn modelId="{7FB97789-FF64-4823-AE5A-D15F901BE04D}" type="presParOf" srcId="{C71C8D25-A904-4997-91D3-B55E24C2497C}" destId="{A2819726-B854-4464-A321-2F9B01943C8E}" srcOrd="1" destOrd="0" presId="urn:microsoft.com/office/officeart/2005/8/layout/vList2"/>
    <dgm:cxn modelId="{19A6CE87-AE75-4FAF-BDCE-561CE84243B7}" type="presParOf" srcId="{C71C8D25-A904-4997-91D3-B55E24C2497C}" destId="{F044992A-2026-4ECF-9B42-E60CF4C393E3}" srcOrd="2" destOrd="0" presId="urn:microsoft.com/office/officeart/2005/8/layout/vList2"/>
    <dgm:cxn modelId="{92B846F0-9315-4AE6-8083-BABF4AAC7B36}" type="presParOf" srcId="{C71C8D25-A904-4997-91D3-B55E24C2497C}" destId="{89C36108-705D-4DC5-944E-675965A8F0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C7C7E-2E05-405E-B960-A3CB86B1978F}">
      <dsp:nvSpPr>
        <dsp:cNvPr id="0" name=""/>
        <dsp:cNvSpPr/>
      </dsp:nvSpPr>
      <dsp:spPr>
        <a:xfrm>
          <a:off x="1089751" y="111998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C3F80-CD9B-458F-8EBA-40EA76D59820}">
      <dsp:nvSpPr>
        <dsp:cNvPr id="0" name=""/>
        <dsp:cNvSpPr/>
      </dsp:nvSpPr>
      <dsp:spPr>
        <a:xfrm>
          <a:off x="0" y="189919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Research Yourself</a:t>
          </a:r>
        </a:p>
      </dsp:txBody>
      <dsp:txXfrm>
        <a:off x="0" y="1899197"/>
        <a:ext cx="3138750" cy="470812"/>
      </dsp:txXfrm>
    </dsp:sp>
    <dsp:sp modelId="{783454EE-E8CF-4A98-9CE4-020AFAA5C526}">
      <dsp:nvSpPr>
        <dsp:cNvPr id="0" name=""/>
        <dsp:cNvSpPr/>
      </dsp:nvSpPr>
      <dsp:spPr>
        <a:xfrm>
          <a:off x="393" y="2196411"/>
          <a:ext cx="3138750" cy="392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are your skills, attributes, and accomplishments?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 What can you bring to the company that is unique?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do your qualifications meet the position’s requirements?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interests you about this company and the position?</a:t>
          </a:r>
        </a:p>
      </dsp:txBody>
      <dsp:txXfrm>
        <a:off x="393" y="2196411"/>
        <a:ext cx="3138750" cy="3928226"/>
      </dsp:txXfrm>
    </dsp:sp>
    <dsp:sp modelId="{ABF09D64-AA9C-45B6-BC94-BE0DC3A5BC3A}">
      <dsp:nvSpPr>
        <dsp:cNvPr id="0" name=""/>
        <dsp:cNvSpPr/>
      </dsp:nvSpPr>
      <dsp:spPr>
        <a:xfrm>
          <a:off x="4708518" y="95639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0C748-B1DE-4694-BC59-350D3B9B3A97}">
      <dsp:nvSpPr>
        <dsp:cNvPr id="0" name=""/>
        <dsp:cNvSpPr/>
      </dsp:nvSpPr>
      <dsp:spPr>
        <a:xfrm>
          <a:off x="3688425" y="189919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Research the Company</a:t>
          </a:r>
        </a:p>
      </dsp:txBody>
      <dsp:txXfrm>
        <a:off x="3688425" y="1899197"/>
        <a:ext cx="3138750" cy="470812"/>
      </dsp:txXfrm>
    </dsp:sp>
    <dsp:sp modelId="{FCE7A332-B7E9-4525-8C62-EC97E444F7F6}">
      <dsp:nvSpPr>
        <dsp:cNvPr id="0" name=""/>
        <dsp:cNvSpPr/>
      </dsp:nvSpPr>
      <dsp:spPr>
        <a:xfrm>
          <a:off x="3688425" y="2196411"/>
          <a:ext cx="3138750" cy="392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is the employer’s product or service?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is the company’s vision or mission statement?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are the needs or problems of the employer?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 What role does the employer play in the community?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 Is the employer expanding?</a:t>
          </a:r>
        </a:p>
      </dsp:txBody>
      <dsp:txXfrm>
        <a:off x="3688425" y="2196411"/>
        <a:ext cx="3138750" cy="3928226"/>
      </dsp:txXfrm>
    </dsp:sp>
    <dsp:sp modelId="{D0167465-A05B-43B8-B94A-0852DD4792C5}">
      <dsp:nvSpPr>
        <dsp:cNvPr id="0" name=""/>
        <dsp:cNvSpPr/>
      </dsp:nvSpPr>
      <dsp:spPr>
        <a:xfrm>
          <a:off x="8479678" y="95639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BE498-230D-4002-9F9B-DCB9D73CB85B}">
      <dsp:nvSpPr>
        <dsp:cNvPr id="0" name=""/>
        <dsp:cNvSpPr/>
      </dsp:nvSpPr>
      <dsp:spPr>
        <a:xfrm>
          <a:off x="7376850" y="191305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Research the Position</a:t>
          </a:r>
        </a:p>
      </dsp:txBody>
      <dsp:txXfrm>
        <a:off x="7376850" y="1913053"/>
        <a:ext cx="3138750" cy="470812"/>
      </dsp:txXfrm>
    </dsp:sp>
    <dsp:sp modelId="{6145C5F4-7785-410F-BEDD-2DFB2338DB61}">
      <dsp:nvSpPr>
        <dsp:cNvPr id="0" name=""/>
        <dsp:cNvSpPr/>
      </dsp:nvSpPr>
      <dsp:spPr>
        <a:xfrm>
          <a:off x="7376456" y="2196411"/>
          <a:ext cx="3138750" cy="392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are the job responsibilities?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What are the pay and benefits for this job?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 What skills and talents are needed for the position?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 What is the growth opportunity for this field?</a:t>
          </a:r>
        </a:p>
      </dsp:txBody>
      <dsp:txXfrm>
        <a:off x="7376456" y="2196411"/>
        <a:ext cx="3138750" cy="3928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50255-06F9-449B-90BA-15B9706B6857}">
      <dsp:nvSpPr>
        <dsp:cNvPr id="0" name=""/>
        <dsp:cNvSpPr/>
      </dsp:nvSpPr>
      <dsp:spPr>
        <a:xfrm>
          <a:off x="3080" y="630163"/>
          <a:ext cx="3091011" cy="30910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8100" rIns="170109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Research the Internet to Find Job Openings</a:t>
          </a:r>
        </a:p>
      </dsp:txBody>
      <dsp:txXfrm>
        <a:off x="455748" y="1082831"/>
        <a:ext cx="2185675" cy="2185675"/>
      </dsp:txXfrm>
    </dsp:sp>
    <dsp:sp modelId="{E63F68F6-E9D1-4E92-93DA-54D9CF22A4E3}">
      <dsp:nvSpPr>
        <dsp:cNvPr id="0" name=""/>
        <dsp:cNvSpPr/>
      </dsp:nvSpPr>
      <dsp:spPr>
        <a:xfrm>
          <a:off x="2475889" y="630163"/>
          <a:ext cx="3091011" cy="30910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8100" rIns="170109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 Social Media to Find Jobs</a:t>
          </a:r>
        </a:p>
      </dsp:txBody>
      <dsp:txXfrm>
        <a:off x="2928557" y="1082831"/>
        <a:ext cx="2185675" cy="2185675"/>
      </dsp:txXfrm>
    </dsp:sp>
    <dsp:sp modelId="{4544A719-BD30-448C-AB71-BD9A549E91C5}">
      <dsp:nvSpPr>
        <dsp:cNvPr id="0" name=""/>
        <dsp:cNvSpPr/>
      </dsp:nvSpPr>
      <dsp:spPr>
        <a:xfrm>
          <a:off x="4948698" y="630163"/>
          <a:ext cx="3091011" cy="30910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8100" rIns="170109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 Mobile Apps in the Job Search</a:t>
          </a:r>
        </a:p>
      </dsp:txBody>
      <dsp:txXfrm>
        <a:off x="5401366" y="1082831"/>
        <a:ext cx="2185675" cy="2185675"/>
      </dsp:txXfrm>
    </dsp:sp>
    <dsp:sp modelId="{2E76620B-6453-426E-A445-F9E95D0783C6}">
      <dsp:nvSpPr>
        <dsp:cNvPr id="0" name=""/>
        <dsp:cNvSpPr/>
      </dsp:nvSpPr>
      <dsp:spPr>
        <a:xfrm>
          <a:off x="7421507" y="630163"/>
          <a:ext cx="3091011" cy="30910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8100" rIns="170109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 Traditional Job Search Techniques</a:t>
          </a:r>
        </a:p>
      </dsp:txBody>
      <dsp:txXfrm>
        <a:off x="7874175" y="1082831"/>
        <a:ext cx="2185675" cy="2185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DEA0-2D50-44B2-B430-44B38292F5AD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544A74DC-A8A8-4BCB-B9F3-DD596FF8F4F3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Career Objectives</a:t>
          </a:r>
        </a:p>
      </dsp:txBody>
      <dsp:txXfrm>
        <a:off x="8061" y="5979"/>
        <a:ext cx="3034531" cy="1820718"/>
      </dsp:txXfrm>
    </dsp:sp>
    <dsp:sp modelId="{ACC294E2-30B7-4BD5-B064-92B5B53E4010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554D82F1-C839-4E52-8C7F-573F3BE588CD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like a subject line in a memo, email, or report</a:t>
          </a:r>
        </a:p>
      </dsp:txBody>
      <dsp:txXfrm>
        <a:off x="3740534" y="5979"/>
        <a:ext cx="3034531" cy="1820718"/>
      </dsp:txXfrm>
    </dsp:sp>
    <dsp:sp modelId="{A80A99FB-43A5-49C1-977E-6E02DAD9CAB3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61018288-8D55-4E17-98C7-EF230083F779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informs the reader of your resume’s focus</a:t>
          </a:r>
        </a:p>
      </dsp:txBody>
      <dsp:txXfrm>
        <a:off x="7473007" y="5979"/>
        <a:ext cx="3034531" cy="1820718"/>
      </dsp:txXfrm>
    </dsp:sp>
    <dsp:sp modelId="{F9C59C21-8EAD-4380-BD1C-70FBC4D3B555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4A3BCE5D-25FE-4FF1-9152-FFE46F9BEFBE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It should be precise and specific</a:t>
          </a:r>
        </a:p>
      </dsp:txBody>
      <dsp:txXfrm>
        <a:off x="8061" y="2524640"/>
        <a:ext cx="3034531" cy="1820718"/>
      </dsp:txXfrm>
    </dsp:sp>
    <dsp:sp modelId="{DE9DFD57-A2C8-436F-9538-3280ABB5AF47}">
      <dsp:nvSpPr>
        <dsp:cNvPr id="0" name=""/>
        <dsp:cNvSpPr/>
      </dsp:nvSpPr>
      <dsp:spPr>
        <a:xfrm>
          <a:off x="3740534" y="2524640"/>
          <a:ext cx="5860862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It should emphasize how hiring you will benefit the company</a:t>
          </a:r>
        </a:p>
      </dsp:txBody>
      <dsp:txXfrm>
        <a:off x="3740534" y="2524640"/>
        <a:ext cx="5860862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CA4BB-F461-4638-83C7-650CCECAB370}">
      <dsp:nvSpPr>
        <dsp:cNvPr id="0" name=""/>
        <dsp:cNvSpPr/>
      </dsp:nvSpPr>
      <dsp:spPr>
        <a:xfrm>
          <a:off x="5087815" y="1091873"/>
          <a:ext cx="3962263" cy="458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221"/>
              </a:lnTo>
              <a:lnTo>
                <a:pt x="3962263" y="229221"/>
              </a:lnTo>
              <a:lnTo>
                <a:pt x="3962263" y="45844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2A410-FA19-4244-A31E-905AE2A01DE6}">
      <dsp:nvSpPr>
        <dsp:cNvPr id="0" name=""/>
        <dsp:cNvSpPr/>
      </dsp:nvSpPr>
      <dsp:spPr>
        <a:xfrm>
          <a:off x="5087815" y="1091873"/>
          <a:ext cx="1320754" cy="458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221"/>
              </a:lnTo>
              <a:lnTo>
                <a:pt x="1320754" y="229221"/>
              </a:lnTo>
              <a:lnTo>
                <a:pt x="1320754" y="45844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B6D11-DD04-4C20-8E17-91C41E36A8F1}">
      <dsp:nvSpPr>
        <dsp:cNvPr id="0" name=""/>
        <dsp:cNvSpPr/>
      </dsp:nvSpPr>
      <dsp:spPr>
        <a:xfrm>
          <a:off x="3767060" y="1091873"/>
          <a:ext cx="1320754" cy="458443"/>
        </a:xfrm>
        <a:custGeom>
          <a:avLst/>
          <a:gdLst/>
          <a:ahLst/>
          <a:cxnLst/>
          <a:rect l="0" t="0" r="0" b="0"/>
          <a:pathLst>
            <a:path>
              <a:moveTo>
                <a:pt x="1320754" y="0"/>
              </a:moveTo>
              <a:lnTo>
                <a:pt x="1320754" y="229221"/>
              </a:lnTo>
              <a:lnTo>
                <a:pt x="0" y="229221"/>
              </a:lnTo>
              <a:lnTo>
                <a:pt x="0" y="45844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C86E1-9511-44ED-B118-AC7C23379118}">
      <dsp:nvSpPr>
        <dsp:cNvPr id="0" name=""/>
        <dsp:cNvSpPr/>
      </dsp:nvSpPr>
      <dsp:spPr>
        <a:xfrm>
          <a:off x="1125551" y="1091873"/>
          <a:ext cx="3962263" cy="458443"/>
        </a:xfrm>
        <a:custGeom>
          <a:avLst/>
          <a:gdLst/>
          <a:ahLst/>
          <a:cxnLst/>
          <a:rect l="0" t="0" r="0" b="0"/>
          <a:pathLst>
            <a:path>
              <a:moveTo>
                <a:pt x="3962263" y="0"/>
              </a:moveTo>
              <a:lnTo>
                <a:pt x="3962263" y="229221"/>
              </a:lnTo>
              <a:lnTo>
                <a:pt x="0" y="229221"/>
              </a:lnTo>
              <a:lnTo>
                <a:pt x="0" y="45844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B92C-BD10-44E8-AFEF-F92388CB99BD}">
      <dsp:nvSpPr>
        <dsp:cNvPr id="0" name=""/>
        <dsp:cNvSpPr/>
      </dsp:nvSpPr>
      <dsp:spPr>
        <a:xfrm>
          <a:off x="3996282" y="341"/>
          <a:ext cx="2183065" cy="10915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 of Qualifications</a:t>
          </a:r>
        </a:p>
      </dsp:txBody>
      <dsp:txXfrm>
        <a:off x="3996282" y="341"/>
        <a:ext cx="2183065" cy="1091532"/>
      </dsp:txXfrm>
    </dsp:sp>
    <dsp:sp modelId="{5EC3FBF3-012A-409A-919F-C7026D28AB28}">
      <dsp:nvSpPr>
        <dsp:cNvPr id="0" name=""/>
        <dsp:cNvSpPr/>
      </dsp:nvSpPr>
      <dsp:spPr>
        <a:xfrm>
          <a:off x="34019" y="1550317"/>
          <a:ext cx="2183065" cy="10915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 overview of your skills, abilities, accomplishments, and attributes</a:t>
          </a:r>
        </a:p>
      </dsp:txBody>
      <dsp:txXfrm>
        <a:off x="34019" y="1550317"/>
        <a:ext cx="2183065" cy="1091532"/>
      </dsp:txXfrm>
    </dsp:sp>
    <dsp:sp modelId="{615D2C40-628B-4A7C-9AAC-BECB15240FCD}">
      <dsp:nvSpPr>
        <dsp:cNvPr id="0" name=""/>
        <dsp:cNvSpPr/>
      </dsp:nvSpPr>
      <dsp:spPr>
        <a:xfrm>
          <a:off x="2675528" y="1550317"/>
          <a:ext cx="2183065" cy="10915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Your strengths in relation to the position for which you are applying</a:t>
          </a:r>
        </a:p>
      </dsp:txBody>
      <dsp:txXfrm>
        <a:off x="2675528" y="1550317"/>
        <a:ext cx="2183065" cy="1091532"/>
      </dsp:txXfrm>
    </dsp:sp>
    <dsp:sp modelId="{2CF9E660-C735-4721-AC49-D062201B5467}">
      <dsp:nvSpPr>
        <dsp:cNvPr id="0" name=""/>
        <dsp:cNvSpPr/>
      </dsp:nvSpPr>
      <dsp:spPr>
        <a:xfrm>
          <a:off x="5317036" y="1550317"/>
          <a:ext cx="2183065" cy="10915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you will meet the employer’s goals</a:t>
          </a:r>
        </a:p>
      </dsp:txBody>
      <dsp:txXfrm>
        <a:off x="5317036" y="1550317"/>
        <a:ext cx="2183065" cy="1091532"/>
      </dsp:txXfrm>
    </dsp:sp>
    <dsp:sp modelId="{EC68BD75-33F2-4A5E-B2A4-B2A46CD9362B}">
      <dsp:nvSpPr>
        <dsp:cNvPr id="0" name=""/>
        <dsp:cNvSpPr/>
      </dsp:nvSpPr>
      <dsp:spPr>
        <a:xfrm>
          <a:off x="7958545" y="1550317"/>
          <a:ext cx="2183065" cy="10915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List your top three to seven most marketable credentials</a:t>
          </a:r>
        </a:p>
      </dsp:txBody>
      <dsp:txXfrm>
        <a:off x="7958545" y="1550317"/>
        <a:ext cx="2183065" cy="10915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AB44E-203B-4D75-B448-94D5D5352601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443052A6-87E0-4A47-889C-C0BD47B23898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Employment</a:t>
          </a:r>
          <a:endParaRPr lang="en-US" sz="1500" kern="1200"/>
        </a:p>
      </dsp:txBody>
      <dsp:txXfrm>
        <a:off x="2092" y="573182"/>
        <a:ext cx="2241239" cy="1344743"/>
      </dsp:txXfrm>
    </dsp:sp>
    <dsp:sp modelId="{2538C76D-94E2-4F6A-B7EA-6D4A39EA16DD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BF02C891-EA31-4E29-BEC1-3E18A810CFC2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Present the information in reverse chronological order (your current job listed first, previous jobs listed next).</a:t>
          </a:r>
        </a:p>
      </dsp:txBody>
      <dsp:txXfrm>
        <a:off x="2758817" y="573182"/>
        <a:ext cx="2241239" cy="1344743"/>
      </dsp:txXfrm>
    </dsp:sp>
    <dsp:sp modelId="{D12F0546-06BB-4B7F-9334-CA109395F2EC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5D872611-81E0-41CD-8205-D0A91FCAD66D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Your job title (if you have or had one)</a:t>
          </a:r>
        </a:p>
      </dsp:txBody>
      <dsp:txXfrm>
        <a:off x="5515542" y="573182"/>
        <a:ext cx="2241239" cy="1344743"/>
      </dsp:txXfrm>
    </dsp:sp>
    <dsp:sp modelId="{9CE596A4-5EAE-4B03-9578-AC6139616B1F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79D1B0A2-7984-425B-8BD4-D3F4AEA3C5B1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name of the company you worked for</a:t>
          </a:r>
        </a:p>
      </dsp:txBody>
      <dsp:txXfrm>
        <a:off x="8272267" y="573182"/>
        <a:ext cx="2241239" cy="1344743"/>
      </dsp:txXfrm>
    </dsp:sp>
    <dsp:sp modelId="{D0B6B155-3D7F-448E-B9A5-95503DF8901B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A56E48BD-FD84-4389-A785-8C4CF8DACCDC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location of this company (city and state)</a:t>
          </a:r>
        </a:p>
      </dsp:txBody>
      <dsp:txXfrm>
        <a:off x="2092" y="2433411"/>
        <a:ext cx="2241239" cy="1344743"/>
      </dsp:txXfrm>
    </dsp:sp>
    <dsp:sp modelId="{B30775B0-CA3C-47E7-8A5E-98221D79A69D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40017BA2-F48C-43D5-B1A4-F56A1608EB4D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time period during which you worked at this job</a:t>
          </a:r>
        </a:p>
      </dsp:txBody>
      <dsp:txXfrm>
        <a:off x="2758817" y="2433411"/>
        <a:ext cx="2241239" cy="1344743"/>
      </dsp:txXfrm>
    </dsp:sp>
    <dsp:sp modelId="{54847C9A-D6F2-4E48-8564-13C49F9111DC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Your job duties, responsibilities, and accomplishments</a:t>
          </a:r>
        </a:p>
      </dsp:txBody>
      <dsp:txXfrm>
        <a:off x="5515542" y="2433411"/>
        <a:ext cx="2241239" cy="1344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5D8D7-C905-44AD-B15A-B9CF9B7FEF5C}">
      <dsp:nvSpPr>
        <dsp:cNvPr id="0" name=""/>
        <dsp:cNvSpPr/>
      </dsp:nvSpPr>
      <dsp:spPr>
        <a:xfrm>
          <a:off x="0" y="21929"/>
          <a:ext cx="6263640" cy="1831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Education</a:t>
          </a:r>
          <a:endParaRPr lang="en-US" sz="2600" kern="1200"/>
        </a:p>
      </dsp:txBody>
      <dsp:txXfrm>
        <a:off x="89424" y="111353"/>
        <a:ext cx="6084792" cy="1653006"/>
      </dsp:txXfrm>
    </dsp:sp>
    <dsp:sp modelId="{F044992A-2026-4ECF-9B42-E60CF4C393E3}">
      <dsp:nvSpPr>
        <dsp:cNvPr id="0" name=""/>
        <dsp:cNvSpPr/>
      </dsp:nvSpPr>
      <dsp:spPr>
        <a:xfrm>
          <a:off x="0" y="1928663"/>
          <a:ext cx="6263640" cy="1831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(in reverse chronological order (most recent education first; previous schools, colleges, universities, military courses, and training seminars next)</a:t>
          </a:r>
        </a:p>
      </dsp:txBody>
      <dsp:txXfrm>
        <a:off x="89424" y="2018087"/>
        <a:ext cx="6084792" cy="1653006"/>
      </dsp:txXfrm>
    </dsp:sp>
    <dsp:sp modelId="{89C36108-705D-4DC5-944E-675965A8F0F6}">
      <dsp:nvSpPr>
        <dsp:cNvPr id="0" name=""/>
        <dsp:cNvSpPr/>
      </dsp:nvSpPr>
      <dsp:spPr>
        <a:xfrm>
          <a:off x="0" y="3760518"/>
          <a:ext cx="6263640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Degree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Area of specialization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School attended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Location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Year of graduation or years attended</a:t>
          </a:r>
        </a:p>
      </dsp:txBody>
      <dsp:txXfrm>
        <a:off x="0" y="3760518"/>
        <a:ext cx="6263640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D906-2C21-425C-8B72-4A02F0ACB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7C0EC-33B7-44FE-9E4D-DCF8BE32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2067-BB2B-467B-B0B6-565A6332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F20B-A0C1-496F-A8D5-57727A5C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F1F7-F8EC-4160-98C0-F5BEBE73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2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F5B7-42C5-44E3-B859-16435E5A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99EB-20C1-43FB-A136-8E8BA019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A3CB-9C45-401D-A760-10BF71C8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1A20E-D9D1-4CDE-B63C-081F537A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54678-B067-418D-B547-B0F94D3C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C9DE9-28AF-451A-BA18-EBC83963E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386DE-12C3-4237-94B3-A5B62F2F3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1919-5426-4D5C-8EC7-627D8ED7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5D8E-7B75-4144-9324-4A133C50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D4EF-C754-4189-8A5E-54EE022F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7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987-20C3-4C78-A651-525492D1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89B3-4BCE-45A3-83FE-B2A0FCC6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EA6C-107C-48B2-99D3-F03F1DE9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627F0-4BD8-48B4-8F54-FCB48546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456C-32EE-4D85-96B9-E3E97A04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7AED-40FE-453A-A481-C43E96D9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E776B-86F9-410A-9A83-9E216549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7702-990B-4D7C-8C17-1CE1DD9F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6E63-292D-467E-AAF8-007767A4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BB88-B219-4E3E-89E5-205E5940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8049-F31F-4EA4-9112-7FCA5838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E9CD-AB50-4D3B-8E6D-BAA207510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2B1B8-D05D-405B-A9A2-80F31104C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A23F-20E7-4C1D-AA3B-B3D1A8B9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A7392-9A80-41A0-B6BF-D6A28F5E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9064-E5D5-4251-886B-204C9685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43C8-A235-4E15-A035-1D336A6C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7FB9-0DB8-4A99-9D13-479AD524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96B42-A60D-45E1-B762-F86F043B2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FBA41-B119-4AA0-8F69-72730A3AD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B8B14-F21E-4D05-9FBA-6B4F7878D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A8464-66F9-43F6-852D-A5D0F406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0F532-BFC5-49B2-A999-2BF0B6B6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10A38-3CDC-4DD7-B4E9-EC31081F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1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B619-28E0-4256-A730-C08FEF28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103CE-58C5-4AE7-9AE7-851980AF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8780E-97E6-46FE-BDE9-95DE7F72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5D306-044C-4C77-91EE-0C0EC4E6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6FD9A-75C1-499A-A1B5-3C67F294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00DF4-BB5B-4572-B61E-6E5BCE71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8D00B-4912-4DD0-874F-D5D66381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F62-0F9B-47B7-913C-64FCC5BC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713C-7352-4BF0-87C0-886D8A8B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49CE3-C22A-44D4-85C1-158C2FA3D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DD3FF-3EA6-4150-9BC8-D37F08C0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E2685-BC51-40F6-ABE5-FE95B9DC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A5AA8-3B34-4678-9E86-86F16CA0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4EE9-C0F3-4C8A-8D0C-47258564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505EC-1318-4DA5-B7C1-45968D460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56789-928C-4815-A8AC-D53D0329B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442F8-66EA-4D84-AF7F-271470D4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BFCFE-4B1C-4E77-8D6D-10F161E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02E1-8AD6-40FF-B3C8-8C4AE95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9BB87-3F54-4945-A433-1F50EB73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2D2C-7043-49E7-9765-DE8CD4CB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B83C-BFA3-461A-9D86-7A9F77B8C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C056-83A0-4DC9-991E-FF3766760377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60AE-4271-4F9B-A263-F0BF3A09E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B6F3-A770-4F42-A0C6-60E12C172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1F46-91B6-4D48-896E-4F94AF2BB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D8E32-9A08-42E0-A881-76D0D31A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Job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4325-8B19-48FB-9DA8-3F0EE054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b="1" kern="1200" dirty="0">
                <a:latin typeface="+mj-lt"/>
                <a:ea typeface="+mj-ea"/>
                <a:cs typeface="+mj-cs"/>
              </a:rPr>
              <a:t>Key Resume Components</a:t>
            </a:r>
            <a:endParaRPr lang="en-US" sz="46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A78A8D0-0B60-4C51-9C7A-B098366B4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075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5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43052A6-87E0-4A47-889C-C0BD47B23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graphicEl>
                                              <a:dgm id="{443052A6-87E0-4A47-889C-C0BD47B23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graphicEl>
                                              <a:dgm id="{443052A6-87E0-4A47-889C-C0BD47B23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D02AB44E-203B-4D75-B448-94D5D5352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graphicEl>
                                              <a:dgm id="{D02AB44E-203B-4D75-B448-94D5D5352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graphicEl>
                                              <a:dgm id="{D02AB44E-203B-4D75-B448-94D5D5352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F02C891-EA31-4E29-BEC1-3E18A810C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graphicEl>
                                              <a:dgm id="{BF02C891-EA31-4E29-BEC1-3E18A810C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graphicEl>
                                              <a:dgm id="{BF02C891-EA31-4E29-BEC1-3E18A810C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538C76D-94E2-4F6A-B7EA-6D4A39EA1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graphicEl>
                                              <a:dgm id="{2538C76D-94E2-4F6A-B7EA-6D4A39EA1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graphicEl>
                                              <a:dgm id="{2538C76D-94E2-4F6A-B7EA-6D4A39EA1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5D872611-81E0-41CD-8205-D0A91FCAD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graphicEl>
                                              <a:dgm id="{5D872611-81E0-41CD-8205-D0A91FCAD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graphicEl>
                                              <a:dgm id="{5D872611-81E0-41CD-8205-D0A91FCAD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D12F0546-06BB-4B7F-9334-CA109395F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graphicEl>
                                              <a:dgm id="{D12F0546-06BB-4B7F-9334-CA109395F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graphicEl>
                                              <a:dgm id="{D12F0546-06BB-4B7F-9334-CA109395F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9D1B0A2-7984-425B-8BD4-D3F4AEA3C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graphicEl>
                                              <a:dgm id="{79D1B0A2-7984-425B-8BD4-D3F4AEA3C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graphicEl>
                                              <a:dgm id="{79D1B0A2-7984-425B-8BD4-D3F4AEA3C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E596A4-5EAE-4B03-9578-AC6139616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>
                                            <p:graphicEl>
                                              <a:dgm id="{9CE596A4-5EAE-4B03-9578-AC6139616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graphicEl>
                                              <a:dgm id="{9CE596A4-5EAE-4B03-9578-AC6139616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56E48BD-FD84-4389-A785-8C4CF8DAC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graphicEl>
                                              <a:dgm id="{A56E48BD-FD84-4389-A785-8C4CF8DAC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graphicEl>
                                              <a:dgm id="{A56E48BD-FD84-4389-A785-8C4CF8DAC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D0B6B155-3D7F-448E-B9A5-95503DF89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>
                                            <p:graphicEl>
                                              <a:dgm id="{D0B6B155-3D7F-448E-B9A5-95503DF89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>
                                            <p:graphicEl>
                                              <a:dgm id="{D0B6B155-3D7F-448E-B9A5-95503DF89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0017BA2-F48C-43D5-B1A4-F56A1608E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graphicEl>
                                              <a:dgm id="{40017BA2-F48C-43D5-B1A4-F56A1608E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graphicEl>
                                              <a:dgm id="{40017BA2-F48C-43D5-B1A4-F56A1608E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30775B0-CA3C-47E7-8A5E-98221D79A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>
                                            <p:graphicEl>
                                              <a:dgm id="{B30775B0-CA3C-47E7-8A5E-98221D79A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>
                                            <p:graphicEl>
                                              <a:dgm id="{B30775B0-CA3C-47E7-8A5E-98221D79A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54847C9A-D6F2-4E48-8564-13C49F911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>
                                            <p:graphicEl>
                                              <a:dgm id="{54847C9A-D6F2-4E48-8564-13C49F911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>
                                            <p:graphicEl>
                                              <a:dgm id="{54847C9A-D6F2-4E48-8564-13C49F911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3FAF-5100-4F30-980D-4C606039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chemeClr val="accent5"/>
                </a:solidFill>
              </a:rPr>
              <a:t>Key Resume Components</a:t>
            </a:r>
            <a:endParaRPr lang="en-US" sz="5100" dirty="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2F0EA4-A068-4747-AE46-30C6F8989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29206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76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D5D8D7-C905-44AD-B15A-B9CF9B7FE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5BD5D8D7-C905-44AD-B15A-B9CF9B7FE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5BD5D8D7-C905-44AD-B15A-B9CF9B7FE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44992A-2026-4ECF-9B42-E60CF4C39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F044992A-2026-4ECF-9B42-E60CF4C39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F044992A-2026-4ECF-9B42-E60CF4C39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C36108-705D-4DC5-944E-675965A8F0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89C36108-705D-4DC5-944E-675965A8F0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89C36108-705D-4DC5-944E-675965A8F0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4C66-AB66-445F-8D4C-D3E2CED1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Resume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19ED-381E-4E34-89DB-F2481EE6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Professional Skills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BD031-E0B0-4D9B-B132-F4257108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486024"/>
            <a:ext cx="9153525" cy="27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EF5D-252A-4CBA-8C1C-38E4DFE4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Resume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A267-E48A-42BB-BBA1-A20692E2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Professional Affiliations</a:t>
            </a:r>
          </a:p>
          <a:p>
            <a:r>
              <a:rPr lang="en-US" b="1" dirty="0"/>
              <a:t>References</a:t>
            </a:r>
          </a:p>
          <a:p>
            <a:r>
              <a:rPr lang="en-US" b="1" dirty="0"/>
              <a:t>Personal Data</a:t>
            </a:r>
          </a:p>
          <a:p>
            <a:pPr lvl="1"/>
            <a:r>
              <a:rPr lang="en-US" dirty="0"/>
              <a:t>Do not include any of the following information: birth date, race, gender, religion, height, weight, religious affiliation, marital status, or pictures of yourself.</a:t>
            </a:r>
          </a:p>
        </p:txBody>
      </p:sp>
    </p:spTree>
    <p:extLst>
      <p:ext uri="{BB962C8B-B14F-4D97-AF65-F5344CB8AC3E}">
        <p14:creationId xmlns:p14="http://schemas.microsoft.com/office/powerpoint/2010/main" val="173933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70F6-9C3C-4D07-BB96-DB4F04DF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Three Rs of Searching for a Job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BEDA94-650A-4EB9-8712-26F4AC9D7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663403"/>
              </p:ext>
            </p:extLst>
          </p:nvPr>
        </p:nvGraphicFramePr>
        <p:xfrm>
          <a:off x="838200" y="365125"/>
          <a:ext cx="10515600" cy="638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61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9C7C7E-2E05-405E-B960-A3CB86B19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99C7C7E-2E05-405E-B960-A3CB86B19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99C7C7E-2E05-405E-B960-A3CB86B19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2C3F80-CD9B-458F-8EBA-40EA76D598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BB2C3F80-CD9B-458F-8EBA-40EA76D598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BB2C3F80-CD9B-458F-8EBA-40EA76D598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3454EE-E8CF-4A98-9CE4-020AFAA5C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783454EE-E8CF-4A98-9CE4-020AFAA5C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783454EE-E8CF-4A98-9CE4-020AFAA5C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F09D64-AA9C-45B6-BC94-BE0DC3A5B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ABF09D64-AA9C-45B6-BC94-BE0DC3A5B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ABF09D64-AA9C-45B6-BC94-BE0DC3A5B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10C748-B1DE-4694-BC59-350D3B9B3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E610C748-B1DE-4694-BC59-350D3B9B3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E610C748-B1DE-4694-BC59-350D3B9B3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E7A332-B7E9-4525-8C62-EC97E444F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FCE7A332-B7E9-4525-8C62-EC97E444F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FCE7A332-B7E9-4525-8C62-EC97E444F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67465-A05B-43B8-B94A-0852DD479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D0167465-A05B-43B8-B94A-0852DD479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D0167465-A05B-43B8-B94A-0852DD479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CBE498-230D-4002-9F9B-DCB9D73CB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C5CBE498-230D-4002-9F9B-DCB9D73CB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C5CBE498-230D-4002-9F9B-DCB9D73CB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45C5F4-7785-410F-BEDD-2DFB2338D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6145C5F4-7785-410F-BEDD-2DFB2338D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6145C5F4-7785-410F-BEDD-2DFB2338D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26E9-4569-435F-85C3-4F240F07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A3E70F-D2A9-4F58-A25A-8C51253F0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946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5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D50255-06F9-449B-90BA-15B9706B6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7D50255-06F9-449B-90BA-15B9706B6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7D50255-06F9-449B-90BA-15B9706B6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3F68F6-E9D1-4E92-93DA-54D9CF22A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63F68F6-E9D1-4E92-93DA-54D9CF22A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63F68F6-E9D1-4E92-93DA-54D9CF22A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44A719-BD30-448C-AB71-BD9A549E9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4544A719-BD30-448C-AB71-BD9A549E9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4544A719-BD30-448C-AB71-BD9A549E9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76620B-6453-426E-A445-F9E95D078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2E76620B-6453-426E-A445-F9E95D078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2E76620B-6453-426E-A445-F9E95D078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BDFDB-2C32-4B11-A299-5D78CD79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Curriculum Vitae / Resume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8BD7-8122-4C05-AF0B-31AA4DA1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Document highlighting</a:t>
            </a:r>
          </a:p>
          <a:p>
            <a:pPr lvl="1"/>
            <a:r>
              <a:rPr lang="en-US" dirty="0"/>
              <a:t>Qualifications</a:t>
            </a:r>
          </a:p>
          <a:p>
            <a:pPr lvl="1"/>
            <a:r>
              <a:rPr lang="en-US" dirty="0"/>
              <a:t>Experience</a:t>
            </a:r>
          </a:p>
          <a:p>
            <a:pPr lvl="1"/>
            <a:r>
              <a:rPr lang="en-US" dirty="0"/>
              <a:t>Awards</a:t>
            </a:r>
          </a:p>
          <a:p>
            <a:pPr lvl="1"/>
            <a:r>
              <a:rPr lang="en-US" dirty="0"/>
              <a:t>Skills of an applicant</a:t>
            </a:r>
          </a:p>
        </p:txBody>
      </p:sp>
    </p:spTree>
    <p:extLst>
      <p:ext uri="{BB962C8B-B14F-4D97-AF65-F5344CB8AC3E}">
        <p14:creationId xmlns:p14="http://schemas.microsoft.com/office/powerpoint/2010/main" val="32133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8DA19-4F23-4BD2-9FC7-B597AB1C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3700" b="1">
                <a:solidFill>
                  <a:schemeClr val="bg1"/>
                </a:solidFill>
              </a:rPr>
              <a:t>Ethical Considerations When Writing a Resume</a:t>
            </a:r>
            <a:endParaRPr lang="en-US" sz="3700">
              <a:solidFill>
                <a:schemeClr val="bg1"/>
              </a:solidFill>
            </a:endParaRPr>
          </a:p>
        </p:txBody>
      </p:sp>
      <p:pic>
        <p:nvPicPr>
          <p:cNvPr id="15" name="Graphic 6" descr="Diploma Roll">
            <a:extLst>
              <a:ext uri="{FF2B5EF4-FFF2-40B4-BE49-F238E27FC236}">
                <a16:creationId xmlns:a16="http://schemas.microsoft.com/office/drawing/2014/main" id="{5E89E290-A409-4D9F-9D8E-DE8AF6E31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1E10-1103-43FF-A998-7C3FDFCF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Make sure that your resume is ethical and honest.</a:t>
            </a:r>
          </a:p>
          <a:p>
            <a:r>
              <a:rPr lang="en-US" sz="2600" dirty="0"/>
              <a:t>Including a degree that you have not earned</a:t>
            </a:r>
          </a:p>
          <a:p>
            <a:r>
              <a:rPr lang="en-US" sz="2600" dirty="0"/>
              <a:t>Listing colleges or universities that you have not attended</a:t>
            </a:r>
          </a:p>
          <a:p>
            <a:r>
              <a:rPr lang="en-US" sz="2600" dirty="0"/>
              <a:t>Inflating your job title</a:t>
            </a:r>
          </a:p>
          <a:p>
            <a:r>
              <a:rPr lang="en-US" sz="2600" dirty="0"/>
              <a:t>Inflating your job responsibilities</a:t>
            </a:r>
          </a:p>
          <a:p>
            <a:r>
              <a:rPr lang="en-US" sz="2600" dirty="0"/>
              <a:t>Inflating your job achievements</a:t>
            </a:r>
          </a:p>
          <a:p>
            <a:r>
              <a:rPr lang="en-US" sz="2600" dirty="0"/>
              <a:t>Listing jobs that you have not held</a:t>
            </a:r>
          </a:p>
          <a:p>
            <a:r>
              <a:rPr lang="en-US" sz="2600" dirty="0"/>
              <a:t>Claiming technical knowledge that you do not have</a:t>
            </a:r>
          </a:p>
          <a:p>
            <a:r>
              <a:rPr lang="en-US" sz="2600" dirty="0"/>
              <a:t>Omitting large amounts of time from your school and job histories</a:t>
            </a:r>
          </a:p>
          <a:p>
            <a:r>
              <a:rPr lang="en-US" sz="2600" dirty="0"/>
              <a:t>Including military rank you have not earned</a:t>
            </a:r>
          </a:p>
        </p:txBody>
      </p:sp>
    </p:spTree>
    <p:extLst>
      <p:ext uri="{BB962C8B-B14F-4D97-AF65-F5344CB8AC3E}">
        <p14:creationId xmlns:p14="http://schemas.microsoft.com/office/powerpoint/2010/main" val="173307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90DC4-DF7A-415C-B55E-FD098E40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</a:rPr>
              <a:t>Key Resume Components</a:t>
            </a:r>
            <a:br>
              <a:rPr lang="en-US" sz="4100" b="1" dirty="0">
                <a:solidFill>
                  <a:srgbClr val="FFFFFF"/>
                </a:solidFill>
              </a:rPr>
            </a:br>
            <a:r>
              <a:rPr lang="en-US" sz="4100" b="1" dirty="0">
                <a:solidFill>
                  <a:srgbClr val="FFFFFF"/>
                </a:solidFill>
              </a:rPr>
              <a:t>Identification </a:t>
            </a:r>
            <a:r>
              <a:rPr lang="en-US" sz="4100" dirty="0">
                <a:solidFill>
                  <a:srgbClr val="FFFFFF"/>
                </a:solidFill>
              </a:rPr>
              <a:t>Begin your resume with the following: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D358DB-89F0-4D9E-88D8-1BF1A3A0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sz="2600" b="1" dirty="0"/>
          </a:p>
          <a:p>
            <a:r>
              <a:rPr lang="en-US" sz="2600" b="1" dirty="0"/>
              <a:t>Name (full first name, middle initial, and last name). </a:t>
            </a:r>
            <a:r>
              <a:rPr lang="en-US" sz="2600" dirty="0"/>
              <a:t>Your name can be in boldface and printed in a larger type size (14 point, 16 point, etc.)</a:t>
            </a:r>
          </a:p>
          <a:p>
            <a:r>
              <a:rPr lang="en-US" sz="2600" b="1" dirty="0"/>
              <a:t>Contact information. </a:t>
            </a:r>
            <a:r>
              <a:rPr lang="en-US" sz="2600" dirty="0"/>
              <a:t>Include your street address, your city, state, and zip code.</a:t>
            </a:r>
          </a:p>
          <a:p>
            <a:r>
              <a:rPr lang="en-US" sz="2600" dirty="0"/>
              <a:t>If required add your permanent address as well.</a:t>
            </a:r>
          </a:p>
          <a:p>
            <a:r>
              <a:rPr lang="en-US" sz="2600" b="1" dirty="0"/>
              <a:t>Area code and phone numbers. </a:t>
            </a:r>
            <a:r>
              <a:rPr lang="en-US" sz="2600" dirty="0"/>
              <a:t>Limit yourself to two phone numbers, and don’t provide a work phone.</a:t>
            </a:r>
          </a:p>
          <a:p>
            <a:r>
              <a:rPr lang="en-US" sz="2600" b="1" dirty="0"/>
              <a:t>E-mail, Web site address, or fax number.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317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3241-DBF1-4DB6-B318-BBA1D3E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Resume Components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F8685D-8645-4491-8A17-55D7BC8D1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3809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9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4A74DC-A8A8-4BCB-B9F3-DD596FF8F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44A74DC-A8A8-4BCB-B9F3-DD596FF8F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44A74DC-A8A8-4BCB-B9F3-DD596FF8F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8BDEA0-2D50-44B2-B430-44B38292F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568BDEA0-2D50-44B2-B430-44B38292F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568BDEA0-2D50-44B2-B430-44B38292F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4D82F1-C839-4E52-8C7F-573F3BE58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554D82F1-C839-4E52-8C7F-573F3BE58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554D82F1-C839-4E52-8C7F-573F3BE58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C294E2-30B7-4BD5-B064-92B5B53E4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ACC294E2-30B7-4BD5-B064-92B5B53E4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ACC294E2-30B7-4BD5-B064-92B5B53E4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018288-8D55-4E17-98C7-EF230083F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61018288-8D55-4E17-98C7-EF230083F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61018288-8D55-4E17-98C7-EF230083F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0A99FB-43A5-49C1-977E-6E02DAD9C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A80A99FB-43A5-49C1-977E-6E02DAD9C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A80A99FB-43A5-49C1-977E-6E02DAD9C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3BCE5D-25FE-4FF1-9152-FFE46F9BE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A3BCE5D-25FE-4FF1-9152-FFE46F9BE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A3BCE5D-25FE-4FF1-9152-FFE46F9BE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C59C21-8EAD-4380-BD1C-70FBC4D3B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F9C59C21-8EAD-4380-BD1C-70FBC4D3B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F9C59C21-8EAD-4380-BD1C-70FBC4D3B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9DFD57-A2C8-436F-9538-3280ABB5A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DE9DFD57-A2C8-436F-9538-3280ABB5A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DE9DFD57-A2C8-436F-9538-3280ABB5A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E2CF-3D86-4CC3-8123-2DAFE8AE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Resume Components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6A618E-54F3-4ED3-BA30-19A439B0A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862" y="1863801"/>
            <a:ext cx="1015027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3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5280-A62C-4320-AC7A-B13044D4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Key Resume Components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92574-7CB1-4371-BE74-58AA0C43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8" y="4067316"/>
            <a:ext cx="10515595" cy="2642191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8455D4-4E43-4BEB-BBB7-09C6A83FD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21401"/>
              </p:ext>
            </p:extLst>
          </p:nvPr>
        </p:nvGraphicFramePr>
        <p:xfrm>
          <a:off x="1008184" y="1226424"/>
          <a:ext cx="10175630" cy="264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839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FEB92C-BD10-44E8-AFEF-F92388CB99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9FEB92C-BD10-44E8-AFEF-F92388CB99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9FEB92C-BD10-44E8-AFEF-F92388CB99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6C86E1-9511-44ED-B118-AC7C23379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726C86E1-9511-44ED-B118-AC7C23379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726C86E1-9511-44ED-B118-AC7C23379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C3FBF3-012A-409A-919F-C7026D28A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5EC3FBF3-012A-409A-919F-C7026D28A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5EC3FBF3-012A-409A-919F-C7026D28A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8B6D11-DD04-4C20-8E17-91C41E36A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A28B6D11-DD04-4C20-8E17-91C41E36A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A28B6D11-DD04-4C20-8E17-91C41E36A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5D2C40-628B-4A7C-9AAC-BECB15240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615D2C40-628B-4A7C-9AAC-BECB15240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615D2C40-628B-4A7C-9AAC-BECB15240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B2A410-FA19-4244-A31E-905AE2A01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DDB2A410-FA19-4244-A31E-905AE2A01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DDB2A410-FA19-4244-A31E-905AE2A01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F9E660-C735-4721-AC49-D062201B5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2CF9E660-C735-4721-AC49-D062201B5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2CF9E660-C735-4721-AC49-D062201B5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FCA4BB-F461-4638-83C7-650CCECAB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4AFCA4BB-F461-4638-83C7-650CCECAB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4AFCA4BB-F461-4638-83C7-650CCECAB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68BD75-33F2-4A5E-B2A4-B2A46CD93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EC68BD75-33F2-4A5E-B2A4-B2A46CD93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EC68BD75-33F2-4A5E-B2A4-B2A46CD93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Job Search</vt:lpstr>
      <vt:lpstr>The Three Rs of Searching for a Job</vt:lpstr>
      <vt:lpstr>PowerPoint Presentation</vt:lpstr>
      <vt:lpstr>Curriculum Vitae / Resume</vt:lpstr>
      <vt:lpstr>Ethical Considerations When Writing a Resume</vt:lpstr>
      <vt:lpstr>Key Resume Components Identification Begin your resume with the following:</vt:lpstr>
      <vt:lpstr>Key Resume Components</vt:lpstr>
      <vt:lpstr>Key Resume Components</vt:lpstr>
      <vt:lpstr>Key Resume Components</vt:lpstr>
      <vt:lpstr>Key Resume Components</vt:lpstr>
      <vt:lpstr>Key Resume Components</vt:lpstr>
      <vt:lpstr>Key Resume Components</vt:lpstr>
      <vt:lpstr>Key Resume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Job Search</dc:title>
  <dc:creator>arfan</dc:creator>
  <cp:lastModifiedBy>arfan</cp:lastModifiedBy>
  <cp:revision>2</cp:revision>
  <dcterms:created xsi:type="dcterms:W3CDTF">2021-11-25T09:41:17Z</dcterms:created>
  <dcterms:modified xsi:type="dcterms:W3CDTF">2021-11-26T11:31:59Z</dcterms:modified>
</cp:coreProperties>
</file>