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1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130D1-CACB-4FDD-83B7-86E5DF68904F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BEC07E7-B958-4F0A-B094-E5E3418A0C7E}">
      <dgm:prSet/>
      <dgm:spPr/>
      <dgm:t>
        <a:bodyPr/>
        <a:lstStyle/>
        <a:p>
          <a:r>
            <a:rPr lang="en-US" dirty="0"/>
            <a:t>Define Acronyms and abbreviation</a:t>
          </a:r>
        </a:p>
      </dgm:t>
    </dgm:pt>
    <dgm:pt modelId="{E2A1E255-2B22-44F5-B91B-A536CF96F8E8}" type="parTrans" cxnId="{06A1C6E2-D1D0-443E-83DA-AF101D0844F1}">
      <dgm:prSet/>
      <dgm:spPr/>
      <dgm:t>
        <a:bodyPr/>
        <a:lstStyle/>
        <a:p>
          <a:endParaRPr lang="en-US"/>
        </a:p>
      </dgm:t>
    </dgm:pt>
    <dgm:pt modelId="{FB761BFC-A333-46A5-A862-BB25C6DE8EE2}" type="sibTrans" cxnId="{06A1C6E2-D1D0-443E-83DA-AF101D0844F1}">
      <dgm:prSet/>
      <dgm:spPr/>
      <dgm:t>
        <a:bodyPr/>
        <a:lstStyle/>
        <a:p>
          <a:endParaRPr lang="en-US"/>
        </a:p>
      </dgm:t>
    </dgm:pt>
    <dgm:pt modelId="{C22F37BF-D9C0-4CB6-89C4-BA7E85A99BD9}">
      <dgm:prSet/>
      <dgm:spPr/>
      <dgm:t>
        <a:bodyPr/>
        <a:lstStyle/>
        <a:p>
          <a:r>
            <a:rPr lang="en-US" dirty="0"/>
            <a:t>For example, corporate employees often abbreviate the job title “system manager” as “</a:t>
          </a:r>
          <a:r>
            <a:rPr lang="en-US" dirty="0" err="1"/>
            <a:t>sysmgr</a:t>
          </a:r>
          <a:r>
            <a:rPr lang="en-US" dirty="0"/>
            <a:t>”</a:t>
          </a:r>
        </a:p>
      </dgm:t>
    </dgm:pt>
    <dgm:pt modelId="{A18846D5-433B-4680-ADE7-D07BC0C9F5AB}" type="parTrans" cxnId="{BC8FD780-9590-45C9-AE42-3CEDE977AA62}">
      <dgm:prSet/>
      <dgm:spPr/>
      <dgm:t>
        <a:bodyPr/>
        <a:lstStyle/>
        <a:p>
          <a:endParaRPr lang="en-US"/>
        </a:p>
      </dgm:t>
    </dgm:pt>
    <dgm:pt modelId="{3D31FC27-0F13-4397-845B-FEAC5D755E23}" type="sibTrans" cxnId="{BC8FD780-9590-45C9-AE42-3CEDE977AA62}">
      <dgm:prSet/>
      <dgm:spPr/>
      <dgm:t>
        <a:bodyPr/>
        <a:lstStyle/>
        <a:p>
          <a:endParaRPr lang="en-US"/>
        </a:p>
      </dgm:t>
    </dgm:pt>
    <dgm:pt modelId="{DF6AA195-61B4-4D34-9751-EDE3E25DBD31}">
      <dgm:prSet/>
      <dgm:spPr/>
      <dgm:t>
        <a:bodyPr/>
        <a:lstStyle/>
        <a:p>
          <a:r>
            <a:rPr lang="en-US" dirty="0"/>
            <a:t>However, in German the title “system manager” is called the “system </a:t>
          </a:r>
          <a:r>
            <a:rPr lang="en-US" dirty="0" err="1"/>
            <a:t>leiter</a:t>
          </a:r>
          <a:r>
            <a:rPr lang="en-US" dirty="0"/>
            <a:t>”</a:t>
          </a:r>
        </a:p>
      </dgm:t>
    </dgm:pt>
    <dgm:pt modelId="{1F08EAFC-E00D-48B5-B89D-A9B9F0564FBF}" type="parTrans" cxnId="{478600FB-E8B7-4E76-8292-32DE6E1FB214}">
      <dgm:prSet/>
      <dgm:spPr/>
      <dgm:t>
        <a:bodyPr/>
        <a:lstStyle/>
        <a:p>
          <a:endParaRPr lang="en-US"/>
        </a:p>
      </dgm:t>
    </dgm:pt>
    <dgm:pt modelId="{D7DB5862-3319-4C63-BDB1-4D73A00692FA}" type="sibTrans" cxnId="{478600FB-E8B7-4E76-8292-32DE6E1FB214}">
      <dgm:prSet/>
      <dgm:spPr/>
      <dgm:t>
        <a:bodyPr/>
        <a:lstStyle/>
        <a:p>
          <a:endParaRPr lang="en-US"/>
        </a:p>
      </dgm:t>
    </dgm:pt>
    <dgm:pt modelId="{EAA62EDF-6E63-4754-B3ED-344248E7AFE5}">
      <dgm:prSet/>
      <dgm:spPr/>
      <dgm:t>
        <a:bodyPr/>
        <a:lstStyle/>
        <a:p>
          <a:r>
            <a:rPr lang="en-US" dirty="0"/>
            <a:t>In French, it’s “le </a:t>
          </a:r>
          <a:r>
            <a:rPr lang="en-US" dirty="0" err="1"/>
            <a:t>responsable</a:t>
          </a:r>
          <a:r>
            <a:rPr lang="en-US" dirty="0"/>
            <a:t>” </a:t>
          </a:r>
        </a:p>
      </dgm:t>
    </dgm:pt>
    <dgm:pt modelId="{AA1AF5EC-E66E-4AED-8076-FCB0654A8C8C}" type="parTrans" cxnId="{AA548541-AC9C-45F9-A52F-94F15233E446}">
      <dgm:prSet/>
      <dgm:spPr/>
      <dgm:t>
        <a:bodyPr/>
        <a:lstStyle/>
        <a:p>
          <a:endParaRPr lang="en-US"/>
        </a:p>
      </dgm:t>
    </dgm:pt>
    <dgm:pt modelId="{5474DB12-D73D-4CDC-91B7-F7F2FD2599A2}" type="sibTrans" cxnId="{AA548541-AC9C-45F9-A52F-94F15233E446}">
      <dgm:prSet/>
      <dgm:spPr/>
      <dgm:t>
        <a:bodyPr/>
        <a:lstStyle/>
        <a:p>
          <a:endParaRPr lang="en-US"/>
        </a:p>
      </dgm:t>
    </dgm:pt>
    <dgm:pt modelId="{B481F946-BAC7-4691-9158-C84D974EBDF7}">
      <dgm:prSet/>
      <dgm:spPr/>
      <dgm:t>
        <a:bodyPr/>
        <a:lstStyle/>
        <a:p>
          <a:r>
            <a:rPr lang="en-US"/>
            <a:t>The abbreviation “sysmgr” would make no sense in either of these countries.</a:t>
          </a:r>
        </a:p>
      </dgm:t>
    </dgm:pt>
    <dgm:pt modelId="{9D8C69B3-4022-45D6-89F7-988FFA764965}" type="parTrans" cxnId="{196B8A71-F306-4F84-A115-FE62039B6EC9}">
      <dgm:prSet/>
      <dgm:spPr/>
      <dgm:t>
        <a:bodyPr/>
        <a:lstStyle/>
        <a:p>
          <a:endParaRPr lang="en-US"/>
        </a:p>
      </dgm:t>
    </dgm:pt>
    <dgm:pt modelId="{A7E86BF5-4CCF-41EE-8218-5FFB010FB2AA}" type="sibTrans" cxnId="{196B8A71-F306-4F84-A115-FE62039B6EC9}">
      <dgm:prSet/>
      <dgm:spPr/>
      <dgm:t>
        <a:bodyPr/>
        <a:lstStyle/>
        <a:p>
          <a:endParaRPr lang="en-US"/>
        </a:p>
      </dgm:t>
    </dgm:pt>
    <dgm:pt modelId="{A098516B-D76E-4E83-9954-6586AD7039A4}">
      <dgm:prSet/>
      <dgm:spPr/>
      <dgm:t>
        <a:bodyPr/>
        <a:lstStyle/>
        <a:p>
          <a:r>
            <a:rPr lang="en-US"/>
            <a:t>Avoid Jargon and Idioms</a:t>
          </a:r>
        </a:p>
      </dgm:t>
    </dgm:pt>
    <dgm:pt modelId="{A76CCFC4-3C05-4E6E-AA60-994D26450AEA}" type="parTrans" cxnId="{7A8BC759-216E-4733-89BB-BEECEA9C65F7}">
      <dgm:prSet/>
      <dgm:spPr/>
      <dgm:t>
        <a:bodyPr/>
        <a:lstStyle/>
        <a:p>
          <a:endParaRPr lang="en-US"/>
        </a:p>
      </dgm:t>
    </dgm:pt>
    <dgm:pt modelId="{4C8E1CBF-75E7-4690-A233-F99CA01200D1}" type="sibTrans" cxnId="{7A8BC759-216E-4733-89BB-BEECEA9C65F7}">
      <dgm:prSet/>
      <dgm:spPr/>
      <dgm:t>
        <a:bodyPr/>
        <a:lstStyle/>
        <a:p>
          <a:endParaRPr lang="en-US"/>
        </a:p>
      </dgm:t>
    </dgm:pt>
    <dgm:pt modelId="{8FA89E5B-6DC2-4EAA-BCDC-3142213BCFA4}" type="pres">
      <dgm:prSet presAssocID="{7F3130D1-CACB-4FDD-83B7-86E5DF68904F}" presName="linear" presStyleCnt="0">
        <dgm:presLayoutVars>
          <dgm:animLvl val="lvl"/>
          <dgm:resizeHandles val="exact"/>
        </dgm:presLayoutVars>
      </dgm:prSet>
      <dgm:spPr/>
    </dgm:pt>
    <dgm:pt modelId="{5EEC5E5E-5942-49BA-9561-E10545A60C96}" type="pres">
      <dgm:prSet presAssocID="{8BEC07E7-B958-4F0A-B094-E5E3418A0C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421095-B83F-45C7-9524-7EF372FBBFC0}" type="pres">
      <dgm:prSet presAssocID="{8BEC07E7-B958-4F0A-B094-E5E3418A0C7E}" presName="childText" presStyleLbl="revTx" presStyleIdx="0" presStyleCnt="1">
        <dgm:presLayoutVars>
          <dgm:bulletEnabled val="1"/>
        </dgm:presLayoutVars>
      </dgm:prSet>
      <dgm:spPr/>
    </dgm:pt>
    <dgm:pt modelId="{D94FD596-20A9-40A6-B0BB-1DCD53F63824}" type="pres">
      <dgm:prSet presAssocID="{A098516B-D76E-4E83-9954-6586AD7039A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A548541-AC9C-45F9-A52F-94F15233E446}" srcId="{8BEC07E7-B958-4F0A-B094-E5E3418A0C7E}" destId="{EAA62EDF-6E63-4754-B3ED-344248E7AFE5}" srcOrd="2" destOrd="0" parTransId="{AA1AF5EC-E66E-4AED-8076-FCB0654A8C8C}" sibTransId="{5474DB12-D73D-4CDC-91B7-F7F2FD2599A2}"/>
    <dgm:cxn modelId="{196B8A71-F306-4F84-A115-FE62039B6EC9}" srcId="{8BEC07E7-B958-4F0A-B094-E5E3418A0C7E}" destId="{B481F946-BAC7-4691-9158-C84D974EBDF7}" srcOrd="3" destOrd="0" parTransId="{9D8C69B3-4022-45D6-89F7-988FFA764965}" sibTransId="{A7E86BF5-4CCF-41EE-8218-5FFB010FB2AA}"/>
    <dgm:cxn modelId="{7A8BC759-216E-4733-89BB-BEECEA9C65F7}" srcId="{7F3130D1-CACB-4FDD-83B7-86E5DF68904F}" destId="{A098516B-D76E-4E83-9954-6586AD7039A4}" srcOrd="1" destOrd="0" parTransId="{A76CCFC4-3C05-4E6E-AA60-994D26450AEA}" sibTransId="{4C8E1CBF-75E7-4690-A233-F99CA01200D1}"/>
    <dgm:cxn modelId="{BC8FD780-9590-45C9-AE42-3CEDE977AA62}" srcId="{8BEC07E7-B958-4F0A-B094-E5E3418A0C7E}" destId="{C22F37BF-D9C0-4CB6-89C4-BA7E85A99BD9}" srcOrd="0" destOrd="0" parTransId="{A18846D5-433B-4680-ADE7-D07BC0C9F5AB}" sibTransId="{3D31FC27-0F13-4397-845B-FEAC5D755E23}"/>
    <dgm:cxn modelId="{A0FCDC80-1B47-4040-BB16-832DAF285A4B}" type="presOf" srcId="{8BEC07E7-B958-4F0A-B094-E5E3418A0C7E}" destId="{5EEC5E5E-5942-49BA-9561-E10545A60C96}" srcOrd="0" destOrd="0" presId="urn:microsoft.com/office/officeart/2005/8/layout/vList2"/>
    <dgm:cxn modelId="{08FBC489-D89C-42AB-B6D9-3DFD6E737DAA}" type="presOf" srcId="{DF6AA195-61B4-4D34-9751-EDE3E25DBD31}" destId="{15421095-B83F-45C7-9524-7EF372FBBFC0}" srcOrd="0" destOrd="1" presId="urn:microsoft.com/office/officeart/2005/8/layout/vList2"/>
    <dgm:cxn modelId="{357DF79F-209E-41A7-BE3E-5BA4CC2FA6CE}" type="presOf" srcId="{C22F37BF-D9C0-4CB6-89C4-BA7E85A99BD9}" destId="{15421095-B83F-45C7-9524-7EF372FBBFC0}" srcOrd="0" destOrd="0" presId="urn:microsoft.com/office/officeart/2005/8/layout/vList2"/>
    <dgm:cxn modelId="{F980E5A7-B5B6-496D-9D7F-51E405ABDE78}" type="presOf" srcId="{B481F946-BAC7-4691-9158-C84D974EBDF7}" destId="{15421095-B83F-45C7-9524-7EF372FBBFC0}" srcOrd="0" destOrd="3" presId="urn:microsoft.com/office/officeart/2005/8/layout/vList2"/>
    <dgm:cxn modelId="{1B22B1B8-9678-42D5-B1D9-3A27FE30CA88}" type="presOf" srcId="{A098516B-D76E-4E83-9954-6586AD7039A4}" destId="{D94FD596-20A9-40A6-B0BB-1DCD53F63824}" srcOrd="0" destOrd="0" presId="urn:microsoft.com/office/officeart/2005/8/layout/vList2"/>
    <dgm:cxn modelId="{D18BE4B8-69FB-43A4-B98F-E8B728F000F7}" type="presOf" srcId="{7F3130D1-CACB-4FDD-83B7-86E5DF68904F}" destId="{8FA89E5B-6DC2-4EAA-BCDC-3142213BCFA4}" srcOrd="0" destOrd="0" presId="urn:microsoft.com/office/officeart/2005/8/layout/vList2"/>
    <dgm:cxn modelId="{06A1C6E2-D1D0-443E-83DA-AF101D0844F1}" srcId="{7F3130D1-CACB-4FDD-83B7-86E5DF68904F}" destId="{8BEC07E7-B958-4F0A-B094-E5E3418A0C7E}" srcOrd="0" destOrd="0" parTransId="{E2A1E255-2B22-44F5-B91B-A536CF96F8E8}" sibTransId="{FB761BFC-A333-46A5-A862-BB25C6DE8EE2}"/>
    <dgm:cxn modelId="{ED278FF2-DA19-440A-8136-A534677A5EB3}" type="presOf" srcId="{EAA62EDF-6E63-4754-B3ED-344248E7AFE5}" destId="{15421095-B83F-45C7-9524-7EF372FBBFC0}" srcOrd="0" destOrd="2" presId="urn:microsoft.com/office/officeart/2005/8/layout/vList2"/>
    <dgm:cxn modelId="{478600FB-E8B7-4E76-8292-32DE6E1FB214}" srcId="{8BEC07E7-B958-4F0A-B094-E5E3418A0C7E}" destId="{DF6AA195-61B4-4D34-9751-EDE3E25DBD31}" srcOrd="1" destOrd="0" parTransId="{1F08EAFC-E00D-48B5-B89D-A9B9F0564FBF}" sibTransId="{D7DB5862-3319-4C63-BDB1-4D73A00692FA}"/>
    <dgm:cxn modelId="{2A7B0A18-E871-4623-98D1-37425F48EFD5}" type="presParOf" srcId="{8FA89E5B-6DC2-4EAA-BCDC-3142213BCFA4}" destId="{5EEC5E5E-5942-49BA-9561-E10545A60C96}" srcOrd="0" destOrd="0" presId="urn:microsoft.com/office/officeart/2005/8/layout/vList2"/>
    <dgm:cxn modelId="{BA46B7A8-80CD-4D40-8A62-B86AB4BAB117}" type="presParOf" srcId="{8FA89E5B-6DC2-4EAA-BCDC-3142213BCFA4}" destId="{15421095-B83F-45C7-9524-7EF372FBBFC0}" srcOrd="1" destOrd="0" presId="urn:microsoft.com/office/officeart/2005/8/layout/vList2"/>
    <dgm:cxn modelId="{9FB90060-1EEF-49F7-A441-D7D35593C665}" type="presParOf" srcId="{8FA89E5B-6DC2-4EAA-BCDC-3142213BCFA4}" destId="{D94FD596-20A9-40A6-B0BB-1DCD53F6382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91AF1D-32A6-429A-B77A-B6047D6348C3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9DC256-C34B-4227-AB2C-F74DBD4E9A33}">
      <dgm:prSet/>
      <dgm:spPr/>
      <dgm:t>
        <a:bodyPr/>
        <a:lstStyle/>
        <a:p>
          <a:r>
            <a:rPr lang="en-US"/>
            <a:t>Distinguish Between Nouns and Verbs</a:t>
          </a:r>
        </a:p>
      </dgm:t>
    </dgm:pt>
    <dgm:pt modelId="{5A8ED46E-5A9D-4967-9476-CF66398B8102}" type="parTrans" cxnId="{418A18E7-02C1-4A7E-BBFE-8DCD12A2555F}">
      <dgm:prSet/>
      <dgm:spPr/>
      <dgm:t>
        <a:bodyPr/>
        <a:lstStyle/>
        <a:p>
          <a:endParaRPr lang="en-US"/>
        </a:p>
      </dgm:t>
    </dgm:pt>
    <dgm:pt modelId="{ECD3BB13-CDA3-4305-9CBF-C254C7DF8888}" type="sibTrans" cxnId="{418A18E7-02C1-4A7E-BBFE-8DCD12A2555F}">
      <dgm:prSet phldrT="1" phldr="0"/>
      <dgm:spPr/>
      <dgm:t>
        <a:bodyPr/>
        <a:lstStyle/>
        <a:p>
          <a:endParaRPr lang="en-US" dirty="0"/>
        </a:p>
      </dgm:t>
    </dgm:pt>
    <dgm:pt modelId="{74A087BF-1A88-4D76-92B3-9686D23F00E7}">
      <dgm:prSet/>
      <dgm:spPr/>
      <dgm:t>
        <a:bodyPr/>
        <a:lstStyle/>
        <a:p>
          <a:r>
            <a:rPr lang="en-US" dirty="0"/>
            <a:t>Computer terms usually act as both nouns and verbs. For example</a:t>
          </a:r>
        </a:p>
      </dgm:t>
    </dgm:pt>
    <dgm:pt modelId="{3BCF9A2A-56D3-408E-A88B-689D345CDF8F}" type="parTrans" cxnId="{9BF07872-A181-48B6-802C-78E7D8EE3B4D}">
      <dgm:prSet/>
      <dgm:spPr/>
      <dgm:t>
        <a:bodyPr/>
        <a:lstStyle/>
        <a:p>
          <a:endParaRPr lang="en-US"/>
        </a:p>
      </dgm:t>
    </dgm:pt>
    <dgm:pt modelId="{CC0DFAFD-6413-44A4-8C09-0EBA490FD9D9}" type="sibTrans" cxnId="{9BF07872-A181-48B6-802C-78E7D8EE3B4D}">
      <dgm:prSet/>
      <dgm:spPr/>
      <dgm:t>
        <a:bodyPr/>
        <a:lstStyle/>
        <a:p>
          <a:endParaRPr lang="en-US"/>
        </a:p>
      </dgm:t>
    </dgm:pt>
    <dgm:pt modelId="{7CFE6D01-3265-4470-80B5-FB3F2AFB5F8B}">
      <dgm:prSet/>
      <dgm:spPr/>
      <dgm:t>
        <a:bodyPr/>
        <a:lstStyle/>
        <a:p>
          <a:r>
            <a:rPr lang="en-US"/>
            <a:t>File, scroll, paste, help, boot, code</a:t>
          </a:r>
        </a:p>
      </dgm:t>
    </dgm:pt>
    <dgm:pt modelId="{AA5D34D5-F7C9-4DC9-BA07-5B19C6F73EDE}" type="parTrans" cxnId="{C7C37B84-792F-4DF9-9783-E114DC53EBAE}">
      <dgm:prSet/>
      <dgm:spPr/>
      <dgm:t>
        <a:bodyPr/>
        <a:lstStyle/>
        <a:p>
          <a:endParaRPr lang="en-US"/>
        </a:p>
      </dgm:t>
    </dgm:pt>
    <dgm:pt modelId="{CF5772C3-79DD-4A74-BF37-9F6AA5E10C20}" type="sibTrans" cxnId="{C7C37B84-792F-4DF9-9783-E114DC53EBAE}">
      <dgm:prSet/>
      <dgm:spPr/>
      <dgm:t>
        <a:bodyPr/>
        <a:lstStyle/>
        <a:p>
          <a:endParaRPr lang="en-US"/>
        </a:p>
      </dgm:t>
    </dgm:pt>
    <dgm:pt modelId="{EDF45BE4-3913-40CF-9807-537691208797}">
      <dgm:prSet/>
      <dgm:spPr/>
      <dgm:t>
        <a:bodyPr/>
        <a:lstStyle/>
        <a:p>
          <a:r>
            <a:rPr lang="en-US"/>
            <a:t>Be Careful When Using Slash Marks</a:t>
          </a:r>
        </a:p>
      </dgm:t>
    </dgm:pt>
    <dgm:pt modelId="{5295A270-B891-49B3-ACA0-A01873698723}" type="parTrans" cxnId="{DA0060A1-885B-497C-8F5B-CFB25F9C5960}">
      <dgm:prSet/>
      <dgm:spPr/>
      <dgm:t>
        <a:bodyPr/>
        <a:lstStyle/>
        <a:p>
          <a:endParaRPr lang="en-US"/>
        </a:p>
      </dgm:t>
    </dgm:pt>
    <dgm:pt modelId="{16708AA5-0029-4E34-9567-E62EF81E8E9A}" type="sibTrans" cxnId="{DA0060A1-885B-497C-8F5B-CFB25F9C5960}">
      <dgm:prSet phldrT="3" phldr="0"/>
      <dgm:spPr/>
      <dgm:t>
        <a:bodyPr/>
        <a:lstStyle/>
        <a:p>
          <a:endParaRPr lang="en-US" dirty="0"/>
        </a:p>
      </dgm:t>
    </dgm:pt>
    <dgm:pt modelId="{C038A8B6-C4A7-4BBB-8EAE-67FEDB6EBD18}">
      <dgm:prSet/>
      <dgm:spPr/>
      <dgm:t>
        <a:bodyPr/>
        <a:lstStyle/>
        <a:p>
          <a:r>
            <a:rPr lang="en-US"/>
            <a:t>Does the slash mark mean “and”, “or” or both “and/ or”</a:t>
          </a:r>
        </a:p>
      </dgm:t>
    </dgm:pt>
    <dgm:pt modelId="{D16E387F-69DB-4EB1-92F1-4E95A717FD01}" type="parTrans" cxnId="{C0AA9420-DE4D-4F94-A14C-A79B49C9C2BA}">
      <dgm:prSet/>
      <dgm:spPr/>
      <dgm:t>
        <a:bodyPr/>
        <a:lstStyle/>
        <a:p>
          <a:endParaRPr lang="en-US"/>
        </a:p>
      </dgm:t>
    </dgm:pt>
    <dgm:pt modelId="{19E89409-A241-48BC-B7E9-5AF3A7B8CB5A}" type="sibTrans" cxnId="{C0AA9420-DE4D-4F94-A14C-A79B49C9C2BA}">
      <dgm:prSet/>
      <dgm:spPr/>
      <dgm:t>
        <a:bodyPr/>
        <a:lstStyle/>
        <a:p>
          <a:endParaRPr lang="en-US"/>
        </a:p>
      </dgm:t>
    </dgm:pt>
    <dgm:pt modelId="{958187B3-284C-4AF2-AFE9-A3516E03B4D1}">
      <dgm:prSet/>
      <dgm:spPr/>
      <dgm:t>
        <a:bodyPr/>
        <a:lstStyle/>
        <a:p>
          <a:r>
            <a:rPr lang="en-US" dirty="0"/>
            <a:t>Avoid </a:t>
          </a:r>
          <a:r>
            <a:rPr lang="en-US" dirty="0" err="1"/>
            <a:t>Humour</a:t>
          </a:r>
          <a:r>
            <a:rPr lang="en-US" dirty="0"/>
            <a:t> and Pun</a:t>
          </a:r>
        </a:p>
      </dgm:t>
    </dgm:pt>
    <dgm:pt modelId="{88CD0DBD-4EBB-4D8A-9E27-CC794E784A11}" type="parTrans" cxnId="{555D229A-6A97-495C-B953-195FCF8EAC45}">
      <dgm:prSet/>
      <dgm:spPr/>
      <dgm:t>
        <a:bodyPr/>
        <a:lstStyle/>
        <a:p>
          <a:endParaRPr lang="en-US"/>
        </a:p>
      </dgm:t>
    </dgm:pt>
    <dgm:pt modelId="{60FE81FD-744A-42F5-94A9-FA116CB682C2}" type="sibTrans" cxnId="{555D229A-6A97-495C-B953-195FCF8EAC45}">
      <dgm:prSet phldrT="4" phldr="0"/>
      <dgm:spPr/>
      <dgm:t>
        <a:bodyPr/>
        <a:lstStyle/>
        <a:p>
          <a:endParaRPr lang="en-US"/>
        </a:p>
      </dgm:t>
    </dgm:pt>
    <dgm:pt modelId="{3228B5C8-CEA1-4044-8396-E853E554BAE8}">
      <dgm:prSet/>
      <dgm:spPr/>
      <dgm:t>
        <a:bodyPr/>
        <a:lstStyle/>
        <a:p>
          <a:r>
            <a:rPr lang="en-US"/>
            <a:t>Watch for Cultural Biases/ Expectations</a:t>
          </a:r>
        </a:p>
      </dgm:t>
    </dgm:pt>
    <dgm:pt modelId="{0EB43868-3F6D-419D-A5A8-8E776BAD502B}" type="sibTrans" cxnId="{4B6EFCBB-3186-426A-B0C6-83C4C69CFE56}">
      <dgm:prSet phldrT="2" phldr="0"/>
      <dgm:spPr/>
      <dgm:t>
        <a:bodyPr/>
        <a:lstStyle/>
        <a:p>
          <a:endParaRPr lang="en-US" dirty="0"/>
        </a:p>
      </dgm:t>
    </dgm:pt>
    <dgm:pt modelId="{16389FB1-1069-4DC6-9C90-4A777B396801}" type="parTrans" cxnId="{4B6EFCBB-3186-426A-B0C6-83C4C69CFE56}">
      <dgm:prSet/>
      <dgm:spPr/>
      <dgm:t>
        <a:bodyPr/>
        <a:lstStyle/>
        <a:p>
          <a:endParaRPr lang="en-US"/>
        </a:p>
      </dgm:t>
    </dgm:pt>
    <dgm:pt modelId="{FA431171-0602-47C0-9137-54ACECF9F936}" type="pres">
      <dgm:prSet presAssocID="{5291AF1D-32A6-429A-B77A-B6047D6348C3}" presName="Name0" presStyleCnt="0">
        <dgm:presLayoutVars>
          <dgm:dir/>
          <dgm:resizeHandles val="exact"/>
        </dgm:presLayoutVars>
      </dgm:prSet>
      <dgm:spPr/>
    </dgm:pt>
    <dgm:pt modelId="{B23EE555-2632-4662-91F9-76D92A27714C}" type="pres">
      <dgm:prSet presAssocID="{689DC256-C34B-4227-AB2C-F74DBD4E9A33}" presName="node" presStyleLbl="node1" presStyleIdx="0" presStyleCnt="4">
        <dgm:presLayoutVars>
          <dgm:bulletEnabled val="1"/>
        </dgm:presLayoutVars>
      </dgm:prSet>
      <dgm:spPr/>
    </dgm:pt>
    <dgm:pt modelId="{040663E2-A71A-4DDA-9E60-42E94D770D00}" type="pres">
      <dgm:prSet presAssocID="{ECD3BB13-CDA3-4305-9CBF-C254C7DF8888}" presName="sibTrans" presStyleLbl="sibTrans1D1" presStyleIdx="0" presStyleCnt="3"/>
      <dgm:spPr/>
    </dgm:pt>
    <dgm:pt modelId="{513182D8-4320-4CEC-A9D5-F5FC91EFC0FE}" type="pres">
      <dgm:prSet presAssocID="{ECD3BB13-CDA3-4305-9CBF-C254C7DF8888}" presName="connectorText" presStyleLbl="sibTrans1D1" presStyleIdx="0" presStyleCnt="3"/>
      <dgm:spPr/>
    </dgm:pt>
    <dgm:pt modelId="{70C8C1E4-D8DB-4314-89DA-61B1150B7B2C}" type="pres">
      <dgm:prSet presAssocID="{3228B5C8-CEA1-4044-8396-E853E554BAE8}" presName="node" presStyleLbl="node1" presStyleIdx="1" presStyleCnt="4">
        <dgm:presLayoutVars>
          <dgm:bulletEnabled val="1"/>
        </dgm:presLayoutVars>
      </dgm:prSet>
      <dgm:spPr/>
    </dgm:pt>
    <dgm:pt modelId="{CFCD249F-F748-456B-B342-DCAC8B434F9C}" type="pres">
      <dgm:prSet presAssocID="{0EB43868-3F6D-419D-A5A8-8E776BAD502B}" presName="sibTrans" presStyleLbl="sibTrans1D1" presStyleIdx="1" presStyleCnt="3"/>
      <dgm:spPr/>
    </dgm:pt>
    <dgm:pt modelId="{44D90242-E6B7-46F6-9AD4-E19B8A2DB2B9}" type="pres">
      <dgm:prSet presAssocID="{0EB43868-3F6D-419D-A5A8-8E776BAD502B}" presName="connectorText" presStyleLbl="sibTrans1D1" presStyleIdx="1" presStyleCnt="3"/>
      <dgm:spPr/>
    </dgm:pt>
    <dgm:pt modelId="{D7642B72-6837-4C6F-AF14-550258F1F49C}" type="pres">
      <dgm:prSet presAssocID="{EDF45BE4-3913-40CF-9807-537691208797}" presName="node" presStyleLbl="node1" presStyleIdx="2" presStyleCnt="4">
        <dgm:presLayoutVars>
          <dgm:bulletEnabled val="1"/>
        </dgm:presLayoutVars>
      </dgm:prSet>
      <dgm:spPr/>
    </dgm:pt>
    <dgm:pt modelId="{D7EA53B7-3B5C-4ED0-B789-151A2739DFF3}" type="pres">
      <dgm:prSet presAssocID="{16708AA5-0029-4E34-9567-E62EF81E8E9A}" presName="sibTrans" presStyleLbl="sibTrans1D1" presStyleIdx="2" presStyleCnt="3"/>
      <dgm:spPr/>
    </dgm:pt>
    <dgm:pt modelId="{E5E27B76-1B24-49BB-A4AF-9114AF576F39}" type="pres">
      <dgm:prSet presAssocID="{16708AA5-0029-4E34-9567-E62EF81E8E9A}" presName="connectorText" presStyleLbl="sibTrans1D1" presStyleIdx="2" presStyleCnt="3"/>
      <dgm:spPr/>
    </dgm:pt>
    <dgm:pt modelId="{103C7436-09CB-4094-9DD7-5393406492AF}" type="pres">
      <dgm:prSet presAssocID="{958187B3-284C-4AF2-AFE9-A3516E03B4D1}" presName="node" presStyleLbl="node1" presStyleIdx="3" presStyleCnt="4">
        <dgm:presLayoutVars>
          <dgm:bulletEnabled val="1"/>
        </dgm:presLayoutVars>
      </dgm:prSet>
      <dgm:spPr/>
    </dgm:pt>
  </dgm:ptLst>
  <dgm:cxnLst>
    <dgm:cxn modelId="{9FD2821B-CE68-4E0A-A09B-1FCB2356385A}" type="presOf" srcId="{16708AA5-0029-4E34-9567-E62EF81E8E9A}" destId="{E5E27B76-1B24-49BB-A4AF-9114AF576F39}" srcOrd="1" destOrd="0" presId="urn:microsoft.com/office/officeart/2005/8/layout/bProcess3"/>
    <dgm:cxn modelId="{C0AA9420-DE4D-4F94-A14C-A79B49C9C2BA}" srcId="{EDF45BE4-3913-40CF-9807-537691208797}" destId="{C038A8B6-C4A7-4BBB-8EAE-67FEDB6EBD18}" srcOrd="0" destOrd="0" parTransId="{D16E387F-69DB-4EB1-92F1-4E95A717FD01}" sibTransId="{19E89409-A241-48BC-B7E9-5AF3A7B8CB5A}"/>
    <dgm:cxn modelId="{9BBCD76E-80C5-40A4-A2D4-900DF168695A}" type="presOf" srcId="{74A087BF-1A88-4D76-92B3-9686D23F00E7}" destId="{B23EE555-2632-4662-91F9-76D92A27714C}" srcOrd="0" destOrd="1" presId="urn:microsoft.com/office/officeart/2005/8/layout/bProcess3"/>
    <dgm:cxn modelId="{9BF07872-A181-48B6-802C-78E7D8EE3B4D}" srcId="{689DC256-C34B-4227-AB2C-F74DBD4E9A33}" destId="{74A087BF-1A88-4D76-92B3-9686D23F00E7}" srcOrd="0" destOrd="0" parTransId="{3BCF9A2A-56D3-408E-A88B-689D345CDF8F}" sibTransId="{CC0DFAFD-6413-44A4-8C09-0EBA490FD9D9}"/>
    <dgm:cxn modelId="{31449D78-CF6C-4204-B05D-1798738F2BC5}" type="presOf" srcId="{ECD3BB13-CDA3-4305-9CBF-C254C7DF8888}" destId="{513182D8-4320-4CEC-A9D5-F5FC91EFC0FE}" srcOrd="1" destOrd="0" presId="urn:microsoft.com/office/officeart/2005/8/layout/bProcess3"/>
    <dgm:cxn modelId="{CB45687E-4597-44E8-AB50-98800AF8C0B8}" type="presOf" srcId="{0EB43868-3F6D-419D-A5A8-8E776BAD502B}" destId="{CFCD249F-F748-456B-B342-DCAC8B434F9C}" srcOrd="0" destOrd="0" presId="urn:microsoft.com/office/officeart/2005/8/layout/bProcess3"/>
    <dgm:cxn modelId="{C7C37B84-792F-4DF9-9783-E114DC53EBAE}" srcId="{689DC256-C34B-4227-AB2C-F74DBD4E9A33}" destId="{7CFE6D01-3265-4470-80B5-FB3F2AFB5F8B}" srcOrd="1" destOrd="0" parTransId="{AA5D34D5-F7C9-4DC9-BA07-5B19C6F73EDE}" sibTransId="{CF5772C3-79DD-4A74-BF37-9F6AA5E10C20}"/>
    <dgm:cxn modelId="{C1053E8F-C114-4489-A5AF-0BE1933065D5}" type="presOf" srcId="{958187B3-284C-4AF2-AFE9-A3516E03B4D1}" destId="{103C7436-09CB-4094-9DD7-5393406492AF}" srcOrd="0" destOrd="0" presId="urn:microsoft.com/office/officeart/2005/8/layout/bProcess3"/>
    <dgm:cxn modelId="{555D229A-6A97-495C-B953-195FCF8EAC45}" srcId="{5291AF1D-32A6-429A-B77A-B6047D6348C3}" destId="{958187B3-284C-4AF2-AFE9-A3516E03B4D1}" srcOrd="3" destOrd="0" parTransId="{88CD0DBD-4EBB-4D8A-9E27-CC794E784A11}" sibTransId="{60FE81FD-744A-42F5-94A9-FA116CB682C2}"/>
    <dgm:cxn modelId="{FB9C8F9A-E646-401F-A7EF-D81C6A8A1DC6}" type="presOf" srcId="{689DC256-C34B-4227-AB2C-F74DBD4E9A33}" destId="{B23EE555-2632-4662-91F9-76D92A27714C}" srcOrd="0" destOrd="0" presId="urn:microsoft.com/office/officeart/2005/8/layout/bProcess3"/>
    <dgm:cxn modelId="{DA0060A1-885B-497C-8F5B-CFB25F9C5960}" srcId="{5291AF1D-32A6-429A-B77A-B6047D6348C3}" destId="{EDF45BE4-3913-40CF-9807-537691208797}" srcOrd="2" destOrd="0" parTransId="{5295A270-B891-49B3-ACA0-A01873698723}" sibTransId="{16708AA5-0029-4E34-9567-E62EF81E8E9A}"/>
    <dgm:cxn modelId="{696541AA-F1DB-4602-9586-E321873727BF}" type="presOf" srcId="{16708AA5-0029-4E34-9567-E62EF81E8E9A}" destId="{D7EA53B7-3B5C-4ED0-B789-151A2739DFF3}" srcOrd="0" destOrd="0" presId="urn:microsoft.com/office/officeart/2005/8/layout/bProcess3"/>
    <dgm:cxn modelId="{959A6EB3-1275-4515-9B77-9B9A7CDEF961}" type="presOf" srcId="{ECD3BB13-CDA3-4305-9CBF-C254C7DF8888}" destId="{040663E2-A71A-4DDA-9E60-42E94D770D00}" srcOrd="0" destOrd="0" presId="urn:microsoft.com/office/officeart/2005/8/layout/bProcess3"/>
    <dgm:cxn modelId="{A875CABA-3E53-4B87-AE7F-48583199296C}" type="presOf" srcId="{EDF45BE4-3913-40CF-9807-537691208797}" destId="{D7642B72-6837-4C6F-AF14-550258F1F49C}" srcOrd="0" destOrd="0" presId="urn:microsoft.com/office/officeart/2005/8/layout/bProcess3"/>
    <dgm:cxn modelId="{37D6FCBA-4A8B-4DD8-B035-7C0E9B5B0721}" type="presOf" srcId="{7CFE6D01-3265-4470-80B5-FB3F2AFB5F8B}" destId="{B23EE555-2632-4662-91F9-76D92A27714C}" srcOrd="0" destOrd="2" presId="urn:microsoft.com/office/officeart/2005/8/layout/bProcess3"/>
    <dgm:cxn modelId="{4B6EFCBB-3186-426A-B0C6-83C4C69CFE56}" srcId="{5291AF1D-32A6-429A-B77A-B6047D6348C3}" destId="{3228B5C8-CEA1-4044-8396-E853E554BAE8}" srcOrd="1" destOrd="0" parTransId="{16389FB1-1069-4DC6-9C90-4A777B396801}" sibTransId="{0EB43868-3F6D-419D-A5A8-8E776BAD502B}"/>
    <dgm:cxn modelId="{31EE72C1-6D94-4A28-ABDE-382B8198EE3C}" type="presOf" srcId="{0EB43868-3F6D-419D-A5A8-8E776BAD502B}" destId="{44D90242-E6B7-46F6-9AD4-E19B8A2DB2B9}" srcOrd="1" destOrd="0" presId="urn:microsoft.com/office/officeart/2005/8/layout/bProcess3"/>
    <dgm:cxn modelId="{4A517BC5-BB71-44C1-B4DC-25CBF7DB868C}" type="presOf" srcId="{C038A8B6-C4A7-4BBB-8EAE-67FEDB6EBD18}" destId="{D7642B72-6837-4C6F-AF14-550258F1F49C}" srcOrd="0" destOrd="1" presId="urn:microsoft.com/office/officeart/2005/8/layout/bProcess3"/>
    <dgm:cxn modelId="{92466FD8-1D91-4FF0-AF64-1752E7CA7D47}" type="presOf" srcId="{3228B5C8-CEA1-4044-8396-E853E554BAE8}" destId="{70C8C1E4-D8DB-4314-89DA-61B1150B7B2C}" srcOrd="0" destOrd="0" presId="urn:microsoft.com/office/officeart/2005/8/layout/bProcess3"/>
    <dgm:cxn modelId="{F2B6C8DB-AD73-4DAE-9222-17640FF3DA31}" type="presOf" srcId="{5291AF1D-32A6-429A-B77A-B6047D6348C3}" destId="{FA431171-0602-47C0-9137-54ACECF9F936}" srcOrd="0" destOrd="0" presId="urn:microsoft.com/office/officeart/2005/8/layout/bProcess3"/>
    <dgm:cxn modelId="{418A18E7-02C1-4A7E-BBFE-8DCD12A2555F}" srcId="{5291AF1D-32A6-429A-B77A-B6047D6348C3}" destId="{689DC256-C34B-4227-AB2C-F74DBD4E9A33}" srcOrd="0" destOrd="0" parTransId="{5A8ED46E-5A9D-4967-9476-CF66398B8102}" sibTransId="{ECD3BB13-CDA3-4305-9CBF-C254C7DF8888}"/>
    <dgm:cxn modelId="{324C4C83-A7A9-463F-96E4-BE51BF9B88AE}" type="presParOf" srcId="{FA431171-0602-47C0-9137-54ACECF9F936}" destId="{B23EE555-2632-4662-91F9-76D92A27714C}" srcOrd="0" destOrd="0" presId="urn:microsoft.com/office/officeart/2005/8/layout/bProcess3"/>
    <dgm:cxn modelId="{7AF7DCD2-E5C5-4FB4-BEDE-E2E6664F268A}" type="presParOf" srcId="{FA431171-0602-47C0-9137-54ACECF9F936}" destId="{040663E2-A71A-4DDA-9E60-42E94D770D00}" srcOrd="1" destOrd="0" presId="urn:microsoft.com/office/officeart/2005/8/layout/bProcess3"/>
    <dgm:cxn modelId="{C708B6A7-C233-4889-926A-2D8FDF48EA9D}" type="presParOf" srcId="{040663E2-A71A-4DDA-9E60-42E94D770D00}" destId="{513182D8-4320-4CEC-A9D5-F5FC91EFC0FE}" srcOrd="0" destOrd="0" presId="urn:microsoft.com/office/officeart/2005/8/layout/bProcess3"/>
    <dgm:cxn modelId="{E046BBB2-1EEF-42E1-955C-98EC77D20BAE}" type="presParOf" srcId="{FA431171-0602-47C0-9137-54ACECF9F936}" destId="{70C8C1E4-D8DB-4314-89DA-61B1150B7B2C}" srcOrd="2" destOrd="0" presId="urn:microsoft.com/office/officeart/2005/8/layout/bProcess3"/>
    <dgm:cxn modelId="{CA8B7C1D-4BE7-499B-B493-C838EDF0820E}" type="presParOf" srcId="{FA431171-0602-47C0-9137-54ACECF9F936}" destId="{CFCD249F-F748-456B-B342-DCAC8B434F9C}" srcOrd="3" destOrd="0" presId="urn:microsoft.com/office/officeart/2005/8/layout/bProcess3"/>
    <dgm:cxn modelId="{8E2835A3-2087-47A0-8323-0DE73DF4D28F}" type="presParOf" srcId="{CFCD249F-F748-456B-B342-DCAC8B434F9C}" destId="{44D90242-E6B7-46F6-9AD4-E19B8A2DB2B9}" srcOrd="0" destOrd="0" presId="urn:microsoft.com/office/officeart/2005/8/layout/bProcess3"/>
    <dgm:cxn modelId="{DBC2B848-0C85-41BC-BFF1-3FE216F01151}" type="presParOf" srcId="{FA431171-0602-47C0-9137-54ACECF9F936}" destId="{D7642B72-6837-4C6F-AF14-550258F1F49C}" srcOrd="4" destOrd="0" presId="urn:microsoft.com/office/officeart/2005/8/layout/bProcess3"/>
    <dgm:cxn modelId="{E824CF0D-46A2-44EE-915D-0CB09BAEAA4A}" type="presParOf" srcId="{FA431171-0602-47C0-9137-54ACECF9F936}" destId="{D7EA53B7-3B5C-4ED0-B789-151A2739DFF3}" srcOrd="5" destOrd="0" presId="urn:microsoft.com/office/officeart/2005/8/layout/bProcess3"/>
    <dgm:cxn modelId="{6C349846-43F9-44B1-8017-738B7A45D288}" type="presParOf" srcId="{D7EA53B7-3B5C-4ED0-B789-151A2739DFF3}" destId="{E5E27B76-1B24-49BB-A4AF-9114AF576F39}" srcOrd="0" destOrd="0" presId="urn:microsoft.com/office/officeart/2005/8/layout/bProcess3"/>
    <dgm:cxn modelId="{16563374-B484-4A40-9DB7-97A3B22DFD23}" type="presParOf" srcId="{FA431171-0602-47C0-9137-54ACECF9F936}" destId="{103C7436-09CB-4094-9DD7-5393406492AF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0AC2B5-9122-4CA4-A0AA-EC8C6A9212E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</dgm:pt>
    <dgm:pt modelId="{5FBE21BD-7D69-42A1-8993-27FEEB16A0C0}">
      <dgm:prSet phldrT="[Text]"/>
      <dgm:spPr/>
      <dgm:t>
        <a:bodyPr/>
        <a:lstStyle/>
        <a:p>
          <a:r>
            <a:rPr lang="en-US" dirty="0"/>
            <a:t>Realize That Translations May Take More or Less Space</a:t>
          </a:r>
        </a:p>
      </dgm:t>
    </dgm:pt>
    <dgm:pt modelId="{82D14338-E4E2-46AA-A84B-6D14D6C8517E}" type="parTrans" cxnId="{9047D69E-9FC3-4863-A0FB-55D41F70EF5C}">
      <dgm:prSet/>
      <dgm:spPr/>
      <dgm:t>
        <a:bodyPr/>
        <a:lstStyle/>
        <a:p>
          <a:endParaRPr lang="en-US"/>
        </a:p>
      </dgm:t>
    </dgm:pt>
    <dgm:pt modelId="{DCBF480E-729E-43DE-AC3C-A7520545B112}" type="sibTrans" cxnId="{9047D69E-9FC3-4863-A0FB-55D41F70EF5C}">
      <dgm:prSet/>
      <dgm:spPr/>
      <dgm:t>
        <a:bodyPr/>
        <a:lstStyle/>
        <a:p>
          <a:endParaRPr lang="en-US"/>
        </a:p>
      </dgm:t>
    </dgm:pt>
    <dgm:pt modelId="{FD539B9E-C995-4140-959E-B6D9E635E6E7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/>
            <a:t>Avoid Figurative Language</a:t>
          </a:r>
        </a:p>
      </dgm:t>
    </dgm:pt>
    <dgm:pt modelId="{87188A8B-216F-4FB0-99AD-B12196743DA6}" type="parTrans" cxnId="{FD0C8E18-DD32-4A99-9E9A-76FA9C6F7EAD}">
      <dgm:prSet/>
      <dgm:spPr/>
      <dgm:t>
        <a:bodyPr/>
        <a:lstStyle/>
        <a:p>
          <a:endParaRPr lang="en-US"/>
        </a:p>
      </dgm:t>
    </dgm:pt>
    <dgm:pt modelId="{28B93AA3-4D8F-44BD-9C2E-20EB2EEEED89}" type="sibTrans" cxnId="{FD0C8E18-DD32-4A99-9E9A-76FA9C6F7EAD}">
      <dgm:prSet/>
      <dgm:spPr/>
      <dgm:t>
        <a:bodyPr/>
        <a:lstStyle/>
        <a:p>
          <a:endParaRPr lang="en-US"/>
        </a:p>
      </dgm:t>
    </dgm:pt>
    <dgm:pt modelId="{F2384862-2AE8-4181-A4C8-551D2071A5D4}" type="pres">
      <dgm:prSet presAssocID="{C40AC2B5-9122-4CA4-A0AA-EC8C6A9212EC}" presName="diagram" presStyleCnt="0">
        <dgm:presLayoutVars>
          <dgm:dir/>
          <dgm:resizeHandles val="exact"/>
        </dgm:presLayoutVars>
      </dgm:prSet>
      <dgm:spPr/>
    </dgm:pt>
    <dgm:pt modelId="{29A5B89F-BDAE-410B-9995-1C1B2CC872E2}" type="pres">
      <dgm:prSet presAssocID="{5FBE21BD-7D69-42A1-8993-27FEEB16A0C0}" presName="node" presStyleLbl="node1" presStyleIdx="0" presStyleCnt="2">
        <dgm:presLayoutVars>
          <dgm:bulletEnabled val="1"/>
        </dgm:presLayoutVars>
      </dgm:prSet>
      <dgm:spPr/>
    </dgm:pt>
    <dgm:pt modelId="{EA35D593-9389-4433-A626-9747C56BD2CF}" type="pres">
      <dgm:prSet presAssocID="{DCBF480E-729E-43DE-AC3C-A7520545B112}" presName="sibTrans" presStyleCnt="0"/>
      <dgm:spPr/>
    </dgm:pt>
    <dgm:pt modelId="{60139246-D185-433A-AAD7-31BA948CD994}" type="pres">
      <dgm:prSet presAssocID="{FD539B9E-C995-4140-959E-B6D9E635E6E7}" presName="node" presStyleLbl="node1" presStyleIdx="1" presStyleCnt="2">
        <dgm:presLayoutVars>
          <dgm:bulletEnabled val="1"/>
        </dgm:presLayoutVars>
      </dgm:prSet>
      <dgm:spPr/>
    </dgm:pt>
  </dgm:ptLst>
  <dgm:cxnLst>
    <dgm:cxn modelId="{4D84E912-E16A-4B2A-A6EB-FB42FE2A5693}" type="presOf" srcId="{FD539B9E-C995-4140-959E-B6D9E635E6E7}" destId="{60139246-D185-433A-AAD7-31BA948CD994}" srcOrd="0" destOrd="0" presId="urn:microsoft.com/office/officeart/2005/8/layout/default"/>
    <dgm:cxn modelId="{FD0C8E18-DD32-4A99-9E9A-76FA9C6F7EAD}" srcId="{C40AC2B5-9122-4CA4-A0AA-EC8C6A9212EC}" destId="{FD539B9E-C995-4140-959E-B6D9E635E6E7}" srcOrd="1" destOrd="0" parTransId="{87188A8B-216F-4FB0-99AD-B12196743DA6}" sibTransId="{28B93AA3-4D8F-44BD-9C2E-20EB2EEEED89}"/>
    <dgm:cxn modelId="{F664D281-4E7B-4A34-B373-5038F7C13C3D}" type="presOf" srcId="{C40AC2B5-9122-4CA4-A0AA-EC8C6A9212EC}" destId="{F2384862-2AE8-4181-A4C8-551D2071A5D4}" srcOrd="0" destOrd="0" presId="urn:microsoft.com/office/officeart/2005/8/layout/default"/>
    <dgm:cxn modelId="{9047D69E-9FC3-4863-A0FB-55D41F70EF5C}" srcId="{C40AC2B5-9122-4CA4-A0AA-EC8C6A9212EC}" destId="{5FBE21BD-7D69-42A1-8993-27FEEB16A0C0}" srcOrd="0" destOrd="0" parTransId="{82D14338-E4E2-46AA-A84B-6D14D6C8517E}" sibTransId="{DCBF480E-729E-43DE-AC3C-A7520545B112}"/>
    <dgm:cxn modelId="{378422CA-6E2B-4195-8E44-2D7D9EBC05BA}" type="presOf" srcId="{5FBE21BD-7D69-42A1-8993-27FEEB16A0C0}" destId="{29A5B89F-BDAE-410B-9995-1C1B2CC872E2}" srcOrd="0" destOrd="0" presId="urn:microsoft.com/office/officeart/2005/8/layout/default"/>
    <dgm:cxn modelId="{E11EF03F-1EAD-4048-AA4C-C9C3D56E7BB7}" type="presParOf" srcId="{F2384862-2AE8-4181-A4C8-551D2071A5D4}" destId="{29A5B89F-BDAE-410B-9995-1C1B2CC872E2}" srcOrd="0" destOrd="0" presId="urn:microsoft.com/office/officeart/2005/8/layout/default"/>
    <dgm:cxn modelId="{C63199B1-5BA6-43A1-B493-FD4C324E5F88}" type="presParOf" srcId="{F2384862-2AE8-4181-A4C8-551D2071A5D4}" destId="{EA35D593-9389-4433-A626-9747C56BD2CF}" srcOrd="1" destOrd="0" presId="urn:microsoft.com/office/officeart/2005/8/layout/default"/>
    <dgm:cxn modelId="{CE298FEE-BA12-4DAD-B0E3-385E674FAECA}" type="presParOf" srcId="{F2384862-2AE8-4181-A4C8-551D2071A5D4}" destId="{60139246-D185-433A-AAD7-31BA948CD994}" srcOrd="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C5E5E-5942-49BA-9561-E10545A60C96}">
      <dsp:nvSpPr>
        <dsp:cNvPr id="0" name=""/>
        <dsp:cNvSpPr/>
      </dsp:nvSpPr>
      <dsp:spPr>
        <a:xfrm>
          <a:off x="0" y="242743"/>
          <a:ext cx="5569839" cy="69556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Define Acronyms and abbreviation</a:t>
          </a:r>
        </a:p>
      </dsp:txBody>
      <dsp:txXfrm>
        <a:off x="33955" y="276698"/>
        <a:ext cx="5501929" cy="627655"/>
      </dsp:txXfrm>
    </dsp:sp>
    <dsp:sp modelId="{15421095-B83F-45C7-9524-7EF372FBBFC0}">
      <dsp:nvSpPr>
        <dsp:cNvPr id="0" name=""/>
        <dsp:cNvSpPr/>
      </dsp:nvSpPr>
      <dsp:spPr>
        <a:xfrm>
          <a:off x="0" y="938308"/>
          <a:ext cx="5569839" cy="288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4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For example, corporate employees often abbreviate the job title “system manager” as “</a:t>
          </a:r>
          <a:r>
            <a:rPr lang="en-US" sz="2300" kern="1200" dirty="0" err="1"/>
            <a:t>sysmgr</a:t>
          </a:r>
          <a:r>
            <a:rPr lang="en-US" sz="2300" kern="1200" dirty="0"/>
            <a:t>”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However, in German the title “system manager” is called the “system </a:t>
          </a:r>
          <a:r>
            <a:rPr lang="en-US" sz="2300" kern="1200" dirty="0" err="1"/>
            <a:t>leiter</a:t>
          </a:r>
          <a:r>
            <a:rPr lang="en-US" sz="2300" kern="1200" dirty="0"/>
            <a:t>”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In French, it’s “le </a:t>
          </a:r>
          <a:r>
            <a:rPr lang="en-US" sz="2300" kern="1200" dirty="0" err="1"/>
            <a:t>responsable</a:t>
          </a:r>
          <a:r>
            <a:rPr lang="en-US" sz="2300" kern="1200" dirty="0"/>
            <a:t>”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The abbreviation “sysmgr” would make no sense in either of these countries.</a:t>
          </a:r>
        </a:p>
      </dsp:txBody>
      <dsp:txXfrm>
        <a:off x="0" y="938308"/>
        <a:ext cx="5569839" cy="2881439"/>
      </dsp:txXfrm>
    </dsp:sp>
    <dsp:sp modelId="{D94FD596-20A9-40A6-B0BB-1DCD53F63824}">
      <dsp:nvSpPr>
        <dsp:cNvPr id="0" name=""/>
        <dsp:cNvSpPr/>
      </dsp:nvSpPr>
      <dsp:spPr>
        <a:xfrm>
          <a:off x="0" y="3819748"/>
          <a:ext cx="5569839" cy="69556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Avoid Jargon and Idioms</a:t>
          </a:r>
        </a:p>
      </dsp:txBody>
      <dsp:txXfrm>
        <a:off x="33955" y="3853703"/>
        <a:ext cx="5501929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663E2-A71A-4DDA-9E60-42E94D770D00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223221" y="910712"/>
        <a:ext cx="34956" cy="6991"/>
      </dsp:txXfrm>
    </dsp:sp>
    <dsp:sp modelId="{B23EE555-2632-4662-91F9-76D92A27714C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Distinguish Between Nouns and Verbs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Computer terms usually act as both nouns and verbs. For example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File, scroll, paste, help, boot, code</a:t>
          </a:r>
        </a:p>
      </dsp:txBody>
      <dsp:txXfrm>
        <a:off x="1868572" y="2308"/>
        <a:ext cx="3039665" cy="1823799"/>
      </dsp:txXfrm>
    </dsp:sp>
    <dsp:sp modelId="{CFCD249F-F748-456B-B342-DCAC8B434F9C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162710" y="2155073"/>
        <a:ext cx="190179" cy="6991"/>
      </dsp:txXfrm>
    </dsp:sp>
    <dsp:sp modelId="{70C8C1E4-D8DB-4314-89DA-61B1150B7B2C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Watch for Cultural Biases/ Expectations</a:t>
          </a:r>
        </a:p>
      </dsp:txBody>
      <dsp:txXfrm>
        <a:off x="5607361" y="2308"/>
        <a:ext cx="3039665" cy="1823799"/>
      </dsp:txXfrm>
    </dsp:sp>
    <dsp:sp modelId="{D7EA53B7-3B5C-4ED0-B789-151A2739DFF3}">
      <dsp:nvSpPr>
        <dsp:cNvPr id="0" name=""/>
        <dsp:cNvSpPr/>
      </dsp:nvSpPr>
      <dsp:spPr>
        <a:xfrm>
          <a:off x="4906438" y="3391410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223221" y="3433634"/>
        <a:ext cx="34956" cy="6991"/>
      </dsp:txXfrm>
    </dsp:sp>
    <dsp:sp modelId="{D7642B72-6837-4C6F-AF14-550258F1F49C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Careful When Using Slash Marks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Does the slash mark mean “and”, “or” or both “and/ or”</a:t>
          </a:r>
        </a:p>
      </dsp:txBody>
      <dsp:txXfrm>
        <a:off x="1868572" y="2525230"/>
        <a:ext cx="3039665" cy="1823799"/>
      </dsp:txXfrm>
    </dsp:sp>
    <dsp:sp modelId="{103C7436-09CB-4094-9DD7-5393406492AF}">
      <dsp:nvSpPr>
        <dsp:cNvPr id="0" name=""/>
        <dsp:cNvSpPr/>
      </dsp:nvSpPr>
      <dsp:spPr>
        <a:xfrm>
          <a:off x="5607361" y="2525230"/>
          <a:ext cx="3039665" cy="182379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Avoid </a:t>
          </a:r>
          <a:r>
            <a:rPr lang="en-US" sz="1900" kern="1200" dirty="0" err="1"/>
            <a:t>Humour</a:t>
          </a:r>
          <a:r>
            <a:rPr lang="en-US" sz="1900" kern="1200" dirty="0"/>
            <a:t> and Pun</a:t>
          </a:r>
        </a:p>
      </dsp:txBody>
      <dsp:txXfrm>
        <a:off x="5607361" y="2525230"/>
        <a:ext cx="3039665" cy="1823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5B89F-BDAE-410B-9995-1C1B2CC872E2}">
      <dsp:nvSpPr>
        <dsp:cNvPr id="0" name=""/>
        <dsp:cNvSpPr/>
      </dsp:nvSpPr>
      <dsp:spPr>
        <a:xfrm>
          <a:off x="297830" y="1317"/>
          <a:ext cx="2909833" cy="17459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Realize That Translations May Take More or Less Space</a:t>
          </a:r>
        </a:p>
      </dsp:txBody>
      <dsp:txXfrm>
        <a:off x="297830" y="1317"/>
        <a:ext cx="2909833" cy="1745900"/>
      </dsp:txXfrm>
    </dsp:sp>
    <dsp:sp modelId="{60139246-D185-433A-AAD7-31BA948CD994}">
      <dsp:nvSpPr>
        <dsp:cNvPr id="0" name=""/>
        <dsp:cNvSpPr/>
      </dsp:nvSpPr>
      <dsp:spPr>
        <a:xfrm>
          <a:off x="297830" y="2038201"/>
          <a:ext cx="2909833" cy="1745900"/>
        </a:xfrm>
        <a:prstGeom prst="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Avoid Figurative Language</a:t>
          </a:r>
        </a:p>
      </dsp:txBody>
      <dsp:txXfrm>
        <a:off x="297830" y="2038201"/>
        <a:ext cx="2909833" cy="174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CA02-A62A-47A9-A2FF-8F4E3E91B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0A032-85F6-4A84-8F0A-FD8C3E6A0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682E-0869-41C0-AD43-A013485F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D4DB-2DB3-4E38-944B-743CAC6A912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C135-1F77-4A33-B940-A3F50502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F47C2-1973-40D9-82E3-72BC0D30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231-C4DA-4A6F-BDAF-B8BE4135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1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86BA-6E0F-4E1F-8567-CDB3C352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5AD30-FBC1-4DDA-A500-C95AE9BAB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AA6C-E78C-47BE-AE4C-FA684812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D4DB-2DB3-4E38-944B-743CAC6A912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EF2FF-04BE-4A45-97C1-72FA8C08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6340-01C3-41B8-9102-9F914D8C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231-C4DA-4A6F-BDAF-B8BE4135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4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7FBD8-A0DF-4BA0-B97C-3F57386DB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4DAAE-7625-45EB-86B7-4B3C5712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C632-0653-4360-B409-E8C5F94A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D4DB-2DB3-4E38-944B-743CAC6A912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4EC0-ECFB-4618-A8FE-4A675F06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36CA-2B63-4ABD-B14A-7FD8CE5F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231-C4DA-4A6F-BDAF-B8BE4135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1146-5920-4AC9-9211-E57CA8F0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8905-116B-412B-BE03-E02F1B59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9EEC1-3475-41C3-92A0-14BE5B82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D4DB-2DB3-4E38-944B-743CAC6A912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BCCB-F5CE-4413-A820-F322740F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B1F75-D5BB-4D19-9C7D-7122CD77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231-C4DA-4A6F-BDAF-B8BE4135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CF7-D78A-49BE-B1AE-7D9071FA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AE1B8-9A28-416D-9749-7B8B4EBA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F2D8-6295-4BEC-9271-4371D210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D4DB-2DB3-4E38-944B-743CAC6A912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DE5E3-C2F4-47A1-8B72-07A7B27D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6F63-08D1-4B9E-86B3-AB96EE28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231-C4DA-4A6F-BDAF-B8BE4135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75D9-7738-4B74-BAC8-45A7B424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0D5C-C0CD-4964-B06C-86D45C446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6AB21-E679-4A22-B1B0-3EF514B2B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1FDF7-9EA1-4F3E-A8A3-134CFB46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D4DB-2DB3-4E38-944B-743CAC6A912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A4267-3ED4-494E-BFAF-81020E9C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6C4B9-C0E7-4F36-9044-DA09242A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231-C4DA-4A6F-BDAF-B8BE4135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6F62-F649-45AE-ACE5-F2C352BB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AA8DD-F815-4D56-ABAA-CC27CE27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F0309-6064-47FE-8B52-165956B56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096CD-847A-4151-B1BB-C052C1BB7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FD906-95C1-4EFC-91DE-A5B82917E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9E6EA-A5FA-40E9-8E9A-31EA739F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D4DB-2DB3-4E38-944B-743CAC6A912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FC873-BF29-4EA0-AD65-89684F54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10D84-90D4-483C-B05E-93828492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231-C4DA-4A6F-BDAF-B8BE4135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3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EF01-9515-419E-8C8B-53058F04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A4783-8AD9-4CD1-A666-550699E1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D4DB-2DB3-4E38-944B-743CAC6A912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CB16E-26C0-47BD-B32B-3455851F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44214-CBA5-49BE-8E55-1A6FCA32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231-C4DA-4A6F-BDAF-B8BE4135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8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51D23-61A1-42E9-9E26-95763F6D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D4DB-2DB3-4E38-944B-743CAC6A912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DD099-49E4-4045-BC8F-1C121FA0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8FEB4-C1AD-4247-9DE5-A48C0CE5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231-C4DA-4A6F-BDAF-B8BE4135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0D4D-A01F-4C38-8144-BE14CA01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13BB-EC78-416E-B13C-0FFABA37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D48F-5FEE-4B44-991E-BE704C13D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25CE9-446B-4F2A-9A61-FCF22464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D4DB-2DB3-4E38-944B-743CAC6A912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C1AAD-EA12-4099-9537-781406FD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3D24-69C5-49BF-85FE-6AC7E4FE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231-C4DA-4A6F-BDAF-B8BE4135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7411-64DE-4F33-AFAF-A91F961D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56029-A2F3-4FAE-9D1E-8D6B8A7ED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82593-9DF7-4D4B-8031-0D4F38177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85F49-1ADE-40F4-948D-4AD8A13A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D4DB-2DB3-4E38-944B-743CAC6A912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D9BD2-2EF2-474B-B4EE-20928209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388F3-077B-47DD-A167-E8B87764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3231-C4DA-4A6F-BDAF-B8BE4135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A471E-E6B9-406E-B90B-289FC207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6F599-3C86-41BF-A1E0-EA37F2EC7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13BF-3C50-4C4E-B738-87DBB5AEA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D4DB-2DB3-4E38-944B-743CAC6A912F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05C52-4D5B-4F92-B781-ADA8A7204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EED71-9208-4C5C-AF59-1FBAB9995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3231-C4DA-4A6F-BDAF-B8BE4135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0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5B02B-D304-4D05-816F-28946E84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Multiculturalism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B1F2C-6A9E-4B19-AA07-26DD1A66D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1" r="2" b="2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772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A4B8A9-1117-4B38-8DA3-D1F050F9A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63" y="643467"/>
            <a:ext cx="1008697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2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7BD78-6F3C-41F4-B241-B8A6700B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/>
              <a:t>Guidelines for Effective Multicultural Communication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0C43-A489-4065-BE7E-EB9AB21A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Avoiding Biased Language</a:t>
            </a:r>
          </a:p>
          <a:p>
            <a:r>
              <a:rPr lang="en-US" sz="2000" dirty="0"/>
              <a:t>Ageist Language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Biased Language About People With Disabilities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1C1FB47-5298-494F-B340-4D26005D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53" y="3878553"/>
            <a:ext cx="7264813" cy="229841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F35DC25-6A10-4844-900F-3D188C10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853" y="1612625"/>
            <a:ext cx="6916126" cy="182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B4BAC-BABA-4215-B50B-9B696B70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Avoiding Biased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05C18-020D-4902-91B1-A48D294A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dirty="0"/>
              <a:t>Sexist Language</a:t>
            </a:r>
          </a:p>
          <a:p>
            <a:pPr lvl="1"/>
            <a:r>
              <a:rPr lang="en-US" sz="2800" dirty="0"/>
              <a:t>Ignoring Women or Treating Them as Secondary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Stereotyping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0204B55-0E14-4352-B363-2278F94B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53" y="3783512"/>
            <a:ext cx="6719357" cy="275275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74574BF-8A5A-475D-951F-DFD581025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853" y="1340867"/>
            <a:ext cx="6719357" cy="224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7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ACCAF-C212-4785-AE07-88AF4004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b="1" dirty="0"/>
              <a:t>Avoid Biased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C438-DA5E-4765-938A-2377C9949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Autofit/>
          </a:bodyPr>
          <a:lstStyle/>
          <a:p>
            <a:r>
              <a:rPr lang="en-US" sz="3200" dirty="0"/>
              <a:t>Sexist Language</a:t>
            </a:r>
          </a:p>
          <a:p>
            <a:pPr lvl="1"/>
            <a:r>
              <a:rPr lang="en-US" sz="3200" dirty="0"/>
              <a:t>Pronouns</a:t>
            </a:r>
          </a:p>
          <a:p>
            <a:pPr lvl="1"/>
            <a:r>
              <a:rPr lang="en-US" sz="3200" dirty="0"/>
              <a:t>Gender Tagged Nouns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10514-15B8-488F-B4E7-80F6E374E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228335"/>
            <a:ext cx="5167185" cy="36122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397635-71F7-43B4-9AAF-AA6CAFEF7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3263629"/>
            <a:ext cx="5993606" cy="236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4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oup of multi coloured wooden stick figures">
            <a:extLst>
              <a:ext uri="{FF2B5EF4-FFF2-40B4-BE49-F238E27FC236}">
                <a16:creationId xmlns:a16="http://schemas.microsoft.com/office/drawing/2014/main" id="{28E0DB89-30E4-4459-8321-144AF5E88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6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7C9DD-7AC7-4F33-BDED-A9CF9BBC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060229" cy="1124712"/>
          </a:xfrm>
        </p:spPr>
        <p:txBody>
          <a:bodyPr anchor="b">
            <a:noAutofit/>
          </a:bodyPr>
          <a:lstStyle/>
          <a:p>
            <a:pPr algn="ctr"/>
            <a:r>
              <a:rPr lang="en-US" sz="4000" b="1" dirty="0"/>
              <a:t>Audience Involvement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50A2-935A-4E27-B8E7-21D58E5FA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3200" dirty="0"/>
              <a:t>Personalized Tone</a:t>
            </a:r>
          </a:p>
          <a:p>
            <a:pPr lvl="1"/>
            <a:r>
              <a:rPr lang="en-US" sz="3200" dirty="0"/>
              <a:t>Pronouns</a:t>
            </a:r>
          </a:p>
          <a:p>
            <a:pPr lvl="1"/>
            <a:r>
              <a:rPr lang="en-US" sz="3200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44325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C92ABC-65DD-4DBF-B39A-BCE0C61C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Audience Involvement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AECE-8A84-4DBD-8482-E0A8A130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Autofit/>
          </a:bodyPr>
          <a:lstStyle/>
          <a:p>
            <a:r>
              <a:rPr lang="en-US" dirty="0"/>
              <a:t>Reader Benefit</a:t>
            </a:r>
          </a:p>
          <a:p>
            <a:pPr lvl="1"/>
            <a:r>
              <a:rPr lang="en-US" sz="2800" dirty="0"/>
              <a:t>Explain the benefit</a:t>
            </a:r>
          </a:p>
          <a:p>
            <a:pPr lvl="1"/>
            <a:r>
              <a:rPr lang="en-US" sz="2800" dirty="0"/>
              <a:t>Use Positive Words</a:t>
            </a:r>
          </a:p>
          <a:p>
            <a:pPr lvl="1"/>
            <a:r>
              <a:rPr lang="en-US" sz="2800" dirty="0"/>
              <a:t>We cannot process your request. You failed to follow the printed information.</a:t>
            </a:r>
          </a:p>
          <a:p>
            <a:pPr lvl="1"/>
            <a:r>
              <a:rPr lang="en-US" sz="2800" dirty="0"/>
              <a:t>So that we may process your request rapidly, please fill in line 6 on the printed form.</a:t>
            </a:r>
          </a:p>
          <a:p>
            <a:pPr lvl="1"/>
            <a:r>
              <a:rPr lang="en-US" sz="2800" dirty="0"/>
              <a:t>We have received your letter complaining about our services.</a:t>
            </a:r>
          </a:p>
          <a:p>
            <a:pPr lvl="1"/>
            <a:r>
              <a:rPr lang="en-US" sz="2800" dirty="0"/>
              <a:t>Thank you for writing to us about our services.</a:t>
            </a:r>
          </a:p>
        </p:txBody>
      </p:sp>
    </p:spTree>
    <p:extLst>
      <p:ext uri="{BB962C8B-B14F-4D97-AF65-F5344CB8AC3E}">
        <p14:creationId xmlns:p14="http://schemas.microsoft.com/office/powerpoint/2010/main" val="335174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560B3-C205-430E-8BFD-6295D9B6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Activity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98FCCD6C-B2A0-40B2-A9D1-9CBA919C7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22935"/>
            <a:ext cx="10905066" cy="32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EF4E-ECDA-489B-876A-1AFE0485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(answers)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DD56-AEE1-41BF-8672-E41B849F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All the software development specialists and their spouses attend the conference.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 The supervisors met to discuss techniques for handling union grievances.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Every technician must keep accurate records for monthly activity reports.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president of the corporation met with the sales staff.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Throughout the history of people, scientists have tried to make their mark with a discovery of significant intellectual worth.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2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0ADCC450-300B-4B94-AC72-3B32EFEF2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AC4E7-AE48-4800-A38B-1A9B8695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0171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1815-2B68-4647-8BF1-5DD281D4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/>
              <a:t>Multicultural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633D-52FB-4A8E-9B2F-8BCEB351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864454" cy="3785419"/>
          </a:xfrm>
        </p:spPr>
        <p:txBody>
          <a:bodyPr>
            <a:noAutofit/>
          </a:bodyPr>
          <a:lstStyle/>
          <a:p>
            <a:r>
              <a:rPr lang="en-US" sz="2400" dirty="0"/>
              <a:t>International business requires multicultural communication, the sharing of written or oral information between businesspeople from many different countries.</a:t>
            </a:r>
          </a:p>
          <a:p>
            <a:r>
              <a:rPr lang="en-US" sz="2400" dirty="0"/>
              <a:t>According to one recent study, 67% of professionals communicate internationally.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30569C9-CFBF-4ACC-ACA8-BE4DC984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56" y="82062"/>
            <a:ext cx="7552944" cy="67726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241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B00A7-A014-45D2-B82A-21AEB470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004902"/>
          </a:xfrm>
        </p:spPr>
        <p:txBody>
          <a:bodyPr anchor="b">
            <a:normAutofit/>
          </a:bodyPr>
          <a:lstStyle/>
          <a:p>
            <a:pPr algn="ctr"/>
            <a:r>
              <a:rPr lang="en-US" sz="3000" b="1" dirty="0"/>
              <a:t>Guidelines for Effective Multicultural Communication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76552-C774-4A74-B6ED-F952B17B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363037"/>
            <a:ext cx="5458968" cy="4131926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69BC028-6E57-42F9-A37A-5B0413341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451953"/>
              </p:ext>
            </p:extLst>
          </p:nvPr>
        </p:nvGraphicFramePr>
        <p:xfrm>
          <a:off x="630935" y="1746738"/>
          <a:ext cx="5569839" cy="475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748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EC5E5E-5942-49BA-9561-E10545A60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5EEC5E5E-5942-49BA-9561-E10545A60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5EEC5E5E-5942-49BA-9561-E10545A60C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421095-B83F-45C7-9524-7EF372FBBF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15421095-B83F-45C7-9524-7EF372FBBF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15421095-B83F-45C7-9524-7EF372FBBF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94FD596-20A9-40A6-B0BB-1DCD53F63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D94FD596-20A9-40A6-B0BB-1DCD53F63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D94FD596-20A9-40A6-B0BB-1DCD53F63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38803-F6CF-45C5-91B2-8877D2CA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Guidelines for Effective Multicultural Communication</a:t>
            </a:r>
            <a:endParaRPr lang="en-US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48ED77-B4DD-41A3-A6FE-80E2E00F6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30816"/>
              </p:ext>
            </p:extLst>
          </p:nvPr>
        </p:nvGraphicFramePr>
        <p:xfrm>
          <a:off x="106973" y="19496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C8B7602-73D0-47D1-8EEF-59B3EBD09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049" y="4458602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3EE555-2632-4662-91F9-76D92A277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B23EE555-2632-4662-91F9-76D92A277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B23EE555-2632-4662-91F9-76D92A277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0663E2-A71A-4DDA-9E60-42E94D770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040663E2-A71A-4DDA-9E60-42E94D770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040663E2-A71A-4DDA-9E60-42E94D770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C8C1E4-D8DB-4314-89DA-61B1150B7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70C8C1E4-D8DB-4314-89DA-61B1150B7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70C8C1E4-D8DB-4314-89DA-61B1150B7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CD249F-F748-456B-B342-DCAC8B434F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CFCD249F-F748-456B-B342-DCAC8B434F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CFCD249F-F748-456B-B342-DCAC8B434F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642B72-6837-4C6F-AF14-550258F1F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D7642B72-6837-4C6F-AF14-550258F1F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D7642B72-6837-4C6F-AF14-550258F1F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EA53B7-3B5C-4ED0-B789-151A2739DF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D7EA53B7-3B5C-4ED0-B789-151A2739DF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D7EA53B7-3B5C-4ED0-B789-151A2739DF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3C7436-09CB-4094-9DD7-5393406492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103C7436-09CB-4094-9DD7-5393406492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103C7436-09CB-4094-9DD7-5393406492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5666-AF64-4DC2-86E8-697F861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800" b="1"/>
              <a:t>Guidelines for Effective Multicultural Communication</a:t>
            </a:r>
            <a:endParaRPr lang="en-US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BA6B031-1315-4ECA-88B8-4BCE6C88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253608"/>
            <a:ext cx="6019331" cy="2347538"/>
          </a:xfrm>
          <a:prstGeom prst="rect">
            <a:avLst/>
          </a:prstGeom>
          <a:effectLst/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6C16BD-7089-4B21-9209-B412A7C15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231563"/>
              </p:ext>
            </p:extLst>
          </p:nvPr>
        </p:nvGraphicFramePr>
        <p:xfrm>
          <a:off x="648931" y="2438400"/>
          <a:ext cx="3505494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78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A5B89F-BDAE-410B-9995-1C1B2CC872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29A5B89F-BDAE-410B-9995-1C1B2CC872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9A5B89F-BDAE-410B-9995-1C1B2CC872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139246-D185-433A-AAD7-31BA948CD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60139246-D185-433A-AAD7-31BA948CD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60139246-D185-433A-AAD7-31BA948CD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51B6-D5AF-45A4-8612-4F66F97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Guidelines for Effective Multicultural Communication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6B56-FB93-4B0C-B508-ECAF9F17F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Be Careful with Numbers, Measurements, Date and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6523703-D6EC-4812-B296-737DAD9FD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91481"/>
            <a:ext cx="6019331" cy="367179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1282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E8C9B-2EE9-4110-8731-4E1EE236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3741"/>
            <a:ext cx="3785554" cy="2199341"/>
          </a:xfrm>
        </p:spPr>
        <p:txBody>
          <a:bodyPr anchor="b">
            <a:normAutofit/>
          </a:bodyPr>
          <a:lstStyle/>
          <a:p>
            <a:r>
              <a:rPr lang="en-US" sz="3700" b="1"/>
              <a:t>Guidelines for Effective Multicultural Communication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9777-7D27-4615-84E6-4ADC1573B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82260"/>
            <a:ext cx="3748441" cy="3149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Use Stylized Graphics to Represent People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50280-35AF-4D38-943B-F873F548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8" y="342899"/>
            <a:ext cx="75438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2333E6E6-3562-4AA2-9294-4DDB87C37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35" y="643466"/>
            <a:ext cx="106623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0BC6A4-D48B-4756-98EE-B8D2A70FE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07093"/>
            <a:ext cx="10905066" cy="44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8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400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Multiculturalism</vt:lpstr>
      <vt:lpstr>Multicultural Communication</vt:lpstr>
      <vt:lpstr>Guidelines for Effective Multicultural Communication</vt:lpstr>
      <vt:lpstr>Guidelines for Effective Multicultural Communication</vt:lpstr>
      <vt:lpstr>Guidelines for Effective Multicultural Communication</vt:lpstr>
      <vt:lpstr>Guidelines for Effective Multicultural Communication</vt:lpstr>
      <vt:lpstr>Guidelines for Effective Multicultural Communication</vt:lpstr>
      <vt:lpstr>PowerPoint Presentation</vt:lpstr>
      <vt:lpstr>PowerPoint Presentation</vt:lpstr>
      <vt:lpstr>PowerPoint Presentation</vt:lpstr>
      <vt:lpstr>Guidelines for Effective Multicultural Communication</vt:lpstr>
      <vt:lpstr>Avoiding Biased Language</vt:lpstr>
      <vt:lpstr>Avoid Biased Language</vt:lpstr>
      <vt:lpstr>Audience Involvement</vt:lpstr>
      <vt:lpstr>Audience Involvement</vt:lpstr>
      <vt:lpstr>Activity</vt:lpstr>
      <vt:lpstr>Activity (answers)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Multiculturalism</dc:title>
  <dc:creator>Sadia  Nauman</dc:creator>
  <cp:lastModifiedBy>Sadia  Nauman</cp:lastModifiedBy>
  <cp:revision>2</cp:revision>
  <dcterms:created xsi:type="dcterms:W3CDTF">2021-09-29T02:37:20Z</dcterms:created>
  <dcterms:modified xsi:type="dcterms:W3CDTF">2021-09-29T03:02:40Z</dcterms:modified>
</cp:coreProperties>
</file>