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7" r:id="rId11"/>
    <p:sldId id="269" r:id="rId12"/>
    <p:sldId id="270" r:id="rId13"/>
    <p:sldId id="271" r:id="rId14"/>
    <p:sldId id="265"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1" d="100"/>
          <a:sy n="71"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7DB0C-4A0D-45AD-B3DD-90E998E84CE2}"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8A067A7-144D-4F9B-B30F-714BA77F25CC}">
      <dgm:prSet custT="1"/>
      <dgm:spPr/>
      <dgm:t>
        <a:bodyPr/>
        <a:lstStyle/>
        <a:p>
          <a:pPr rtl="0"/>
          <a:r>
            <a:rPr lang="en-US" sz="2800" dirty="0"/>
            <a:t>Text messaging and instant messaging are </a:t>
          </a:r>
          <a:r>
            <a:rPr lang="en-US" sz="2800" b="1" dirty="0"/>
            <a:t>similar</a:t>
          </a:r>
          <a:r>
            <a:rPr lang="en-US" sz="2800" dirty="0"/>
            <a:t> because they are both used to send text messages. </a:t>
          </a:r>
        </a:p>
      </dgm:t>
    </dgm:pt>
    <dgm:pt modelId="{8BF9507D-1458-4616-9FA8-F1B282F8C66A}" type="parTrans" cxnId="{47645992-BEF8-4E39-9C55-A939D2039EE9}">
      <dgm:prSet/>
      <dgm:spPr/>
      <dgm:t>
        <a:bodyPr/>
        <a:lstStyle/>
        <a:p>
          <a:endParaRPr lang="en-US"/>
        </a:p>
      </dgm:t>
    </dgm:pt>
    <dgm:pt modelId="{BF4827BF-9B35-405F-A4F0-57BAB691B5D6}" type="sibTrans" cxnId="{47645992-BEF8-4E39-9C55-A939D2039EE9}">
      <dgm:prSet custT="1"/>
      <dgm:spPr/>
      <dgm:t>
        <a:bodyPr/>
        <a:lstStyle/>
        <a:p>
          <a:endParaRPr lang="en-US" sz="2800"/>
        </a:p>
      </dgm:t>
    </dgm:pt>
    <dgm:pt modelId="{A76984D2-1CDB-4D98-9D67-E23420D25E91}">
      <dgm:prSet custT="1"/>
      <dgm:spPr/>
      <dgm:t>
        <a:bodyPr/>
        <a:lstStyle/>
        <a:p>
          <a:pPr rtl="0"/>
          <a:r>
            <a:rPr lang="en-US" sz="2800"/>
            <a:t>However, text messaging ("texting") uses the cellular phone service, whereas instant messaging employs the Internet. </a:t>
          </a:r>
        </a:p>
      </dgm:t>
    </dgm:pt>
    <dgm:pt modelId="{49FE966B-CF90-4ECB-8E0C-663CB2CF816E}" type="parTrans" cxnId="{BC7CA034-839A-4521-82F9-209EBDB18A7A}">
      <dgm:prSet/>
      <dgm:spPr/>
      <dgm:t>
        <a:bodyPr/>
        <a:lstStyle/>
        <a:p>
          <a:endParaRPr lang="en-US"/>
        </a:p>
      </dgm:t>
    </dgm:pt>
    <dgm:pt modelId="{993EB74B-71A5-4694-B678-2BABB42E33F2}" type="sibTrans" cxnId="{BC7CA034-839A-4521-82F9-209EBDB18A7A}">
      <dgm:prSet custT="1"/>
      <dgm:spPr/>
      <dgm:t>
        <a:bodyPr/>
        <a:lstStyle/>
        <a:p>
          <a:endParaRPr lang="en-US" sz="2800"/>
        </a:p>
      </dgm:t>
    </dgm:pt>
    <dgm:pt modelId="{B77668F7-3AC5-4B6C-9A9B-F95EBDD56BE3}">
      <dgm:prSet custT="1"/>
      <dgm:spPr/>
      <dgm:t>
        <a:bodyPr/>
        <a:lstStyle/>
        <a:p>
          <a:pPr rtl="0"/>
          <a:r>
            <a:rPr lang="en-US" sz="2800"/>
            <a:t>Text messages are typically limited to 160 characters, but instant messages can be longer.</a:t>
          </a:r>
        </a:p>
      </dgm:t>
    </dgm:pt>
    <dgm:pt modelId="{A5F7E9DF-5925-49EB-903F-6DE76E07D9CD}" type="parTrans" cxnId="{CCD398AA-86A9-4A1D-AEB9-7209583047FC}">
      <dgm:prSet/>
      <dgm:spPr/>
      <dgm:t>
        <a:bodyPr/>
        <a:lstStyle/>
        <a:p>
          <a:endParaRPr lang="en-US"/>
        </a:p>
      </dgm:t>
    </dgm:pt>
    <dgm:pt modelId="{0F6EE7A2-4E63-494D-8BFE-DD181B43B52D}" type="sibTrans" cxnId="{CCD398AA-86A9-4A1D-AEB9-7209583047FC}">
      <dgm:prSet/>
      <dgm:spPr/>
      <dgm:t>
        <a:bodyPr/>
        <a:lstStyle/>
        <a:p>
          <a:endParaRPr lang="en-US"/>
        </a:p>
      </dgm:t>
    </dgm:pt>
    <dgm:pt modelId="{6C3BBBFB-94C4-424D-AFD8-9B97FAE8B5D6}" type="pres">
      <dgm:prSet presAssocID="{5057DB0C-4A0D-45AD-B3DD-90E998E84CE2}" presName="outerComposite" presStyleCnt="0">
        <dgm:presLayoutVars>
          <dgm:chMax val="5"/>
          <dgm:dir/>
          <dgm:resizeHandles val="exact"/>
        </dgm:presLayoutVars>
      </dgm:prSet>
      <dgm:spPr/>
    </dgm:pt>
    <dgm:pt modelId="{CB6DCC1D-256B-4DAA-ACD2-309DF601EDB4}" type="pres">
      <dgm:prSet presAssocID="{5057DB0C-4A0D-45AD-B3DD-90E998E84CE2}" presName="dummyMaxCanvas" presStyleCnt="0">
        <dgm:presLayoutVars/>
      </dgm:prSet>
      <dgm:spPr/>
    </dgm:pt>
    <dgm:pt modelId="{A38906EB-1EB5-4DAE-8D53-FD04F96DBFB7}" type="pres">
      <dgm:prSet presAssocID="{5057DB0C-4A0D-45AD-B3DD-90E998E84CE2}" presName="ThreeNodes_1" presStyleLbl="node1" presStyleIdx="0" presStyleCnt="3">
        <dgm:presLayoutVars>
          <dgm:bulletEnabled val="1"/>
        </dgm:presLayoutVars>
      </dgm:prSet>
      <dgm:spPr/>
    </dgm:pt>
    <dgm:pt modelId="{313B7E05-19FA-48E7-AF9E-79BB9A646805}" type="pres">
      <dgm:prSet presAssocID="{5057DB0C-4A0D-45AD-B3DD-90E998E84CE2}" presName="ThreeNodes_2" presStyleLbl="node1" presStyleIdx="1" presStyleCnt="3">
        <dgm:presLayoutVars>
          <dgm:bulletEnabled val="1"/>
        </dgm:presLayoutVars>
      </dgm:prSet>
      <dgm:spPr/>
    </dgm:pt>
    <dgm:pt modelId="{DF83E659-4496-48C2-90BC-C33B9F4B1907}" type="pres">
      <dgm:prSet presAssocID="{5057DB0C-4A0D-45AD-B3DD-90E998E84CE2}" presName="ThreeNodes_3" presStyleLbl="node1" presStyleIdx="2" presStyleCnt="3">
        <dgm:presLayoutVars>
          <dgm:bulletEnabled val="1"/>
        </dgm:presLayoutVars>
      </dgm:prSet>
      <dgm:spPr/>
    </dgm:pt>
    <dgm:pt modelId="{1A1ED5BD-289A-442A-94B5-E0A75E6D4B04}" type="pres">
      <dgm:prSet presAssocID="{5057DB0C-4A0D-45AD-B3DD-90E998E84CE2}" presName="ThreeConn_1-2" presStyleLbl="fgAccFollowNode1" presStyleIdx="0" presStyleCnt="2">
        <dgm:presLayoutVars>
          <dgm:bulletEnabled val="1"/>
        </dgm:presLayoutVars>
      </dgm:prSet>
      <dgm:spPr/>
    </dgm:pt>
    <dgm:pt modelId="{E6843307-A1D7-48CE-9DA9-B8571200F2FF}" type="pres">
      <dgm:prSet presAssocID="{5057DB0C-4A0D-45AD-B3DD-90E998E84CE2}" presName="ThreeConn_2-3" presStyleLbl="fgAccFollowNode1" presStyleIdx="1" presStyleCnt="2">
        <dgm:presLayoutVars>
          <dgm:bulletEnabled val="1"/>
        </dgm:presLayoutVars>
      </dgm:prSet>
      <dgm:spPr/>
    </dgm:pt>
    <dgm:pt modelId="{93AE125A-930E-4ADD-B461-49740AD0B0AE}" type="pres">
      <dgm:prSet presAssocID="{5057DB0C-4A0D-45AD-B3DD-90E998E84CE2}" presName="ThreeNodes_1_text" presStyleLbl="node1" presStyleIdx="2" presStyleCnt="3">
        <dgm:presLayoutVars>
          <dgm:bulletEnabled val="1"/>
        </dgm:presLayoutVars>
      </dgm:prSet>
      <dgm:spPr/>
    </dgm:pt>
    <dgm:pt modelId="{D556B940-30E3-491F-B8C4-DA5A0D801A4C}" type="pres">
      <dgm:prSet presAssocID="{5057DB0C-4A0D-45AD-B3DD-90E998E84CE2}" presName="ThreeNodes_2_text" presStyleLbl="node1" presStyleIdx="2" presStyleCnt="3">
        <dgm:presLayoutVars>
          <dgm:bulletEnabled val="1"/>
        </dgm:presLayoutVars>
      </dgm:prSet>
      <dgm:spPr/>
    </dgm:pt>
    <dgm:pt modelId="{E084F877-C866-419B-8E04-1042713C5A3C}" type="pres">
      <dgm:prSet presAssocID="{5057DB0C-4A0D-45AD-B3DD-90E998E84CE2}" presName="ThreeNodes_3_text" presStyleLbl="node1" presStyleIdx="2" presStyleCnt="3">
        <dgm:presLayoutVars>
          <dgm:bulletEnabled val="1"/>
        </dgm:presLayoutVars>
      </dgm:prSet>
      <dgm:spPr/>
    </dgm:pt>
  </dgm:ptLst>
  <dgm:cxnLst>
    <dgm:cxn modelId="{10E4F50D-6C8F-4F13-8C12-D9E4B1952DA3}" type="presOf" srcId="{B8A067A7-144D-4F9B-B30F-714BA77F25CC}" destId="{A38906EB-1EB5-4DAE-8D53-FD04F96DBFB7}" srcOrd="0" destOrd="0" presId="urn:microsoft.com/office/officeart/2005/8/layout/vProcess5"/>
    <dgm:cxn modelId="{92A1CD1B-4491-4EB0-B931-09C8FCC25B60}" type="presOf" srcId="{A76984D2-1CDB-4D98-9D67-E23420D25E91}" destId="{D556B940-30E3-491F-B8C4-DA5A0D801A4C}" srcOrd="1" destOrd="0" presId="urn:microsoft.com/office/officeart/2005/8/layout/vProcess5"/>
    <dgm:cxn modelId="{BC7CA034-839A-4521-82F9-209EBDB18A7A}" srcId="{5057DB0C-4A0D-45AD-B3DD-90E998E84CE2}" destId="{A76984D2-1CDB-4D98-9D67-E23420D25E91}" srcOrd="1" destOrd="0" parTransId="{49FE966B-CF90-4ECB-8E0C-663CB2CF816E}" sibTransId="{993EB74B-71A5-4694-B678-2BABB42E33F2}"/>
    <dgm:cxn modelId="{58E60E46-4296-4A49-8F14-070F0F4DA262}" type="presOf" srcId="{B77668F7-3AC5-4B6C-9A9B-F95EBDD56BE3}" destId="{DF83E659-4496-48C2-90BC-C33B9F4B1907}" srcOrd="0" destOrd="0" presId="urn:microsoft.com/office/officeart/2005/8/layout/vProcess5"/>
    <dgm:cxn modelId="{52574F58-19F8-458C-982A-480A551E283A}" type="presOf" srcId="{B77668F7-3AC5-4B6C-9A9B-F95EBDD56BE3}" destId="{E084F877-C866-419B-8E04-1042713C5A3C}" srcOrd="1" destOrd="0" presId="urn:microsoft.com/office/officeart/2005/8/layout/vProcess5"/>
    <dgm:cxn modelId="{C6E57D78-6F7A-4CA7-AB78-235714157438}" type="presOf" srcId="{5057DB0C-4A0D-45AD-B3DD-90E998E84CE2}" destId="{6C3BBBFB-94C4-424D-AFD8-9B97FAE8B5D6}" srcOrd="0" destOrd="0" presId="urn:microsoft.com/office/officeart/2005/8/layout/vProcess5"/>
    <dgm:cxn modelId="{72092A79-F859-4787-B10E-94BB373883A3}" type="presOf" srcId="{993EB74B-71A5-4694-B678-2BABB42E33F2}" destId="{E6843307-A1D7-48CE-9DA9-B8571200F2FF}" srcOrd="0" destOrd="0" presId="urn:microsoft.com/office/officeart/2005/8/layout/vProcess5"/>
    <dgm:cxn modelId="{D187C57A-EFEF-40C7-A0EB-83B908559071}" type="presOf" srcId="{B8A067A7-144D-4F9B-B30F-714BA77F25CC}" destId="{93AE125A-930E-4ADD-B461-49740AD0B0AE}" srcOrd="1" destOrd="0" presId="urn:microsoft.com/office/officeart/2005/8/layout/vProcess5"/>
    <dgm:cxn modelId="{0649548B-0BF6-4DF5-B1CE-1E166EC18D87}" type="presOf" srcId="{A76984D2-1CDB-4D98-9D67-E23420D25E91}" destId="{313B7E05-19FA-48E7-AF9E-79BB9A646805}" srcOrd="0" destOrd="0" presId="urn:microsoft.com/office/officeart/2005/8/layout/vProcess5"/>
    <dgm:cxn modelId="{2533748D-DB53-47B6-9B45-DCB4FB973BE3}" type="presOf" srcId="{BF4827BF-9B35-405F-A4F0-57BAB691B5D6}" destId="{1A1ED5BD-289A-442A-94B5-E0A75E6D4B04}" srcOrd="0" destOrd="0" presId="urn:microsoft.com/office/officeart/2005/8/layout/vProcess5"/>
    <dgm:cxn modelId="{47645992-BEF8-4E39-9C55-A939D2039EE9}" srcId="{5057DB0C-4A0D-45AD-B3DD-90E998E84CE2}" destId="{B8A067A7-144D-4F9B-B30F-714BA77F25CC}" srcOrd="0" destOrd="0" parTransId="{8BF9507D-1458-4616-9FA8-F1B282F8C66A}" sibTransId="{BF4827BF-9B35-405F-A4F0-57BAB691B5D6}"/>
    <dgm:cxn modelId="{CCD398AA-86A9-4A1D-AEB9-7209583047FC}" srcId="{5057DB0C-4A0D-45AD-B3DD-90E998E84CE2}" destId="{B77668F7-3AC5-4B6C-9A9B-F95EBDD56BE3}" srcOrd="2" destOrd="0" parTransId="{A5F7E9DF-5925-49EB-903F-6DE76E07D9CD}" sibTransId="{0F6EE7A2-4E63-494D-8BFE-DD181B43B52D}"/>
    <dgm:cxn modelId="{65172740-5060-4677-9036-D56D1A1DB3C9}" type="presParOf" srcId="{6C3BBBFB-94C4-424D-AFD8-9B97FAE8B5D6}" destId="{CB6DCC1D-256B-4DAA-ACD2-309DF601EDB4}" srcOrd="0" destOrd="0" presId="urn:microsoft.com/office/officeart/2005/8/layout/vProcess5"/>
    <dgm:cxn modelId="{F0475E04-63C4-46A1-9ECB-82B4B8801FA6}" type="presParOf" srcId="{6C3BBBFB-94C4-424D-AFD8-9B97FAE8B5D6}" destId="{A38906EB-1EB5-4DAE-8D53-FD04F96DBFB7}" srcOrd="1" destOrd="0" presId="urn:microsoft.com/office/officeart/2005/8/layout/vProcess5"/>
    <dgm:cxn modelId="{251C3EDB-D7F6-4B0F-804C-4E7ADCD9235E}" type="presParOf" srcId="{6C3BBBFB-94C4-424D-AFD8-9B97FAE8B5D6}" destId="{313B7E05-19FA-48E7-AF9E-79BB9A646805}" srcOrd="2" destOrd="0" presId="urn:microsoft.com/office/officeart/2005/8/layout/vProcess5"/>
    <dgm:cxn modelId="{4B57CA0C-CC34-45B2-9E98-C493F7F3B736}" type="presParOf" srcId="{6C3BBBFB-94C4-424D-AFD8-9B97FAE8B5D6}" destId="{DF83E659-4496-48C2-90BC-C33B9F4B1907}" srcOrd="3" destOrd="0" presId="urn:microsoft.com/office/officeart/2005/8/layout/vProcess5"/>
    <dgm:cxn modelId="{B2CD2A7E-1364-4449-9902-8483C8D7BB19}" type="presParOf" srcId="{6C3BBBFB-94C4-424D-AFD8-9B97FAE8B5D6}" destId="{1A1ED5BD-289A-442A-94B5-E0A75E6D4B04}" srcOrd="4" destOrd="0" presId="urn:microsoft.com/office/officeart/2005/8/layout/vProcess5"/>
    <dgm:cxn modelId="{53D7E0D1-5E8F-434A-8595-C6DC46A2DB0B}" type="presParOf" srcId="{6C3BBBFB-94C4-424D-AFD8-9B97FAE8B5D6}" destId="{E6843307-A1D7-48CE-9DA9-B8571200F2FF}" srcOrd="5" destOrd="0" presId="urn:microsoft.com/office/officeart/2005/8/layout/vProcess5"/>
    <dgm:cxn modelId="{F99597A7-0EC8-4ED2-B068-43B293D04D4C}" type="presParOf" srcId="{6C3BBBFB-94C4-424D-AFD8-9B97FAE8B5D6}" destId="{93AE125A-930E-4ADD-B461-49740AD0B0AE}" srcOrd="6" destOrd="0" presId="urn:microsoft.com/office/officeart/2005/8/layout/vProcess5"/>
    <dgm:cxn modelId="{7DC5D57F-6692-48F5-87AB-C18BC5C2689B}" type="presParOf" srcId="{6C3BBBFB-94C4-424D-AFD8-9B97FAE8B5D6}" destId="{D556B940-30E3-491F-B8C4-DA5A0D801A4C}" srcOrd="7" destOrd="0" presId="urn:microsoft.com/office/officeart/2005/8/layout/vProcess5"/>
    <dgm:cxn modelId="{8916636F-B445-4372-B7B4-C5CE586C56B5}" type="presParOf" srcId="{6C3BBBFB-94C4-424D-AFD8-9B97FAE8B5D6}" destId="{E084F877-C866-419B-8E04-1042713C5A3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B8EC0C-B075-4690-8F7C-CB014AA132C9}"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508D5193-5F03-4DB7-A81A-F73B48780EBD}">
      <dgm:prSet custT="1"/>
      <dgm:spPr/>
      <dgm:t>
        <a:bodyPr/>
        <a:lstStyle/>
        <a:p>
          <a:pPr rtl="0"/>
          <a:r>
            <a:rPr lang="en-US" sz="2000"/>
            <a:t>Increased speed of communication.</a:t>
          </a:r>
        </a:p>
      </dgm:t>
    </dgm:pt>
    <dgm:pt modelId="{55E46F95-21E2-4FE0-8876-30204AF8738D}" type="parTrans" cxnId="{F06FC031-FEC3-4D06-95A7-88A38B6ABD31}">
      <dgm:prSet/>
      <dgm:spPr/>
      <dgm:t>
        <a:bodyPr/>
        <a:lstStyle/>
        <a:p>
          <a:endParaRPr lang="en-US" sz="1800"/>
        </a:p>
      </dgm:t>
    </dgm:pt>
    <dgm:pt modelId="{5AC0F0DF-6665-4C58-84E3-C1215CABCD33}" type="sibTrans" cxnId="{F06FC031-FEC3-4D06-95A7-88A38B6ABD31}">
      <dgm:prSet/>
      <dgm:spPr/>
      <dgm:t>
        <a:bodyPr/>
        <a:lstStyle/>
        <a:p>
          <a:endParaRPr lang="en-US" sz="2000"/>
        </a:p>
      </dgm:t>
    </dgm:pt>
    <dgm:pt modelId="{7D61CF92-E31E-4F1B-A9FE-365A303B8429}">
      <dgm:prSet custT="1"/>
      <dgm:spPr/>
      <dgm:t>
        <a:bodyPr/>
        <a:lstStyle/>
        <a:p>
          <a:pPr rtl="0"/>
          <a:r>
            <a:rPr lang="en-US" sz="2000"/>
            <a:t>Improved efficiency for geographically dispersed workgroups.</a:t>
          </a:r>
        </a:p>
      </dgm:t>
    </dgm:pt>
    <dgm:pt modelId="{F602F1AD-7A17-404F-8A44-3CB87B858E3D}" type="parTrans" cxnId="{38DAE23C-9666-476D-AB1A-3D40D616EE01}">
      <dgm:prSet/>
      <dgm:spPr/>
      <dgm:t>
        <a:bodyPr/>
        <a:lstStyle/>
        <a:p>
          <a:endParaRPr lang="en-US" sz="1800"/>
        </a:p>
      </dgm:t>
    </dgm:pt>
    <dgm:pt modelId="{92C3ACCF-1124-4887-A93D-0BF0BC02D165}" type="sibTrans" cxnId="{38DAE23C-9666-476D-AB1A-3D40D616EE01}">
      <dgm:prSet/>
      <dgm:spPr/>
      <dgm:t>
        <a:bodyPr/>
        <a:lstStyle/>
        <a:p>
          <a:endParaRPr lang="en-US" sz="2000"/>
        </a:p>
      </dgm:t>
    </dgm:pt>
    <dgm:pt modelId="{15AB5C8D-9BA2-4DAB-9599-1546F87CA182}">
      <dgm:prSet custT="1"/>
      <dgm:spPr/>
      <dgm:t>
        <a:bodyPr/>
        <a:lstStyle/>
        <a:p>
          <a:pPr rtl="0"/>
          <a:r>
            <a:rPr lang="en-US" sz="2000"/>
            <a:t>Collaboration by multiple users in different locations.</a:t>
          </a:r>
        </a:p>
      </dgm:t>
    </dgm:pt>
    <dgm:pt modelId="{0E958CCB-CC81-4F3B-8F08-F4233F504156}" type="parTrans" cxnId="{E7FAEFE5-E9EC-4F5D-A916-FE45A8CFAE9C}">
      <dgm:prSet/>
      <dgm:spPr/>
      <dgm:t>
        <a:bodyPr/>
        <a:lstStyle/>
        <a:p>
          <a:endParaRPr lang="en-US" sz="1800"/>
        </a:p>
      </dgm:t>
    </dgm:pt>
    <dgm:pt modelId="{B1E2B35C-0319-4E95-B2F4-9CFE42FBCC6B}" type="sibTrans" cxnId="{E7FAEFE5-E9EC-4F5D-A916-FE45A8CFAE9C}">
      <dgm:prSet/>
      <dgm:spPr/>
      <dgm:t>
        <a:bodyPr/>
        <a:lstStyle/>
        <a:p>
          <a:endParaRPr lang="en-US" sz="2000"/>
        </a:p>
      </dgm:t>
    </dgm:pt>
    <dgm:pt modelId="{F6D8BE8A-075C-412F-83A4-FCC9A5B83281}">
      <dgm:prSet custT="1"/>
      <dgm:spPr/>
      <dgm:t>
        <a:bodyPr/>
        <a:lstStyle/>
        <a:p>
          <a:pPr rtl="0"/>
          <a:r>
            <a:rPr lang="en-US" sz="2000"/>
            <a:t>Communication with colleagues and customers at a distance in real time.</a:t>
          </a:r>
        </a:p>
      </dgm:t>
    </dgm:pt>
    <dgm:pt modelId="{3DCD98EA-2D4B-4FF4-A7B0-3A0C6B2F24B2}" type="parTrans" cxnId="{5A1E8F0F-40CF-407B-B6F5-12E0B742E007}">
      <dgm:prSet/>
      <dgm:spPr/>
      <dgm:t>
        <a:bodyPr/>
        <a:lstStyle/>
        <a:p>
          <a:endParaRPr lang="en-US" sz="1800"/>
        </a:p>
      </dgm:t>
    </dgm:pt>
    <dgm:pt modelId="{89553F2D-E7B2-403E-A585-6F67437A4CEA}" type="sibTrans" cxnId="{5A1E8F0F-40CF-407B-B6F5-12E0B742E007}">
      <dgm:prSet/>
      <dgm:spPr/>
      <dgm:t>
        <a:bodyPr/>
        <a:lstStyle/>
        <a:p>
          <a:endParaRPr lang="en-US" sz="2000"/>
        </a:p>
      </dgm:t>
    </dgm:pt>
    <dgm:pt modelId="{4ED2E181-D449-4B3D-B447-97BC212458D0}">
      <dgm:prSet custT="1"/>
      <dgm:spPr/>
      <dgm:t>
        <a:bodyPr/>
        <a:lstStyle/>
        <a:p>
          <a:pPr rtl="0"/>
          <a:r>
            <a:rPr lang="en-US" sz="2000"/>
            <a:t>Avoidance of costly long distance telephone rates. </a:t>
          </a:r>
        </a:p>
      </dgm:t>
    </dgm:pt>
    <dgm:pt modelId="{84DEE6D0-827C-45F2-B483-FC5681B1ECEC}" type="parTrans" cxnId="{810E5FC5-AE41-4BB5-A6BB-E2096F42E718}">
      <dgm:prSet/>
      <dgm:spPr/>
      <dgm:t>
        <a:bodyPr/>
        <a:lstStyle/>
        <a:p>
          <a:endParaRPr lang="en-US" sz="1800"/>
        </a:p>
      </dgm:t>
    </dgm:pt>
    <dgm:pt modelId="{A5F0DE2D-2C5B-442C-A23F-457B07D4AAC3}" type="sibTrans" cxnId="{810E5FC5-AE41-4BB5-A6BB-E2096F42E718}">
      <dgm:prSet/>
      <dgm:spPr/>
      <dgm:t>
        <a:bodyPr/>
        <a:lstStyle/>
        <a:p>
          <a:endParaRPr lang="en-US" sz="2000"/>
        </a:p>
      </dgm:t>
    </dgm:pt>
    <dgm:pt modelId="{559B1704-5433-493E-A454-35973EFDEDB0}">
      <dgm:prSet custT="1"/>
      <dgm:spPr/>
      <dgm:t>
        <a:bodyPr/>
        <a:lstStyle/>
        <a:p>
          <a:pPr rtl="0"/>
          <a:r>
            <a:rPr lang="en-US" sz="2000" dirty="0"/>
            <a:t>More personal link than e‐mail.</a:t>
          </a:r>
        </a:p>
      </dgm:t>
    </dgm:pt>
    <dgm:pt modelId="{B391F37F-9C2D-4ECF-A421-9970592EB7B3}" type="parTrans" cxnId="{8D27D5E5-6381-442D-AD1F-800C8240E003}">
      <dgm:prSet/>
      <dgm:spPr/>
      <dgm:t>
        <a:bodyPr/>
        <a:lstStyle/>
        <a:p>
          <a:endParaRPr lang="en-US" sz="1800"/>
        </a:p>
      </dgm:t>
    </dgm:pt>
    <dgm:pt modelId="{017D6128-A9C2-413D-8D59-49AC426A35B8}" type="sibTrans" cxnId="{8D27D5E5-6381-442D-AD1F-800C8240E003}">
      <dgm:prSet/>
      <dgm:spPr/>
      <dgm:t>
        <a:bodyPr/>
        <a:lstStyle/>
        <a:p>
          <a:endParaRPr lang="en-US" sz="2000"/>
        </a:p>
      </dgm:t>
    </dgm:pt>
    <dgm:pt modelId="{D7C259F7-8AD2-47A5-A6F5-A1F8AE3C37D7}">
      <dgm:prSet custT="1"/>
      <dgm:spPr/>
      <dgm:t>
        <a:bodyPr/>
        <a:lstStyle/>
        <a:p>
          <a:pPr rtl="0"/>
          <a:r>
            <a:rPr lang="en-US" sz="2000" dirty="0"/>
            <a:t>Communication channel that is less intrusive than telephone calls.</a:t>
          </a:r>
        </a:p>
      </dgm:t>
    </dgm:pt>
    <dgm:pt modelId="{0ACBAA55-AA40-4AEA-AD37-1EB09D00160F}" type="parTrans" cxnId="{172B171A-F4A2-4880-BEF0-70D7CFF085A6}">
      <dgm:prSet/>
      <dgm:spPr/>
      <dgm:t>
        <a:bodyPr/>
        <a:lstStyle/>
        <a:p>
          <a:endParaRPr lang="en-US" sz="1800"/>
        </a:p>
      </dgm:t>
    </dgm:pt>
    <dgm:pt modelId="{26B499FB-DC08-473C-8654-DE17F65026FB}" type="sibTrans" cxnId="{172B171A-F4A2-4880-BEF0-70D7CFF085A6}">
      <dgm:prSet/>
      <dgm:spPr/>
      <dgm:t>
        <a:bodyPr/>
        <a:lstStyle/>
        <a:p>
          <a:endParaRPr lang="en-US" sz="2000"/>
        </a:p>
      </dgm:t>
    </dgm:pt>
    <dgm:pt modelId="{E60DA2D1-EA81-40E6-A394-473606B8C278}">
      <dgm:prSet custT="1"/>
      <dgm:spPr/>
      <dgm:t>
        <a:bodyPr/>
        <a:lstStyle/>
        <a:p>
          <a:pPr rtl="0"/>
          <a:r>
            <a:rPr lang="en-US" sz="2000" dirty="0"/>
            <a:t>Communication channel that allows for multitasking. </a:t>
          </a:r>
        </a:p>
      </dgm:t>
    </dgm:pt>
    <dgm:pt modelId="{58AED71E-2686-4AAF-B6B6-6DB3B31295A0}" type="parTrans" cxnId="{8354D040-FB47-4B09-8EBB-16F1204C2692}">
      <dgm:prSet/>
      <dgm:spPr/>
      <dgm:t>
        <a:bodyPr/>
        <a:lstStyle/>
        <a:p>
          <a:endParaRPr lang="en-US" sz="1800"/>
        </a:p>
      </dgm:t>
    </dgm:pt>
    <dgm:pt modelId="{EF3315ED-1D97-42CE-95CA-4DDB31F44566}" type="sibTrans" cxnId="{8354D040-FB47-4B09-8EBB-16F1204C2692}">
      <dgm:prSet/>
      <dgm:spPr/>
      <dgm:t>
        <a:bodyPr/>
        <a:lstStyle/>
        <a:p>
          <a:endParaRPr lang="en-US" sz="2000"/>
        </a:p>
      </dgm:t>
    </dgm:pt>
    <dgm:pt modelId="{0F6E34E0-8CDE-45D9-8507-63A88F7E584F}">
      <dgm:prSet custT="1"/>
      <dgm:spPr/>
      <dgm:t>
        <a:bodyPr/>
        <a:lstStyle/>
        <a:p>
          <a:pPr rtl="0"/>
          <a:r>
            <a:rPr lang="en-US" sz="2000" dirty="0"/>
            <a:t>Quick way to find out who is in the office, out of the office, available for conversation, or unavailable due to other activities.</a:t>
          </a:r>
        </a:p>
      </dgm:t>
    </dgm:pt>
    <dgm:pt modelId="{CAB8EBCC-39E8-436E-AD97-8A9894C6B7CA}" type="parTrans" cxnId="{407695B7-D072-4275-A65E-434C69A77DC4}">
      <dgm:prSet/>
      <dgm:spPr/>
      <dgm:t>
        <a:bodyPr/>
        <a:lstStyle/>
        <a:p>
          <a:endParaRPr lang="en-US" sz="1800"/>
        </a:p>
      </dgm:t>
    </dgm:pt>
    <dgm:pt modelId="{6398DF30-93D9-4036-BC32-16399961D62A}" type="sibTrans" cxnId="{407695B7-D072-4275-A65E-434C69A77DC4}">
      <dgm:prSet/>
      <dgm:spPr/>
      <dgm:t>
        <a:bodyPr/>
        <a:lstStyle/>
        <a:p>
          <a:endParaRPr lang="en-US" sz="1800"/>
        </a:p>
      </dgm:t>
    </dgm:pt>
    <dgm:pt modelId="{130DFD95-1C33-4A13-9571-36A5C694E7A9}" type="pres">
      <dgm:prSet presAssocID="{B9B8EC0C-B075-4690-8F7C-CB014AA132C9}" presName="Name0" presStyleCnt="0">
        <dgm:presLayoutVars>
          <dgm:dir/>
          <dgm:resizeHandles/>
        </dgm:presLayoutVars>
      </dgm:prSet>
      <dgm:spPr/>
    </dgm:pt>
    <dgm:pt modelId="{85608DD0-07F1-4439-9A5E-ACB10964E291}" type="pres">
      <dgm:prSet presAssocID="{508D5193-5F03-4DB7-A81A-F73B48780EBD}" presName="compNode" presStyleCnt="0"/>
      <dgm:spPr/>
    </dgm:pt>
    <dgm:pt modelId="{0B47B9BA-ED39-4BE6-89AE-2E80D5AA7873}" type="pres">
      <dgm:prSet presAssocID="{508D5193-5F03-4DB7-A81A-F73B48780EBD}" presName="dummyConnPt" presStyleCnt="0"/>
      <dgm:spPr/>
    </dgm:pt>
    <dgm:pt modelId="{199490EF-95FB-4351-840A-E7C435E70C65}" type="pres">
      <dgm:prSet presAssocID="{508D5193-5F03-4DB7-A81A-F73B48780EBD}" presName="node" presStyleLbl="node1" presStyleIdx="0" presStyleCnt="9">
        <dgm:presLayoutVars>
          <dgm:bulletEnabled val="1"/>
        </dgm:presLayoutVars>
      </dgm:prSet>
      <dgm:spPr/>
    </dgm:pt>
    <dgm:pt modelId="{6C5257CC-06D3-428F-A8B2-EBBD77567D45}" type="pres">
      <dgm:prSet presAssocID="{5AC0F0DF-6665-4C58-84E3-C1215CABCD33}" presName="sibTrans" presStyleLbl="bgSibTrans2D1" presStyleIdx="0" presStyleCnt="8"/>
      <dgm:spPr/>
    </dgm:pt>
    <dgm:pt modelId="{2DFE77F0-61B7-457E-95E2-FF1FAB7FB4EB}" type="pres">
      <dgm:prSet presAssocID="{7D61CF92-E31E-4F1B-A9FE-365A303B8429}" presName="compNode" presStyleCnt="0"/>
      <dgm:spPr/>
    </dgm:pt>
    <dgm:pt modelId="{38957004-C109-42A2-B5B8-07190BEFE868}" type="pres">
      <dgm:prSet presAssocID="{7D61CF92-E31E-4F1B-A9FE-365A303B8429}" presName="dummyConnPt" presStyleCnt="0"/>
      <dgm:spPr/>
    </dgm:pt>
    <dgm:pt modelId="{46A63832-A647-456B-9E15-E1498023177B}" type="pres">
      <dgm:prSet presAssocID="{7D61CF92-E31E-4F1B-A9FE-365A303B8429}" presName="node" presStyleLbl="node1" presStyleIdx="1" presStyleCnt="9">
        <dgm:presLayoutVars>
          <dgm:bulletEnabled val="1"/>
        </dgm:presLayoutVars>
      </dgm:prSet>
      <dgm:spPr/>
    </dgm:pt>
    <dgm:pt modelId="{4441CA01-515A-4A53-9848-74983D8B9495}" type="pres">
      <dgm:prSet presAssocID="{92C3ACCF-1124-4887-A93D-0BF0BC02D165}" presName="sibTrans" presStyleLbl="bgSibTrans2D1" presStyleIdx="1" presStyleCnt="8"/>
      <dgm:spPr/>
    </dgm:pt>
    <dgm:pt modelId="{F4F36031-57E1-40CC-938A-1605F1281A10}" type="pres">
      <dgm:prSet presAssocID="{15AB5C8D-9BA2-4DAB-9599-1546F87CA182}" presName="compNode" presStyleCnt="0"/>
      <dgm:spPr/>
    </dgm:pt>
    <dgm:pt modelId="{7679FB0A-BA9B-4B03-80B8-E8160A368077}" type="pres">
      <dgm:prSet presAssocID="{15AB5C8D-9BA2-4DAB-9599-1546F87CA182}" presName="dummyConnPt" presStyleCnt="0"/>
      <dgm:spPr/>
    </dgm:pt>
    <dgm:pt modelId="{CD472944-F934-4F6D-BB19-D0AAB8679AB9}" type="pres">
      <dgm:prSet presAssocID="{15AB5C8D-9BA2-4DAB-9599-1546F87CA182}" presName="node" presStyleLbl="node1" presStyleIdx="2" presStyleCnt="9">
        <dgm:presLayoutVars>
          <dgm:bulletEnabled val="1"/>
        </dgm:presLayoutVars>
      </dgm:prSet>
      <dgm:spPr/>
    </dgm:pt>
    <dgm:pt modelId="{92FB7E64-FCFD-4E28-935B-8146A478A513}" type="pres">
      <dgm:prSet presAssocID="{B1E2B35C-0319-4E95-B2F4-9CFE42FBCC6B}" presName="sibTrans" presStyleLbl="bgSibTrans2D1" presStyleIdx="2" presStyleCnt="8"/>
      <dgm:spPr/>
    </dgm:pt>
    <dgm:pt modelId="{29874EDB-BE2E-4947-B864-BDFFC2D8A2E7}" type="pres">
      <dgm:prSet presAssocID="{F6D8BE8A-075C-412F-83A4-FCC9A5B83281}" presName="compNode" presStyleCnt="0"/>
      <dgm:spPr/>
    </dgm:pt>
    <dgm:pt modelId="{A65BB4E6-327F-4042-8260-FF1C778245BA}" type="pres">
      <dgm:prSet presAssocID="{F6D8BE8A-075C-412F-83A4-FCC9A5B83281}" presName="dummyConnPt" presStyleCnt="0"/>
      <dgm:spPr/>
    </dgm:pt>
    <dgm:pt modelId="{57E09033-CD45-4AD9-AA9D-864C03B83760}" type="pres">
      <dgm:prSet presAssocID="{F6D8BE8A-075C-412F-83A4-FCC9A5B83281}" presName="node" presStyleLbl="node1" presStyleIdx="3" presStyleCnt="9">
        <dgm:presLayoutVars>
          <dgm:bulletEnabled val="1"/>
        </dgm:presLayoutVars>
      </dgm:prSet>
      <dgm:spPr/>
    </dgm:pt>
    <dgm:pt modelId="{E26E02D4-1A7F-4D85-8965-3AE10D09D30F}" type="pres">
      <dgm:prSet presAssocID="{89553F2D-E7B2-403E-A585-6F67437A4CEA}" presName="sibTrans" presStyleLbl="bgSibTrans2D1" presStyleIdx="3" presStyleCnt="8"/>
      <dgm:spPr/>
    </dgm:pt>
    <dgm:pt modelId="{466A09C2-9FB5-41C0-8743-F3C47D083671}" type="pres">
      <dgm:prSet presAssocID="{4ED2E181-D449-4B3D-B447-97BC212458D0}" presName="compNode" presStyleCnt="0"/>
      <dgm:spPr/>
    </dgm:pt>
    <dgm:pt modelId="{B9CC7859-FBB4-49BB-9A2B-0E57318E28A2}" type="pres">
      <dgm:prSet presAssocID="{4ED2E181-D449-4B3D-B447-97BC212458D0}" presName="dummyConnPt" presStyleCnt="0"/>
      <dgm:spPr/>
    </dgm:pt>
    <dgm:pt modelId="{D1E9AA4E-3E66-4049-B229-1AB9F1C87489}" type="pres">
      <dgm:prSet presAssocID="{4ED2E181-D449-4B3D-B447-97BC212458D0}" presName="node" presStyleLbl="node1" presStyleIdx="4" presStyleCnt="9">
        <dgm:presLayoutVars>
          <dgm:bulletEnabled val="1"/>
        </dgm:presLayoutVars>
      </dgm:prSet>
      <dgm:spPr/>
    </dgm:pt>
    <dgm:pt modelId="{7DCFDF3A-484F-43CF-BCCD-86DDDE69C3A4}" type="pres">
      <dgm:prSet presAssocID="{A5F0DE2D-2C5B-442C-A23F-457B07D4AAC3}" presName="sibTrans" presStyleLbl="bgSibTrans2D1" presStyleIdx="4" presStyleCnt="8"/>
      <dgm:spPr/>
    </dgm:pt>
    <dgm:pt modelId="{B4CA3419-98E1-4891-BE70-906ED28E0C2C}" type="pres">
      <dgm:prSet presAssocID="{559B1704-5433-493E-A454-35973EFDEDB0}" presName="compNode" presStyleCnt="0"/>
      <dgm:spPr/>
    </dgm:pt>
    <dgm:pt modelId="{08B17A08-128C-42E8-B566-8C64A0EC86F6}" type="pres">
      <dgm:prSet presAssocID="{559B1704-5433-493E-A454-35973EFDEDB0}" presName="dummyConnPt" presStyleCnt="0"/>
      <dgm:spPr/>
    </dgm:pt>
    <dgm:pt modelId="{BF7487B1-C5DF-4DF5-9C66-1EDDBD4DBC2D}" type="pres">
      <dgm:prSet presAssocID="{559B1704-5433-493E-A454-35973EFDEDB0}" presName="node" presStyleLbl="node1" presStyleIdx="5" presStyleCnt="9">
        <dgm:presLayoutVars>
          <dgm:bulletEnabled val="1"/>
        </dgm:presLayoutVars>
      </dgm:prSet>
      <dgm:spPr/>
    </dgm:pt>
    <dgm:pt modelId="{6BA6C435-5663-4DB0-95E8-5BAA1988CECD}" type="pres">
      <dgm:prSet presAssocID="{017D6128-A9C2-413D-8D59-49AC426A35B8}" presName="sibTrans" presStyleLbl="bgSibTrans2D1" presStyleIdx="5" presStyleCnt="8"/>
      <dgm:spPr/>
    </dgm:pt>
    <dgm:pt modelId="{3A72D3CA-3AC1-4B7E-8407-D081C588FFDA}" type="pres">
      <dgm:prSet presAssocID="{D7C259F7-8AD2-47A5-A6F5-A1F8AE3C37D7}" presName="compNode" presStyleCnt="0"/>
      <dgm:spPr/>
    </dgm:pt>
    <dgm:pt modelId="{DE86C734-B6B8-4603-B8D1-8F6FC7BC967B}" type="pres">
      <dgm:prSet presAssocID="{D7C259F7-8AD2-47A5-A6F5-A1F8AE3C37D7}" presName="dummyConnPt" presStyleCnt="0"/>
      <dgm:spPr/>
    </dgm:pt>
    <dgm:pt modelId="{55DDE41F-39EE-477C-A0E9-974842ABD010}" type="pres">
      <dgm:prSet presAssocID="{D7C259F7-8AD2-47A5-A6F5-A1F8AE3C37D7}" presName="node" presStyleLbl="node1" presStyleIdx="6" presStyleCnt="9" custScaleX="131602">
        <dgm:presLayoutVars>
          <dgm:bulletEnabled val="1"/>
        </dgm:presLayoutVars>
      </dgm:prSet>
      <dgm:spPr/>
    </dgm:pt>
    <dgm:pt modelId="{A205326A-8048-4E4C-92C8-8B34DB166BE6}" type="pres">
      <dgm:prSet presAssocID="{26B499FB-DC08-473C-8654-DE17F65026FB}" presName="sibTrans" presStyleLbl="bgSibTrans2D1" presStyleIdx="6" presStyleCnt="8"/>
      <dgm:spPr/>
    </dgm:pt>
    <dgm:pt modelId="{C5573253-B3B5-49CC-A1E0-18AA6FDBDFAE}" type="pres">
      <dgm:prSet presAssocID="{E60DA2D1-EA81-40E6-A394-473606B8C278}" presName="compNode" presStyleCnt="0"/>
      <dgm:spPr/>
    </dgm:pt>
    <dgm:pt modelId="{1D881B55-1A7A-4B0E-9E49-0F4C7F333939}" type="pres">
      <dgm:prSet presAssocID="{E60DA2D1-EA81-40E6-A394-473606B8C278}" presName="dummyConnPt" presStyleCnt="0"/>
      <dgm:spPr/>
    </dgm:pt>
    <dgm:pt modelId="{5C69A656-520B-415B-B8F7-37F03C6335E5}" type="pres">
      <dgm:prSet presAssocID="{E60DA2D1-EA81-40E6-A394-473606B8C278}" presName="node" presStyleLbl="node1" presStyleIdx="7" presStyleCnt="9" custScaleX="131602">
        <dgm:presLayoutVars>
          <dgm:bulletEnabled val="1"/>
        </dgm:presLayoutVars>
      </dgm:prSet>
      <dgm:spPr/>
    </dgm:pt>
    <dgm:pt modelId="{8B4986BB-5D4E-4A00-89F3-B335BF812CDC}" type="pres">
      <dgm:prSet presAssocID="{EF3315ED-1D97-42CE-95CA-4DDB31F44566}" presName="sibTrans" presStyleLbl="bgSibTrans2D1" presStyleIdx="7" presStyleCnt="8"/>
      <dgm:spPr/>
    </dgm:pt>
    <dgm:pt modelId="{67ED6A12-DD06-45B2-B29E-3AA604DD2058}" type="pres">
      <dgm:prSet presAssocID="{0F6E34E0-8CDE-45D9-8507-63A88F7E584F}" presName="compNode" presStyleCnt="0"/>
      <dgm:spPr/>
    </dgm:pt>
    <dgm:pt modelId="{0D0F9196-99C7-4786-9173-975E5B5F9980}" type="pres">
      <dgm:prSet presAssocID="{0F6E34E0-8CDE-45D9-8507-63A88F7E584F}" presName="dummyConnPt" presStyleCnt="0"/>
      <dgm:spPr/>
    </dgm:pt>
    <dgm:pt modelId="{7CDE8151-45C9-45D4-87D3-5B50CFB4A48E}" type="pres">
      <dgm:prSet presAssocID="{0F6E34E0-8CDE-45D9-8507-63A88F7E584F}" presName="node" presStyleLbl="node1" presStyleIdx="8" presStyleCnt="9" custScaleX="141250">
        <dgm:presLayoutVars>
          <dgm:bulletEnabled val="1"/>
        </dgm:presLayoutVars>
      </dgm:prSet>
      <dgm:spPr/>
    </dgm:pt>
  </dgm:ptLst>
  <dgm:cxnLst>
    <dgm:cxn modelId="{5A1E8F0F-40CF-407B-B6F5-12E0B742E007}" srcId="{B9B8EC0C-B075-4690-8F7C-CB014AA132C9}" destId="{F6D8BE8A-075C-412F-83A4-FCC9A5B83281}" srcOrd="3" destOrd="0" parTransId="{3DCD98EA-2D4B-4FF4-A7B0-3A0C6B2F24B2}" sibTransId="{89553F2D-E7B2-403E-A585-6F67437A4CEA}"/>
    <dgm:cxn modelId="{172B171A-F4A2-4880-BEF0-70D7CFF085A6}" srcId="{B9B8EC0C-B075-4690-8F7C-CB014AA132C9}" destId="{D7C259F7-8AD2-47A5-A6F5-A1F8AE3C37D7}" srcOrd="6" destOrd="0" parTransId="{0ACBAA55-AA40-4AEA-AD37-1EB09D00160F}" sibTransId="{26B499FB-DC08-473C-8654-DE17F65026FB}"/>
    <dgm:cxn modelId="{767A8624-B092-44E3-AB1E-2A7D0C938749}" type="presOf" srcId="{559B1704-5433-493E-A454-35973EFDEDB0}" destId="{BF7487B1-C5DF-4DF5-9C66-1EDDBD4DBC2D}" srcOrd="0" destOrd="0" presId="urn:microsoft.com/office/officeart/2005/8/layout/bProcess4"/>
    <dgm:cxn modelId="{F06FC031-FEC3-4D06-95A7-88A38B6ABD31}" srcId="{B9B8EC0C-B075-4690-8F7C-CB014AA132C9}" destId="{508D5193-5F03-4DB7-A81A-F73B48780EBD}" srcOrd="0" destOrd="0" parTransId="{55E46F95-21E2-4FE0-8876-30204AF8738D}" sibTransId="{5AC0F0DF-6665-4C58-84E3-C1215CABCD33}"/>
    <dgm:cxn modelId="{38DAE23C-9666-476D-AB1A-3D40D616EE01}" srcId="{B9B8EC0C-B075-4690-8F7C-CB014AA132C9}" destId="{7D61CF92-E31E-4F1B-A9FE-365A303B8429}" srcOrd="1" destOrd="0" parTransId="{F602F1AD-7A17-404F-8A44-3CB87B858E3D}" sibTransId="{92C3ACCF-1124-4887-A93D-0BF0BC02D165}"/>
    <dgm:cxn modelId="{6B20663E-2386-456B-ACDC-DF84B9DB7D17}" type="presOf" srcId="{26B499FB-DC08-473C-8654-DE17F65026FB}" destId="{A205326A-8048-4E4C-92C8-8B34DB166BE6}" srcOrd="0" destOrd="0" presId="urn:microsoft.com/office/officeart/2005/8/layout/bProcess4"/>
    <dgm:cxn modelId="{8354D040-FB47-4B09-8EBB-16F1204C2692}" srcId="{B9B8EC0C-B075-4690-8F7C-CB014AA132C9}" destId="{E60DA2D1-EA81-40E6-A394-473606B8C278}" srcOrd="7" destOrd="0" parTransId="{58AED71E-2686-4AAF-B6B6-6DB3B31295A0}" sibTransId="{EF3315ED-1D97-42CE-95CA-4DDB31F44566}"/>
    <dgm:cxn modelId="{22C9F85B-EAAF-4731-B8F4-4D484F811BC1}" type="presOf" srcId="{B1E2B35C-0319-4E95-B2F4-9CFE42FBCC6B}" destId="{92FB7E64-FCFD-4E28-935B-8146A478A513}" srcOrd="0" destOrd="0" presId="urn:microsoft.com/office/officeart/2005/8/layout/bProcess4"/>
    <dgm:cxn modelId="{6C101061-5C93-4AFB-87C0-2537410454AB}" type="presOf" srcId="{A5F0DE2D-2C5B-442C-A23F-457B07D4AAC3}" destId="{7DCFDF3A-484F-43CF-BCCD-86DDDE69C3A4}" srcOrd="0" destOrd="0" presId="urn:microsoft.com/office/officeart/2005/8/layout/bProcess4"/>
    <dgm:cxn modelId="{AB4FDF7F-9D2B-459B-AFF1-74481AB4C32E}" type="presOf" srcId="{92C3ACCF-1124-4887-A93D-0BF0BC02D165}" destId="{4441CA01-515A-4A53-9848-74983D8B9495}" srcOrd="0" destOrd="0" presId="urn:microsoft.com/office/officeart/2005/8/layout/bProcess4"/>
    <dgm:cxn modelId="{4D625887-A54E-4441-889D-23123B816AA4}" type="presOf" srcId="{508D5193-5F03-4DB7-A81A-F73B48780EBD}" destId="{199490EF-95FB-4351-840A-E7C435E70C65}" srcOrd="0" destOrd="0" presId="urn:microsoft.com/office/officeart/2005/8/layout/bProcess4"/>
    <dgm:cxn modelId="{43CE9C96-8EE0-483E-8EAB-5DDBE204E1AF}" type="presOf" srcId="{F6D8BE8A-075C-412F-83A4-FCC9A5B83281}" destId="{57E09033-CD45-4AD9-AA9D-864C03B83760}" srcOrd="0" destOrd="0" presId="urn:microsoft.com/office/officeart/2005/8/layout/bProcess4"/>
    <dgm:cxn modelId="{E7EB98A8-546F-4278-A21C-AE634C49B03B}" type="presOf" srcId="{5AC0F0DF-6665-4C58-84E3-C1215CABCD33}" destId="{6C5257CC-06D3-428F-A8B2-EBBD77567D45}" srcOrd="0" destOrd="0" presId="urn:microsoft.com/office/officeart/2005/8/layout/bProcess4"/>
    <dgm:cxn modelId="{04128EAC-0B62-4781-951B-8A1C2624FC1D}" type="presOf" srcId="{E60DA2D1-EA81-40E6-A394-473606B8C278}" destId="{5C69A656-520B-415B-B8F7-37F03C6335E5}" srcOrd="0" destOrd="0" presId="urn:microsoft.com/office/officeart/2005/8/layout/bProcess4"/>
    <dgm:cxn modelId="{B005FCB3-ED86-4B77-8149-4630B87A2D05}" type="presOf" srcId="{89553F2D-E7B2-403E-A585-6F67437A4CEA}" destId="{E26E02D4-1A7F-4D85-8965-3AE10D09D30F}" srcOrd="0" destOrd="0" presId="urn:microsoft.com/office/officeart/2005/8/layout/bProcess4"/>
    <dgm:cxn modelId="{407695B7-D072-4275-A65E-434C69A77DC4}" srcId="{B9B8EC0C-B075-4690-8F7C-CB014AA132C9}" destId="{0F6E34E0-8CDE-45D9-8507-63A88F7E584F}" srcOrd="8" destOrd="0" parTransId="{CAB8EBCC-39E8-436E-AD97-8A9894C6B7CA}" sibTransId="{6398DF30-93D9-4036-BC32-16399961D62A}"/>
    <dgm:cxn modelId="{810E5FC5-AE41-4BB5-A6BB-E2096F42E718}" srcId="{B9B8EC0C-B075-4690-8F7C-CB014AA132C9}" destId="{4ED2E181-D449-4B3D-B447-97BC212458D0}" srcOrd="4" destOrd="0" parTransId="{84DEE6D0-827C-45F2-B483-FC5681B1ECEC}" sibTransId="{A5F0DE2D-2C5B-442C-A23F-457B07D4AAC3}"/>
    <dgm:cxn modelId="{8E5C53D4-CC13-4E8F-8630-4FB186C4B9B9}" type="presOf" srcId="{EF3315ED-1D97-42CE-95CA-4DDB31F44566}" destId="{8B4986BB-5D4E-4A00-89F3-B335BF812CDC}" srcOrd="0" destOrd="0" presId="urn:microsoft.com/office/officeart/2005/8/layout/bProcess4"/>
    <dgm:cxn modelId="{4CC838DB-37A1-4A0C-B4D6-D3B6D932741C}" type="presOf" srcId="{4ED2E181-D449-4B3D-B447-97BC212458D0}" destId="{D1E9AA4E-3E66-4049-B229-1AB9F1C87489}" srcOrd="0" destOrd="0" presId="urn:microsoft.com/office/officeart/2005/8/layout/bProcess4"/>
    <dgm:cxn modelId="{72ACEADD-969C-46B2-8D20-D758AA6DCE23}" type="presOf" srcId="{15AB5C8D-9BA2-4DAB-9599-1546F87CA182}" destId="{CD472944-F934-4F6D-BB19-D0AAB8679AB9}" srcOrd="0" destOrd="0" presId="urn:microsoft.com/office/officeart/2005/8/layout/bProcess4"/>
    <dgm:cxn modelId="{76F43DE1-8836-45CD-ABE7-C3C33429C668}" type="presOf" srcId="{D7C259F7-8AD2-47A5-A6F5-A1F8AE3C37D7}" destId="{55DDE41F-39EE-477C-A0E9-974842ABD010}" srcOrd="0" destOrd="0" presId="urn:microsoft.com/office/officeart/2005/8/layout/bProcess4"/>
    <dgm:cxn modelId="{8D27D5E5-6381-442D-AD1F-800C8240E003}" srcId="{B9B8EC0C-B075-4690-8F7C-CB014AA132C9}" destId="{559B1704-5433-493E-A454-35973EFDEDB0}" srcOrd="5" destOrd="0" parTransId="{B391F37F-9C2D-4ECF-A421-9970592EB7B3}" sibTransId="{017D6128-A9C2-413D-8D59-49AC426A35B8}"/>
    <dgm:cxn modelId="{E7FAEFE5-E9EC-4F5D-A916-FE45A8CFAE9C}" srcId="{B9B8EC0C-B075-4690-8F7C-CB014AA132C9}" destId="{15AB5C8D-9BA2-4DAB-9599-1546F87CA182}" srcOrd="2" destOrd="0" parTransId="{0E958CCB-CC81-4F3B-8F08-F4233F504156}" sibTransId="{B1E2B35C-0319-4E95-B2F4-9CFE42FBCC6B}"/>
    <dgm:cxn modelId="{AFD456E8-BD4D-4715-8497-3CC2308F4C4B}" type="presOf" srcId="{7D61CF92-E31E-4F1B-A9FE-365A303B8429}" destId="{46A63832-A647-456B-9E15-E1498023177B}" srcOrd="0" destOrd="0" presId="urn:microsoft.com/office/officeart/2005/8/layout/bProcess4"/>
    <dgm:cxn modelId="{FC75B1F0-F5B9-4BA3-9346-BF038E92CCA5}" type="presOf" srcId="{B9B8EC0C-B075-4690-8F7C-CB014AA132C9}" destId="{130DFD95-1C33-4A13-9571-36A5C694E7A9}" srcOrd="0" destOrd="0" presId="urn:microsoft.com/office/officeart/2005/8/layout/bProcess4"/>
    <dgm:cxn modelId="{03C3E8FB-06B1-41EA-899C-D2D5B81DD2BA}" type="presOf" srcId="{017D6128-A9C2-413D-8D59-49AC426A35B8}" destId="{6BA6C435-5663-4DB0-95E8-5BAA1988CECD}" srcOrd="0" destOrd="0" presId="urn:microsoft.com/office/officeart/2005/8/layout/bProcess4"/>
    <dgm:cxn modelId="{066E9EFF-7D1F-41B2-8E07-B5B91BBD236B}" type="presOf" srcId="{0F6E34E0-8CDE-45D9-8507-63A88F7E584F}" destId="{7CDE8151-45C9-45D4-87D3-5B50CFB4A48E}" srcOrd="0" destOrd="0" presId="urn:microsoft.com/office/officeart/2005/8/layout/bProcess4"/>
    <dgm:cxn modelId="{ECFC304A-5B9F-44D1-BE5F-4F440709536A}" type="presParOf" srcId="{130DFD95-1C33-4A13-9571-36A5C694E7A9}" destId="{85608DD0-07F1-4439-9A5E-ACB10964E291}" srcOrd="0" destOrd="0" presId="urn:microsoft.com/office/officeart/2005/8/layout/bProcess4"/>
    <dgm:cxn modelId="{2BECDEF6-82C1-44A4-9BCB-4E22FCA8A945}" type="presParOf" srcId="{85608DD0-07F1-4439-9A5E-ACB10964E291}" destId="{0B47B9BA-ED39-4BE6-89AE-2E80D5AA7873}" srcOrd="0" destOrd="0" presId="urn:microsoft.com/office/officeart/2005/8/layout/bProcess4"/>
    <dgm:cxn modelId="{6532BD8C-2197-4E05-8C60-AB8BECAE266A}" type="presParOf" srcId="{85608DD0-07F1-4439-9A5E-ACB10964E291}" destId="{199490EF-95FB-4351-840A-E7C435E70C65}" srcOrd="1" destOrd="0" presId="urn:microsoft.com/office/officeart/2005/8/layout/bProcess4"/>
    <dgm:cxn modelId="{F48EBC7F-E4E9-4C66-9B6D-DC701312E3C4}" type="presParOf" srcId="{130DFD95-1C33-4A13-9571-36A5C694E7A9}" destId="{6C5257CC-06D3-428F-A8B2-EBBD77567D45}" srcOrd="1" destOrd="0" presId="urn:microsoft.com/office/officeart/2005/8/layout/bProcess4"/>
    <dgm:cxn modelId="{5EE4967C-A6C0-4B44-8E44-3886B48C61F2}" type="presParOf" srcId="{130DFD95-1C33-4A13-9571-36A5C694E7A9}" destId="{2DFE77F0-61B7-457E-95E2-FF1FAB7FB4EB}" srcOrd="2" destOrd="0" presId="urn:microsoft.com/office/officeart/2005/8/layout/bProcess4"/>
    <dgm:cxn modelId="{4CF5DA0F-614D-4078-939D-C5A78058F1E7}" type="presParOf" srcId="{2DFE77F0-61B7-457E-95E2-FF1FAB7FB4EB}" destId="{38957004-C109-42A2-B5B8-07190BEFE868}" srcOrd="0" destOrd="0" presId="urn:microsoft.com/office/officeart/2005/8/layout/bProcess4"/>
    <dgm:cxn modelId="{95FE1ECC-B5D8-4880-AC99-EAB842609413}" type="presParOf" srcId="{2DFE77F0-61B7-457E-95E2-FF1FAB7FB4EB}" destId="{46A63832-A647-456B-9E15-E1498023177B}" srcOrd="1" destOrd="0" presId="urn:microsoft.com/office/officeart/2005/8/layout/bProcess4"/>
    <dgm:cxn modelId="{E46C22BC-6AA0-42A0-A8BF-773233A5478B}" type="presParOf" srcId="{130DFD95-1C33-4A13-9571-36A5C694E7A9}" destId="{4441CA01-515A-4A53-9848-74983D8B9495}" srcOrd="3" destOrd="0" presId="urn:microsoft.com/office/officeart/2005/8/layout/bProcess4"/>
    <dgm:cxn modelId="{BF6652BD-A80D-4BCD-8D4B-445B21A74266}" type="presParOf" srcId="{130DFD95-1C33-4A13-9571-36A5C694E7A9}" destId="{F4F36031-57E1-40CC-938A-1605F1281A10}" srcOrd="4" destOrd="0" presId="urn:microsoft.com/office/officeart/2005/8/layout/bProcess4"/>
    <dgm:cxn modelId="{14E99EA1-00CA-40E0-B2B9-F3B3D6E0258F}" type="presParOf" srcId="{F4F36031-57E1-40CC-938A-1605F1281A10}" destId="{7679FB0A-BA9B-4B03-80B8-E8160A368077}" srcOrd="0" destOrd="0" presId="urn:microsoft.com/office/officeart/2005/8/layout/bProcess4"/>
    <dgm:cxn modelId="{A5F708D4-B642-469B-A4E3-F9829534A869}" type="presParOf" srcId="{F4F36031-57E1-40CC-938A-1605F1281A10}" destId="{CD472944-F934-4F6D-BB19-D0AAB8679AB9}" srcOrd="1" destOrd="0" presId="urn:microsoft.com/office/officeart/2005/8/layout/bProcess4"/>
    <dgm:cxn modelId="{BCE39DDA-7C42-4437-A281-8E8E10012315}" type="presParOf" srcId="{130DFD95-1C33-4A13-9571-36A5C694E7A9}" destId="{92FB7E64-FCFD-4E28-935B-8146A478A513}" srcOrd="5" destOrd="0" presId="urn:microsoft.com/office/officeart/2005/8/layout/bProcess4"/>
    <dgm:cxn modelId="{C8758B42-781F-49F7-BD83-704F467E1AC0}" type="presParOf" srcId="{130DFD95-1C33-4A13-9571-36A5C694E7A9}" destId="{29874EDB-BE2E-4947-B864-BDFFC2D8A2E7}" srcOrd="6" destOrd="0" presId="urn:microsoft.com/office/officeart/2005/8/layout/bProcess4"/>
    <dgm:cxn modelId="{4C46DEDF-AF04-4810-83F4-DDBD7A3F1D6B}" type="presParOf" srcId="{29874EDB-BE2E-4947-B864-BDFFC2D8A2E7}" destId="{A65BB4E6-327F-4042-8260-FF1C778245BA}" srcOrd="0" destOrd="0" presId="urn:microsoft.com/office/officeart/2005/8/layout/bProcess4"/>
    <dgm:cxn modelId="{3FD933A5-7ED1-49B6-9D85-03EC0067DEA9}" type="presParOf" srcId="{29874EDB-BE2E-4947-B864-BDFFC2D8A2E7}" destId="{57E09033-CD45-4AD9-AA9D-864C03B83760}" srcOrd="1" destOrd="0" presId="urn:microsoft.com/office/officeart/2005/8/layout/bProcess4"/>
    <dgm:cxn modelId="{1F2E4E86-81D5-4B72-AABA-04D3F427DF23}" type="presParOf" srcId="{130DFD95-1C33-4A13-9571-36A5C694E7A9}" destId="{E26E02D4-1A7F-4D85-8965-3AE10D09D30F}" srcOrd="7" destOrd="0" presId="urn:microsoft.com/office/officeart/2005/8/layout/bProcess4"/>
    <dgm:cxn modelId="{3A5D9E17-8562-4641-ADC7-4C326D5EC5C2}" type="presParOf" srcId="{130DFD95-1C33-4A13-9571-36A5C694E7A9}" destId="{466A09C2-9FB5-41C0-8743-F3C47D083671}" srcOrd="8" destOrd="0" presId="urn:microsoft.com/office/officeart/2005/8/layout/bProcess4"/>
    <dgm:cxn modelId="{6BDBD180-5D3C-486C-BC65-243966602BCC}" type="presParOf" srcId="{466A09C2-9FB5-41C0-8743-F3C47D083671}" destId="{B9CC7859-FBB4-49BB-9A2B-0E57318E28A2}" srcOrd="0" destOrd="0" presId="urn:microsoft.com/office/officeart/2005/8/layout/bProcess4"/>
    <dgm:cxn modelId="{EFFB2069-5D24-47DA-925C-D57820733CE8}" type="presParOf" srcId="{466A09C2-9FB5-41C0-8743-F3C47D083671}" destId="{D1E9AA4E-3E66-4049-B229-1AB9F1C87489}" srcOrd="1" destOrd="0" presId="urn:microsoft.com/office/officeart/2005/8/layout/bProcess4"/>
    <dgm:cxn modelId="{D32B356D-921E-4B03-8875-969C5EAE4403}" type="presParOf" srcId="{130DFD95-1C33-4A13-9571-36A5C694E7A9}" destId="{7DCFDF3A-484F-43CF-BCCD-86DDDE69C3A4}" srcOrd="9" destOrd="0" presId="urn:microsoft.com/office/officeart/2005/8/layout/bProcess4"/>
    <dgm:cxn modelId="{221D4F22-5B53-48F8-A664-19A31662BCBF}" type="presParOf" srcId="{130DFD95-1C33-4A13-9571-36A5C694E7A9}" destId="{B4CA3419-98E1-4891-BE70-906ED28E0C2C}" srcOrd="10" destOrd="0" presId="urn:microsoft.com/office/officeart/2005/8/layout/bProcess4"/>
    <dgm:cxn modelId="{EF15067F-FBED-4092-9419-554860288425}" type="presParOf" srcId="{B4CA3419-98E1-4891-BE70-906ED28E0C2C}" destId="{08B17A08-128C-42E8-B566-8C64A0EC86F6}" srcOrd="0" destOrd="0" presId="urn:microsoft.com/office/officeart/2005/8/layout/bProcess4"/>
    <dgm:cxn modelId="{8FB0383F-2894-4127-8C3E-FE86AC4755A1}" type="presParOf" srcId="{B4CA3419-98E1-4891-BE70-906ED28E0C2C}" destId="{BF7487B1-C5DF-4DF5-9C66-1EDDBD4DBC2D}" srcOrd="1" destOrd="0" presId="urn:microsoft.com/office/officeart/2005/8/layout/bProcess4"/>
    <dgm:cxn modelId="{C3B47C89-34AB-430E-8BD4-A41F4EF6E9D9}" type="presParOf" srcId="{130DFD95-1C33-4A13-9571-36A5C694E7A9}" destId="{6BA6C435-5663-4DB0-95E8-5BAA1988CECD}" srcOrd="11" destOrd="0" presId="urn:microsoft.com/office/officeart/2005/8/layout/bProcess4"/>
    <dgm:cxn modelId="{86D9B412-3891-4BE9-81CD-E6CF1CAB8423}" type="presParOf" srcId="{130DFD95-1C33-4A13-9571-36A5C694E7A9}" destId="{3A72D3CA-3AC1-4B7E-8407-D081C588FFDA}" srcOrd="12" destOrd="0" presId="urn:microsoft.com/office/officeart/2005/8/layout/bProcess4"/>
    <dgm:cxn modelId="{984A6283-BF99-4304-B19D-D8126747EF53}" type="presParOf" srcId="{3A72D3CA-3AC1-4B7E-8407-D081C588FFDA}" destId="{DE86C734-B6B8-4603-B8D1-8F6FC7BC967B}" srcOrd="0" destOrd="0" presId="urn:microsoft.com/office/officeart/2005/8/layout/bProcess4"/>
    <dgm:cxn modelId="{DE3D53F8-C925-4AC5-8D64-00280791284A}" type="presParOf" srcId="{3A72D3CA-3AC1-4B7E-8407-D081C588FFDA}" destId="{55DDE41F-39EE-477C-A0E9-974842ABD010}" srcOrd="1" destOrd="0" presId="urn:microsoft.com/office/officeart/2005/8/layout/bProcess4"/>
    <dgm:cxn modelId="{F54E0BBF-1AC1-4F61-92A6-3D454C60FAAB}" type="presParOf" srcId="{130DFD95-1C33-4A13-9571-36A5C694E7A9}" destId="{A205326A-8048-4E4C-92C8-8B34DB166BE6}" srcOrd="13" destOrd="0" presId="urn:microsoft.com/office/officeart/2005/8/layout/bProcess4"/>
    <dgm:cxn modelId="{269848A4-CF60-4594-B45A-F8B46690A9E4}" type="presParOf" srcId="{130DFD95-1C33-4A13-9571-36A5C694E7A9}" destId="{C5573253-B3B5-49CC-A1E0-18AA6FDBDFAE}" srcOrd="14" destOrd="0" presId="urn:microsoft.com/office/officeart/2005/8/layout/bProcess4"/>
    <dgm:cxn modelId="{C24E0637-ECF0-4DEB-9C58-71552B409EE4}" type="presParOf" srcId="{C5573253-B3B5-49CC-A1E0-18AA6FDBDFAE}" destId="{1D881B55-1A7A-4B0E-9E49-0F4C7F333939}" srcOrd="0" destOrd="0" presId="urn:microsoft.com/office/officeart/2005/8/layout/bProcess4"/>
    <dgm:cxn modelId="{253A4127-FACD-4435-A320-4ED3E86B68AE}" type="presParOf" srcId="{C5573253-B3B5-49CC-A1E0-18AA6FDBDFAE}" destId="{5C69A656-520B-415B-B8F7-37F03C6335E5}" srcOrd="1" destOrd="0" presId="urn:microsoft.com/office/officeart/2005/8/layout/bProcess4"/>
    <dgm:cxn modelId="{605A2F63-624D-4E8B-B72E-E8A3CDDB6A49}" type="presParOf" srcId="{130DFD95-1C33-4A13-9571-36A5C694E7A9}" destId="{8B4986BB-5D4E-4A00-89F3-B335BF812CDC}" srcOrd="15" destOrd="0" presId="urn:microsoft.com/office/officeart/2005/8/layout/bProcess4"/>
    <dgm:cxn modelId="{FF94CB87-DECB-47F0-AD3C-E2A7B91D271D}" type="presParOf" srcId="{130DFD95-1C33-4A13-9571-36A5C694E7A9}" destId="{67ED6A12-DD06-45B2-B29E-3AA604DD2058}" srcOrd="16" destOrd="0" presId="urn:microsoft.com/office/officeart/2005/8/layout/bProcess4"/>
    <dgm:cxn modelId="{D63BF9B6-99CA-485A-9B2A-0A3102CF61BA}" type="presParOf" srcId="{67ED6A12-DD06-45B2-B29E-3AA604DD2058}" destId="{0D0F9196-99C7-4786-9173-975E5B5F9980}" srcOrd="0" destOrd="0" presId="urn:microsoft.com/office/officeart/2005/8/layout/bProcess4"/>
    <dgm:cxn modelId="{763B0AE6-E95C-41CF-9298-29E5B1125599}" type="presParOf" srcId="{67ED6A12-DD06-45B2-B29E-3AA604DD2058}" destId="{7CDE8151-45C9-45D4-87D3-5B50CFB4A48E}"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9C3316-E7BC-4782-AB1F-67678C487E28}" type="doc">
      <dgm:prSet loTypeId="urn:microsoft.com/office/officeart/2005/8/layout/bProcess3" loCatId="process" qsTypeId="urn:microsoft.com/office/officeart/2005/8/quickstyle/simple1" qsCatId="simple" csTypeId="urn:microsoft.com/office/officeart/2005/8/colors/accent1_2" csCatId="accent1"/>
      <dgm:spPr/>
      <dgm:t>
        <a:bodyPr/>
        <a:lstStyle/>
        <a:p>
          <a:endParaRPr lang="en-US"/>
        </a:p>
      </dgm:t>
    </dgm:pt>
    <dgm:pt modelId="{95AB0772-AABD-4676-9EF9-FE4FCAFBBF4E}">
      <dgm:prSet custT="1"/>
      <dgm:spPr/>
      <dgm:t>
        <a:bodyPr/>
        <a:lstStyle/>
        <a:p>
          <a:pPr rtl="0"/>
          <a:r>
            <a:rPr lang="en-US" sz="2800" b="1"/>
            <a:t>Choose the correct communication channel.</a:t>
          </a:r>
          <a:endParaRPr lang="en-US" sz="2800"/>
        </a:p>
      </dgm:t>
    </dgm:pt>
    <dgm:pt modelId="{17B73872-40F2-42E2-BB36-946A28079B43}" type="parTrans" cxnId="{A9997AAF-5284-4521-94AB-60A6B74D10CC}">
      <dgm:prSet/>
      <dgm:spPr/>
      <dgm:t>
        <a:bodyPr/>
        <a:lstStyle/>
        <a:p>
          <a:endParaRPr lang="en-US"/>
        </a:p>
      </dgm:t>
    </dgm:pt>
    <dgm:pt modelId="{C06DD2A5-A528-4B51-8500-F8ABAC7FB9CE}" type="sibTrans" cxnId="{A9997AAF-5284-4521-94AB-60A6B74D10CC}">
      <dgm:prSet custT="1"/>
      <dgm:spPr/>
      <dgm:t>
        <a:bodyPr/>
        <a:lstStyle/>
        <a:p>
          <a:endParaRPr lang="en-US" sz="2800"/>
        </a:p>
      </dgm:t>
    </dgm:pt>
    <dgm:pt modelId="{532A7750-8555-4D0A-B041-2BC91AF6D521}">
      <dgm:prSet custT="1"/>
      <dgm:spPr/>
      <dgm:t>
        <a:bodyPr/>
        <a:lstStyle/>
        <a:p>
          <a:pPr rtl="0"/>
          <a:r>
            <a:rPr lang="en-US" sz="2800" b="1"/>
            <a:t>Summarize decisions.</a:t>
          </a:r>
          <a:endParaRPr lang="en-US" sz="2800"/>
        </a:p>
      </dgm:t>
    </dgm:pt>
    <dgm:pt modelId="{0E7ACC1D-1E7E-4B18-9A9A-D92030A9A4BC}" type="parTrans" cxnId="{1AD89471-17A3-425C-B097-E317160C350E}">
      <dgm:prSet/>
      <dgm:spPr/>
      <dgm:t>
        <a:bodyPr/>
        <a:lstStyle/>
        <a:p>
          <a:endParaRPr lang="en-US"/>
        </a:p>
      </dgm:t>
    </dgm:pt>
    <dgm:pt modelId="{F98CB28F-AC03-4936-9F6F-5459E4512743}" type="sibTrans" cxnId="{1AD89471-17A3-425C-B097-E317160C350E}">
      <dgm:prSet custT="1"/>
      <dgm:spPr/>
      <dgm:t>
        <a:bodyPr/>
        <a:lstStyle/>
        <a:p>
          <a:endParaRPr lang="en-US" sz="2800"/>
        </a:p>
      </dgm:t>
    </dgm:pt>
    <dgm:pt modelId="{434D8CD8-98C0-494F-9213-C73FA2BF7D1C}">
      <dgm:prSet custT="1"/>
      <dgm:spPr/>
      <dgm:t>
        <a:bodyPr/>
        <a:lstStyle/>
        <a:p>
          <a:pPr rtl="0"/>
          <a:r>
            <a:rPr lang="en-US" sz="2800" b="1" dirty="0"/>
            <a:t>Tune in, or turn off.</a:t>
          </a:r>
          <a:endParaRPr lang="en-US" sz="2800" dirty="0"/>
        </a:p>
      </dgm:t>
    </dgm:pt>
    <dgm:pt modelId="{0BAE4E60-824D-446B-8F96-A5CFF085E3E2}" type="parTrans" cxnId="{EC962090-6D00-4321-BE99-B32BF31395BC}">
      <dgm:prSet/>
      <dgm:spPr/>
      <dgm:t>
        <a:bodyPr/>
        <a:lstStyle/>
        <a:p>
          <a:endParaRPr lang="en-US"/>
        </a:p>
      </dgm:t>
    </dgm:pt>
    <dgm:pt modelId="{9C41D9E4-DA5C-48B5-89BD-FA2FBE1A9A6A}" type="sibTrans" cxnId="{EC962090-6D00-4321-BE99-B32BF31395BC}">
      <dgm:prSet custT="1"/>
      <dgm:spPr/>
      <dgm:t>
        <a:bodyPr/>
        <a:lstStyle/>
        <a:p>
          <a:endParaRPr lang="en-US" sz="2800"/>
        </a:p>
      </dgm:t>
    </dgm:pt>
    <dgm:pt modelId="{05D71FC4-DD4C-44F6-ADFB-C9A8B5B2812E}">
      <dgm:prSet custT="1"/>
      <dgm:spPr/>
      <dgm:t>
        <a:bodyPr/>
        <a:lstStyle/>
        <a:p>
          <a:pPr rtl="0"/>
          <a:r>
            <a:rPr lang="en-US" sz="2800" b="1" dirty="0"/>
            <a:t>Limit personal use.</a:t>
          </a:r>
          <a:endParaRPr lang="en-US" sz="2800" dirty="0"/>
        </a:p>
      </dgm:t>
    </dgm:pt>
    <dgm:pt modelId="{FD1F8912-CC16-46D3-A795-B7978E7A8F85}" type="parTrans" cxnId="{F00AED60-0283-43FE-B0AE-0B3098D3F4C5}">
      <dgm:prSet/>
      <dgm:spPr/>
      <dgm:t>
        <a:bodyPr/>
        <a:lstStyle/>
        <a:p>
          <a:endParaRPr lang="en-US"/>
        </a:p>
      </dgm:t>
    </dgm:pt>
    <dgm:pt modelId="{F21E192F-5855-441C-9932-7E82423A2FC3}" type="sibTrans" cxnId="{F00AED60-0283-43FE-B0AE-0B3098D3F4C5}">
      <dgm:prSet custT="1"/>
      <dgm:spPr/>
      <dgm:t>
        <a:bodyPr/>
        <a:lstStyle/>
        <a:p>
          <a:endParaRPr lang="en-US" sz="2800"/>
        </a:p>
      </dgm:t>
    </dgm:pt>
    <dgm:pt modelId="{CCEC79E0-7B52-4A05-A7EF-DE8089D30D67}">
      <dgm:prSet custT="1"/>
      <dgm:spPr/>
      <dgm:t>
        <a:bodyPr/>
        <a:lstStyle/>
        <a:p>
          <a:pPr rtl="0"/>
          <a:r>
            <a:rPr lang="en-US" sz="2800" b="1"/>
            <a:t>Never use IM for confidential communication.</a:t>
          </a:r>
          <a:endParaRPr lang="en-US" sz="2800"/>
        </a:p>
      </dgm:t>
    </dgm:pt>
    <dgm:pt modelId="{D32157D6-D829-4413-BF39-892AA96342C5}" type="parTrans" cxnId="{6D22D4C2-94FC-471A-AE26-71153FC5C8F9}">
      <dgm:prSet/>
      <dgm:spPr/>
      <dgm:t>
        <a:bodyPr/>
        <a:lstStyle/>
        <a:p>
          <a:endParaRPr lang="en-US"/>
        </a:p>
      </dgm:t>
    </dgm:pt>
    <dgm:pt modelId="{584603D2-1A6D-4336-9CFF-ADDF7A7A8ABE}" type="sibTrans" cxnId="{6D22D4C2-94FC-471A-AE26-71153FC5C8F9}">
      <dgm:prSet/>
      <dgm:spPr/>
      <dgm:t>
        <a:bodyPr/>
        <a:lstStyle/>
        <a:p>
          <a:endParaRPr lang="en-US"/>
        </a:p>
      </dgm:t>
    </dgm:pt>
    <dgm:pt modelId="{1CD7AC2F-C187-415D-A4C3-D628A8CE76B1}" type="pres">
      <dgm:prSet presAssocID="{FE9C3316-E7BC-4782-AB1F-67678C487E28}" presName="Name0" presStyleCnt="0">
        <dgm:presLayoutVars>
          <dgm:dir/>
          <dgm:resizeHandles val="exact"/>
        </dgm:presLayoutVars>
      </dgm:prSet>
      <dgm:spPr/>
    </dgm:pt>
    <dgm:pt modelId="{1E867576-3AE8-42E3-A782-E47C24B43C8F}" type="pres">
      <dgm:prSet presAssocID="{95AB0772-AABD-4676-9EF9-FE4FCAFBBF4E}" presName="node" presStyleLbl="node1" presStyleIdx="0" presStyleCnt="5">
        <dgm:presLayoutVars>
          <dgm:bulletEnabled val="1"/>
        </dgm:presLayoutVars>
      </dgm:prSet>
      <dgm:spPr/>
    </dgm:pt>
    <dgm:pt modelId="{0DFC51F6-4184-43D4-95A4-B2374AB5F4CE}" type="pres">
      <dgm:prSet presAssocID="{C06DD2A5-A528-4B51-8500-F8ABAC7FB9CE}" presName="sibTrans" presStyleLbl="sibTrans1D1" presStyleIdx="0" presStyleCnt="4"/>
      <dgm:spPr/>
    </dgm:pt>
    <dgm:pt modelId="{EDA30A0F-48BC-4A62-A5B0-A953DD5EBE5D}" type="pres">
      <dgm:prSet presAssocID="{C06DD2A5-A528-4B51-8500-F8ABAC7FB9CE}" presName="connectorText" presStyleLbl="sibTrans1D1" presStyleIdx="0" presStyleCnt="4"/>
      <dgm:spPr/>
    </dgm:pt>
    <dgm:pt modelId="{B9ACB821-F2FC-4739-A6B2-D5E0BFDAABC0}" type="pres">
      <dgm:prSet presAssocID="{532A7750-8555-4D0A-B041-2BC91AF6D521}" presName="node" presStyleLbl="node1" presStyleIdx="1" presStyleCnt="5">
        <dgm:presLayoutVars>
          <dgm:bulletEnabled val="1"/>
        </dgm:presLayoutVars>
      </dgm:prSet>
      <dgm:spPr/>
    </dgm:pt>
    <dgm:pt modelId="{EA878977-1C8A-457C-A918-F020DD4A66AA}" type="pres">
      <dgm:prSet presAssocID="{F98CB28F-AC03-4936-9F6F-5459E4512743}" presName="sibTrans" presStyleLbl="sibTrans1D1" presStyleIdx="1" presStyleCnt="4"/>
      <dgm:spPr/>
    </dgm:pt>
    <dgm:pt modelId="{01330196-E0A9-4F96-A5A5-9318B7E2AD75}" type="pres">
      <dgm:prSet presAssocID="{F98CB28F-AC03-4936-9F6F-5459E4512743}" presName="connectorText" presStyleLbl="sibTrans1D1" presStyleIdx="1" presStyleCnt="4"/>
      <dgm:spPr/>
    </dgm:pt>
    <dgm:pt modelId="{C51CA4B3-0ADE-4129-9791-A0F207DA3760}" type="pres">
      <dgm:prSet presAssocID="{434D8CD8-98C0-494F-9213-C73FA2BF7D1C}" presName="node" presStyleLbl="node1" presStyleIdx="2" presStyleCnt="5">
        <dgm:presLayoutVars>
          <dgm:bulletEnabled val="1"/>
        </dgm:presLayoutVars>
      </dgm:prSet>
      <dgm:spPr/>
    </dgm:pt>
    <dgm:pt modelId="{3AA6787F-E053-4877-93F0-67ECFC0CACB2}" type="pres">
      <dgm:prSet presAssocID="{9C41D9E4-DA5C-48B5-89BD-FA2FBE1A9A6A}" presName="sibTrans" presStyleLbl="sibTrans1D1" presStyleIdx="2" presStyleCnt="4"/>
      <dgm:spPr/>
    </dgm:pt>
    <dgm:pt modelId="{85AE110D-8241-4B18-9F28-05083FECC13F}" type="pres">
      <dgm:prSet presAssocID="{9C41D9E4-DA5C-48B5-89BD-FA2FBE1A9A6A}" presName="connectorText" presStyleLbl="sibTrans1D1" presStyleIdx="2" presStyleCnt="4"/>
      <dgm:spPr/>
    </dgm:pt>
    <dgm:pt modelId="{3B8A33B8-DA45-4594-A219-1B61C0EE9122}" type="pres">
      <dgm:prSet presAssocID="{05D71FC4-DD4C-44F6-ADFB-C9A8B5B2812E}" presName="node" presStyleLbl="node1" presStyleIdx="3" presStyleCnt="5">
        <dgm:presLayoutVars>
          <dgm:bulletEnabled val="1"/>
        </dgm:presLayoutVars>
      </dgm:prSet>
      <dgm:spPr/>
    </dgm:pt>
    <dgm:pt modelId="{4E07EF5C-499D-460B-A7CE-0ECD4E71AA9C}" type="pres">
      <dgm:prSet presAssocID="{F21E192F-5855-441C-9932-7E82423A2FC3}" presName="sibTrans" presStyleLbl="sibTrans1D1" presStyleIdx="3" presStyleCnt="4"/>
      <dgm:spPr/>
    </dgm:pt>
    <dgm:pt modelId="{F870AA47-4BF9-4370-9506-B9E872A539E0}" type="pres">
      <dgm:prSet presAssocID="{F21E192F-5855-441C-9932-7E82423A2FC3}" presName="connectorText" presStyleLbl="sibTrans1D1" presStyleIdx="3" presStyleCnt="4"/>
      <dgm:spPr/>
    </dgm:pt>
    <dgm:pt modelId="{3B7D4A65-1204-4D3D-A400-91105B9FA751}" type="pres">
      <dgm:prSet presAssocID="{CCEC79E0-7B52-4A05-A7EF-DE8089D30D67}" presName="node" presStyleLbl="node1" presStyleIdx="4" presStyleCnt="5">
        <dgm:presLayoutVars>
          <dgm:bulletEnabled val="1"/>
        </dgm:presLayoutVars>
      </dgm:prSet>
      <dgm:spPr/>
    </dgm:pt>
  </dgm:ptLst>
  <dgm:cxnLst>
    <dgm:cxn modelId="{6F240808-5B7E-49BB-B540-3E8012029BB9}" type="presOf" srcId="{532A7750-8555-4D0A-B041-2BC91AF6D521}" destId="{B9ACB821-F2FC-4739-A6B2-D5E0BFDAABC0}" srcOrd="0" destOrd="0" presId="urn:microsoft.com/office/officeart/2005/8/layout/bProcess3"/>
    <dgm:cxn modelId="{1565ED1A-430A-418F-97CB-B6622C61A4A4}" type="presOf" srcId="{C06DD2A5-A528-4B51-8500-F8ABAC7FB9CE}" destId="{EDA30A0F-48BC-4A62-A5B0-A953DD5EBE5D}" srcOrd="1" destOrd="0" presId="urn:microsoft.com/office/officeart/2005/8/layout/bProcess3"/>
    <dgm:cxn modelId="{8EC3561D-F145-41CE-8555-164F5C55E287}" type="presOf" srcId="{F98CB28F-AC03-4936-9F6F-5459E4512743}" destId="{01330196-E0A9-4F96-A5A5-9318B7E2AD75}" srcOrd="1" destOrd="0" presId="urn:microsoft.com/office/officeart/2005/8/layout/bProcess3"/>
    <dgm:cxn modelId="{2CB8EA26-8197-43CD-9C4A-B69E0FE7E265}" type="presOf" srcId="{CCEC79E0-7B52-4A05-A7EF-DE8089D30D67}" destId="{3B7D4A65-1204-4D3D-A400-91105B9FA751}" srcOrd="0" destOrd="0" presId="urn:microsoft.com/office/officeart/2005/8/layout/bProcess3"/>
    <dgm:cxn modelId="{D3E1C535-C21A-47FE-BDFA-F44648A29D2E}" type="presOf" srcId="{F98CB28F-AC03-4936-9F6F-5459E4512743}" destId="{EA878977-1C8A-457C-A918-F020DD4A66AA}" srcOrd="0" destOrd="0" presId="urn:microsoft.com/office/officeart/2005/8/layout/bProcess3"/>
    <dgm:cxn modelId="{F00AED60-0283-43FE-B0AE-0B3098D3F4C5}" srcId="{FE9C3316-E7BC-4782-AB1F-67678C487E28}" destId="{05D71FC4-DD4C-44F6-ADFB-C9A8B5B2812E}" srcOrd="3" destOrd="0" parTransId="{FD1F8912-CC16-46D3-A795-B7978E7A8F85}" sibTransId="{F21E192F-5855-441C-9932-7E82423A2FC3}"/>
    <dgm:cxn modelId="{3349D36B-5A75-409A-844D-BA3DBC2CB1CD}" type="presOf" srcId="{FE9C3316-E7BC-4782-AB1F-67678C487E28}" destId="{1CD7AC2F-C187-415D-A4C3-D628A8CE76B1}" srcOrd="0" destOrd="0" presId="urn:microsoft.com/office/officeart/2005/8/layout/bProcess3"/>
    <dgm:cxn modelId="{D767DC50-FAB7-400D-A1B3-D21EDB626DE0}" type="presOf" srcId="{434D8CD8-98C0-494F-9213-C73FA2BF7D1C}" destId="{C51CA4B3-0ADE-4129-9791-A0F207DA3760}" srcOrd="0" destOrd="0" presId="urn:microsoft.com/office/officeart/2005/8/layout/bProcess3"/>
    <dgm:cxn modelId="{1AD89471-17A3-425C-B097-E317160C350E}" srcId="{FE9C3316-E7BC-4782-AB1F-67678C487E28}" destId="{532A7750-8555-4D0A-B041-2BC91AF6D521}" srcOrd="1" destOrd="0" parTransId="{0E7ACC1D-1E7E-4B18-9A9A-D92030A9A4BC}" sibTransId="{F98CB28F-AC03-4936-9F6F-5459E4512743}"/>
    <dgm:cxn modelId="{8AE9338C-EE06-4A55-91A0-3DFDA41FAEA7}" type="presOf" srcId="{05D71FC4-DD4C-44F6-ADFB-C9A8B5B2812E}" destId="{3B8A33B8-DA45-4594-A219-1B61C0EE9122}" srcOrd="0" destOrd="0" presId="urn:microsoft.com/office/officeart/2005/8/layout/bProcess3"/>
    <dgm:cxn modelId="{EC962090-6D00-4321-BE99-B32BF31395BC}" srcId="{FE9C3316-E7BC-4782-AB1F-67678C487E28}" destId="{434D8CD8-98C0-494F-9213-C73FA2BF7D1C}" srcOrd="2" destOrd="0" parTransId="{0BAE4E60-824D-446B-8F96-A5CFF085E3E2}" sibTransId="{9C41D9E4-DA5C-48B5-89BD-FA2FBE1A9A6A}"/>
    <dgm:cxn modelId="{04F51895-53D6-454A-BF26-4D5303A7B684}" type="presOf" srcId="{F21E192F-5855-441C-9932-7E82423A2FC3}" destId="{F870AA47-4BF9-4370-9506-B9E872A539E0}" srcOrd="1" destOrd="0" presId="urn:microsoft.com/office/officeart/2005/8/layout/bProcess3"/>
    <dgm:cxn modelId="{165E8997-BE20-4E70-BD5F-42419571C78C}" type="presOf" srcId="{C06DD2A5-A528-4B51-8500-F8ABAC7FB9CE}" destId="{0DFC51F6-4184-43D4-95A4-B2374AB5F4CE}" srcOrd="0" destOrd="0" presId="urn:microsoft.com/office/officeart/2005/8/layout/bProcess3"/>
    <dgm:cxn modelId="{4BC723A4-725A-4421-A5F7-CCF642DDC63F}" type="presOf" srcId="{9C41D9E4-DA5C-48B5-89BD-FA2FBE1A9A6A}" destId="{85AE110D-8241-4B18-9F28-05083FECC13F}" srcOrd="1" destOrd="0" presId="urn:microsoft.com/office/officeart/2005/8/layout/bProcess3"/>
    <dgm:cxn modelId="{A9997AAF-5284-4521-94AB-60A6B74D10CC}" srcId="{FE9C3316-E7BC-4782-AB1F-67678C487E28}" destId="{95AB0772-AABD-4676-9EF9-FE4FCAFBBF4E}" srcOrd="0" destOrd="0" parTransId="{17B73872-40F2-42E2-BB36-946A28079B43}" sibTransId="{C06DD2A5-A528-4B51-8500-F8ABAC7FB9CE}"/>
    <dgm:cxn modelId="{1EA6F1B1-ABD7-475D-9858-BC261BB82447}" type="presOf" srcId="{9C41D9E4-DA5C-48B5-89BD-FA2FBE1A9A6A}" destId="{3AA6787F-E053-4877-93F0-67ECFC0CACB2}" srcOrd="0" destOrd="0" presId="urn:microsoft.com/office/officeart/2005/8/layout/bProcess3"/>
    <dgm:cxn modelId="{370E0CBC-7FE0-4F53-9DD5-025768AFE26B}" type="presOf" srcId="{F21E192F-5855-441C-9932-7E82423A2FC3}" destId="{4E07EF5C-499D-460B-A7CE-0ECD4E71AA9C}" srcOrd="0" destOrd="0" presId="urn:microsoft.com/office/officeart/2005/8/layout/bProcess3"/>
    <dgm:cxn modelId="{6D22D4C2-94FC-471A-AE26-71153FC5C8F9}" srcId="{FE9C3316-E7BC-4782-AB1F-67678C487E28}" destId="{CCEC79E0-7B52-4A05-A7EF-DE8089D30D67}" srcOrd="4" destOrd="0" parTransId="{D32157D6-D829-4413-BF39-892AA96342C5}" sibTransId="{584603D2-1A6D-4336-9CFF-ADDF7A7A8ABE}"/>
    <dgm:cxn modelId="{C38809C9-57C9-435B-A67E-C0F22C1826B5}" type="presOf" srcId="{95AB0772-AABD-4676-9EF9-FE4FCAFBBF4E}" destId="{1E867576-3AE8-42E3-A782-E47C24B43C8F}" srcOrd="0" destOrd="0" presId="urn:microsoft.com/office/officeart/2005/8/layout/bProcess3"/>
    <dgm:cxn modelId="{AEA5B1E3-B575-4789-9456-E8A8B0B556C8}" type="presParOf" srcId="{1CD7AC2F-C187-415D-A4C3-D628A8CE76B1}" destId="{1E867576-3AE8-42E3-A782-E47C24B43C8F}" srcOrd="0" destOrd="0" presId="urn:microsoft.com/office/officeart/2005/8/layout/bProcess3"/>
    <dgm:cxn modelId="{27201A79-DF45-4938-8D3D-EAA2AE38A242}" type="presParOf" srcId="{1CD7AC2F-C187-415D-A4C3-D628A8CE76B1}" destId="{0DFC51F6-4184-43D4-95A4-B2374AB5F4CE}" srcOrd="1" destOrd="0" presId="urn:microsoft.com/office/officeart/2005/8/layout/bProcess3"/>
    <dgm:cxn modelId="{12E5FAC5-05F3-47AA-870B-2CC8FEB6B071}" type="presParOf" srcId="{0DFC51F6-4184-43D4-95A4-B2374AB5F4CE}" destId="{EDA30A0F-48BC-4A62-A5B0-A953DD5EBE5D}" srcOrd="0" destOrd="0" presId="urn:microsoft.com/office/officeart/2005/8/layout/bProcess3"/>
    <dgm:cxn modelId="{6F5455D6-9360-41F3-9D22-DF7E31E4B820}" type="presParOf" srcId="{1CD7AC2F-C187-415D-A4C3-D628A8CE76B1}" destId="{B9ACB821-F2FC-4739-A6B2-D5E0BFDAABC0}" srcOrd="2" destOrd="0" presId="urn:microsoft.com/office/officeart/2005/8/layout/bProcess3"/>
    <dgm:cxn modelId="{09ABBF3F-2804-4DCA-8119-D7C3FB2BB128}" type="presParOf" srcId="{1CD7AC2F-C187-415D-A4C3-D628A8CE76B1}" destId="{EA878977-1C8A-457C-A918-F020DD4A66AA}" srcOrd="3" destOrd="0" presId="urn:microsoft.com/office/officeart/2005/8/layout/bProcess3"/>
    <dgm:cxn modelId="{99D3B5C2-D4F1-4868-9480-95FFFC2FB2E4}" type="presParOf" srcId="{EA878977-1C8A-457C-A918-F020DD4A66AA}" destId="{01330196-E0A9-4F96-A5A5-9318B7E2AD75}" srcOrd="0" destOrd="0" presId="urn:microsoft.com/office/officeart/2005/8/layout/bProcess3"/>
    <dgm:cxn modelId="{9BB38D77-709F-449D-8266-9B0F8489700D}" type="presParOf" srcId="{1CD7AC2F-C187-415D-A4C3-D628A8CE76B1}" destId="{C51CA4B3-0ADE-4129-9791-A0F207DA3760}" srcOrd="4" destOrd="0" presId="urn:microsoft.com/office/officeart/2005/8/layout/bProcess3"/>
    <dgm:cxn modelId="{FC19F5D2-4305-443D-ADB0-E5696F7A607D}" type="presParOf" srcId="{1CD7AC2F-C187-415D-A4C3-D628A8CE76B1}" destId="{3AA6787F-E053-4877-93F0-67ECFC0CACB2}" srcOrd="5" destOrd="0" presId="urn:microsoft.com/office/officeart/2005/8/layout/bProcess3"/>
    <dgm:cxn modelId="{F31FB1F4-E250-44C7-B9A0-7C1CB6418323}" type="presParOf" srcId="{3AA6787F-E053-4877-93F0-67ECFC0CACB2}" destId="{85AE110D-8241-4B18-9F28-05083FECC13F}" srcOrd="0" destOrd="0" presId="urn:microsoft.com/office/officeart/2005/8/layout/bProcess3"/>
    <dgm:cxn modelId="{185FB142-86CD-49C3-ACC2-953EC5CAB99B}" type="presParOf" srcId="{1CD7AC2F-C187-415D-A4C3-D628A8CE76B1}" destId="{3B8A33B8-DA45-4594-A219-1B61C0EE9122}" srcOrd="6" destOrd="0" presId="urn:microsoft.com/office/officeart/2005/8/layout/bProcess3"/>
    <dgm:cxn modelId="{2EF01DDB-1A03-458B-ACAE-F10307CB6EB5}" type="presParOf" srcId="{1CD7AC2F-C187-415D-A4C3-D628A8CE76B1}" destId="{4E07EF5C-499D-460B-A7CE-0ECD4E71AA9C}" srcOrd="7" destOrd="0" presId="urn:microsoft.com/office/officeart/2005/8/layout/bProcess3"/>
    <dgm:cxn modelId="{4A6378EA-6611-426A-9D4F-A6774DB7014C}" type="presParOf" srcId="{4E07EF5C-499D-460B-A7CE-0ECD4E71AA9C}" destId="{F870AA47-4BF9-4370-9506-B9E872A539E0}" srcOrd="0" destOrd="0" presId="urn:microsoft.com/office/officeart/2005/8/layout/bProcess3"/>
    <dgm:cxn modelId="{408FE2F5-32A4-482B-B18C-75F923972337}" type="presParOf" srcId="{1CD7AC2F-C187-415D-A4C3-D628A8CE76B1}" destId="{3B7D4A65-1204-4D3D-A400-91105B9FA751}"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9B79B0-4967-4E64-9608-838FC01F8D92}"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99BF381-99F2-4CD1-BEE6-D4DF6787B31F}">
      <dgm:prSet custT="1"/>
      <dgm:spPr/>
      <dgm:t>
        <a:bodyPr/>
        <a:lstStyle/>
        <a:p>
          <a:pPr rtl="0"/>
          <a:r>
            <a:rPr lang="en-US" sz="2400"/>
            <a:t>Train employees to use IM and TM effectively for business.</a:t>
          </a:r>
        </a:p>
      </dgm:t>
    </dgm:pt>
    <dgm:pt modelId="{0011B3E3-5A7F-4FA1-8D8F-972C6CF30C25}" type="parTrans" cxnId="{39BBD0CE-E321-466F-B1C6-2275112582C3}">
      <dgm:prSet/>
      <dgm:spPr/>
      <dgm:t>
        <a:bodyPr/>
        <a:lstStyle/>
        <a:p>
          <a:endParaRPr lang="en-US"/>
        </a:p>
      </dgm:t>
    </dgm:pt>
    <dgm:pt modelId="{729405C1-E72D-4E71-BFC8-6D2658BA3E16}" type="sibTrans" cxnId="{39BBD0CE-E321-466F-B1C6-2275112582C3}">
      <dgm:prSet custT="1"/>
      <dgm:spPr/>
      <dgm:t>
        <a:bodyPr/>
        <a:lstStyle/>
        <a:p>
          <a:endParaRPr lang="en-US" sz="2400"/>
        </a:p>
      </dgm:t>
    </dgm:pt>
    <dgm:pt modelId="{A86F3D05-205D-4C39-96B6-AFBDE10445EE}">
      <dgm:prSet custT="1"/>
      <dgm:spPr/>
      <dgm:t>
        <a:bodyPr/>
        <a:lstStyle/>
        <a:p>
          <a:pPr rtl="0"/>
          <a:r>
            <a:rPr lang="en-US" sz="2400"/>
            <a:t>Explain which services are allowable in the workplace. </a:t>
          </a:r>
        </a:p>
      </dgm:t>
    </dgm:pt>
    <dgm:pt modelId="{DB99E5D3-A3BB-40C7-ACEE-1791A00E2B8E}" type="parTrans" cxnId="{E2E05D62-456F-4D00-87DB-24E6D5892BFD}">
      <dgm:prSet/>
      <dgm:spPr/>
      <dgm:t>
        <a:bodyPr/>
        <a:lstStyle/>
        <a:p>
          <a:endParaRPr lang="en-US"/>
        </a:p>
      </dgm:t>
    </dgm:pt>
    <dgm:pt modelId="{2FBAA59B-46D1-46B6-838D-800A74E035F8}" type="sibTrans" cxnId="{E2E05D62-456F-4D00-87DB-24E6D5892BFD}">
      <dgm:prSet custT="1"/>
      <dgm:spPr/>
      <dgm:t>
        <a:bodyPr/>
        <a:lstStyle/>
        <a:p>
          <a:endParaRPr lang="en-US" sz="2400"/>
        </a:p>
      </dgm:t>
    </dgm:pt>
    <dgm:pt modelId="{700D643D-B276-4D9D-85A8-A99E91B10481}">
      <dgm:prSet custT="1"/>
      <dgm:spPr/>
      <dgm:t>
        <a:bodyPr/>
        <a:lstStyle/>
        <a:p>
          <a:pPr rtl="0"/>
          <a:r>
            <a:rPr lang="en-US" sz="2400"/>
            <a:t>Do not allow employees to store IM or TM passwords on computer desktops or other sites easily accessed.</a:t>
          </a:r>
        </a:p>
      </dgm:t>
    </dgm:pt>
    <dgm:pt modelId="{6B4D0CF6-B65B-464D-8BD3-DE9AC0195D3E}" type="parTrans" cxnId="{42CBC277-7FF6-44D7-B362-4C57A7E5C381}">
      <dgm:prSet/>
      <dgm:spPr/>
      <dgm:t>
        <a:bodyPr/>
        <a:lstStyle/>
        <a:p>
          <a:endParaRPr lang="en-US"/>
        </a:p>
      </dgm:t>
    </dgm:pt>
    <dgm:pt modelId="{41D93B87-B928-4546-8001-923F4124E340}" type="sibTrans" cxnId="{42CBC277-7FF6-44D7-B362-4C57A7E5C381}">
      <dgm:prSet custT="1"/>
      <dgm:spPr/>
      <dgm:t>
        <a:bodyPr/>
        <a:lstStyle/>
        <a:p>
          <a:endParaRPr lang="en-US" sz="2400"/>
        </a:p>
      </dgm:t>
    </dgm:pt>
    <dgm:pt modelId="{7B21E43B-39E5-44E8-9BB5-3671A3C1AC94}">
      <dgm:prSet custT="1"/>
      <dgm:spPr/>
      <dgm:t>
        <a:bodyPr/>
        <a:lstStyle/>
        <a:p>
          <a:pPr rtl="0"/>
          <a:r>
            <a:rPr lang="en-US" sz="2400"/>
            <a:t>Install appropriate security measures, including automated encryption, to protect against external threats, such as spam, spim, and viruses.</a:t>
          </a:r>
        </a:p>
      </dgm:t>
    </dgm:pt>
    <dgm:pt modelId="{E84C8B7B-B576-4F94-B736-9B2C0A5F22E3}" type="parTrans" cxnId="{8917F507-F839-442F-8228-B11F528548D7}">
      <dgm:prSet/>
      <dgm:spPr/>
      <dgm:t>
        <a:bodyPr/>
        <a:lstStyle/>
        <a:p>
          <a:endParaRPr lang="en-US"/>
        </a:p>
      </dgm:t>
    </dgm:pt>
    <dgm:pt modelId="{63E51E1E-7682-4784-BE65-9B999450CAD2}" type="sibTrans" cxnId="{8917F507-F839-442F-8228-B11F528548D7}">
      <dgm:prSet custT="1"/>
      <dgm:spPr/>
      <dgm:t>
        <a:bodyPr/>
        <a:lstStyle/>
        <a:p>
          <a:endParaRPr lang="en-US" sz="2400"/>
        </a:p>
      </dgm:t>
    </dgm:pt>
    <dgm:pt modelId="{827ED89D-31C3-42A6-848C-28D60C962F3D}">
      <dgm:prSet custT="1"/>
      <dgm:spPr/>
      <dgm:t>
        <a:bodyPr/>
        <a:lstStyle/>
        <a:p>
          <a:pPr rtl="0"/>
          <a:r>
            <a:rPr lang="en-US" sz="2400"/>
            <a:t>Log and archive instant messages and text messages for compliance to company policy.</a:t>
          </a:r>
        </a:p>
      </dgm:t>
    </dgm:pt>
    <dgm:pt modelId="{694BE2D2-37BC-48A7-A00C-92ED3C85ADA5}" type="parTrans" cxnId="{45D2E9C1-E493-4191-AEAF-B2C59EFB026A}">
      <dgm:prSet/>
      <dgm:spPr/>
      <dgm:t>
        <a:bodyPr/>
        <a:lstStyle/>
        <a:p>
          <a:endParaRPr lang="en-US"/>
        </a:p>
      </dgm:t>
    </dgm:pt>
    <dgm:pt modelId="{CBFFF672-8870-4859-B228-067A96244132}" type="sibTrans" cxnId="{45D2E9C1-E493-4191-AEAF-B2C59EFB026A}">
      <dgm:prSet/>
      <dgm:spPr/>
      <dgm:t>
        <a:bodyPr/>
        <a:lstStyle/>
        <a:p>
          <a:endParaRPr lang="en-US"/>
        </a:p>
      </dgm:t>
    </dgm:pt>
    <dgm:pt modelId="{A91D05E2-8797-47F2-A9BA-E89A31E69011}" type="pres">
      <dgm:prSet presAssocID="{D79B79B0-4967-4E64-9608-838FC01F8D92}" presName="outerComposite" presStyleCnt="0">
        <dgm:presLayoutVars>
          <dgm:chMax val="5"/>
          <dgm:dir/>
          <dgm:resizeHandles val="exact"/>
        </dgm:presLayoutVars>
      </dgm:prSet>
      <dgm:spPr/>
    </dgm:pt>
    <dgm:pt modelId="{64B74797-F20B-4B3A-A6F7-77BAB93550CD}" type="pres">
      <dgm:prSet presAssocID="{D79B79B0-4967-4E64-9608-838FC01F8D92}" presName="dummyMaxCanvas" presStyleCnt="0">
        <dgm:presLayoutVars/>
      </dgm:prSet>
      <dgm:spPr/>
    </dgm:pt>
    <dgm:pt modelId="{CCD2D417-C1BA-4BFE-82EB-DD68309B6960}" type="pres">
      <dgm:prSet presAssocID="{D79B79B0-4967-4E64-9608-838FC01F8D92}" presName="FiveNodes_1" presStyleLbl="node1" presStyleIdx="0" presStyleCnt="5" custLinFactNeighborX="2431" custLinFactNeighborY="-9044">
        <dgm:presLayoutVars>
          <dgm:bulletEnabled val="1"/>
        </dgm:presLayoutVars>
      </dgm:prSet>
      <dgm:spPr/>
    </dgm:pt>
    <dgm:pt modelId="{FC840A1F-07D0-49EE-A23B-AB9D23C0547B}" type="pres">
      <dgm:prSet presAssocID="{D79B79B0-4967-4E64-9608-838FC01F8D92}" presName="FiveNodes_2" presStyleLbl="node1" presStyleIdx="1" presStyleCnt="5">
        <dgm:presLayoutVars>
          <dgm:bulletEnabled val="1"/>
        </dgm:presLayoutVars>
      </dgm:prSet>
      <dgm:spPr/>
    </dgm:pt>
    <dgm:pt modelId="{63FB4160-D795-43A5-9799-DF1ECC8E179F}" type="pres">
      <dgm:prSet presAssocID="{D79B79B0-4967-4E64-9608-838FC01F8D92}" presName="FiveNodes_3" presStyleLbl="node1" presStyleIdx="2" presStyleCnt="5">
        <dgm:presLayoutVars>
          <dgm:bulletEnabled val="1"/>
        </dgm:presLayoutVars>
      </dgm:prSet>
      <dgm:spPr/>
    </dgm:pt>
    <dgm:pt modelId="{C71EB86F-C260-4F80-88CE-5FBA71335DDA}" type="pres">
      <dgm:prSet presAssocID="{D79B79B0-4967-4E64-9608-838FC01F8D92}" presName="FiveNodes_4" presStyleLbl="node1" presStyleIdx="3" presStyleCnt="5">
        <dgm:presLayoutVars>
          <dgm:bulletEnabled val="1"/>
        </dgm:presLayoutVars>
      </dgm:prSet>
      <dgm:spPr/>
    </dgm:pt>
    <dgm:pt modelId="{01034EF9-598E-4EBB-9782-43225997CE01}" type="pres">
      <dgm:prSet presAssocID="{D79B79B0-4967-4E64-9608-838FC01F8D92}" presName="FiveNodes_5" presStyleLbl="node1" presStyleIdx="4" presStyleCnt="5">
        <dgm:presLayoutVars>
          <dgm:bulletEnabled val="1"/>
        </dgm:presLayoutVars>
      </dgm:prSet>
      <dgm:spPr/>
    </dgm:pt>
    <dgm:pt modelId="{BBAA0AE0-C7CF-40C0-A027-98C9EA6C6B62}" type="pres">
      <dgm:prSet presAssocID="{D79B79B0-4967-4E64-9608-838FC01F8D92}" presName="FiveConn_1-2" presStyleLbl="fgAccFollowNode1" presStyleIdx="0" presStyleCnt="4">
        <dgm:presLayoutVars>
          <dgm:bulletEnabled val="1"/>
        </dgm:presLayoutVars>
      </dgm:prSet>
      <dgm:spPr/>
    </dgm:pt>
    <dgm:pt modelId="{882B585F-E33C-4FE7-975A-90FB934D0474}" type="pres">
      <dgm:prSet presAssocID="{D79B79B0-4967-4E64-9608-838FC01F8D92}" presName="FiveConn_2-3" presStyleLbl="fgAccFollowNode1" presStyleIdx="1" presStyleCnt="4">
        <dgm:presLayoutVars>
          <dgm:bulletEnabled val="1"/>
        </dgm:presLayoutVars>
      </dgm:prSet>
      <dgm:spPr/>
    </dgm:pt>
    <dgm:pt modelId="{39809993-EBBA-4F47-AA38-9F52CD572355}" type="pres">
      <dgm:prSet presAssocID="{D79B79B0-4967-4E64-9608-838FC01F8D92}" presName="FiveConn_3-4" presStyleLbl="fgAccFollowNode1" presStyleIdx="2" presStyleCnt="4">
        <dgm:presLayoutVars>
          <dgm:bulletEnabled val="1"/>
        </dgm:presLayoutVars>
      </dgm:prSet>
      <dgm:spPr/>
    </dgm:pt>
    <dgm:pt modelId="{5BEEBFEF-1C9A-4A1C-B357-E53B2C84204F}" type="pres">
      <dgm:prSet presAssocID="{D79B79B0-4967-4E64-9608-838FC01F8D92}" presName="FiveConn_4-5" presStyleLbl="fgAccFollowNode1" presStyleIdx="3" presStyleCnt="4">
        <dgm:presLayoutVars>
          <dgm:bulletEnabled val="1"/>
        </dgm:presLayoutVars>
      </dgm:prSet>
      <dgm:spPr/>
    </dgm:pt>
    <dgm:pt modelId="{B5CD7EBF-CF46-4FF8-AD56-419BBD53FC87}" type="pres">
      <dgm:prSet presAssocID="{D79B79B0-4967-4E64-9608-838FC01F8D92}" presName="FiveNodes_1_text" presStyleLbl="node1" presStyleIdx="4" presStyleCnt="5">
        <dgm:presLayoutVars>
          <dgm:bulletEnabled val="1"/>
        </dgm:presLayoutVars>
      </dgm:prSet>
      <dgm:spPr/>
    </dgm:pt>
    <dgm:pt modelId="{FD6B7CB5-F0F8-4844-B982-2398FEEDC48D}" type="pres">
      <dgm:prSet presAssocID="{D79B79B0-4967-4E64-9608-838FC01F8D92}" presName="FiveNodes_2_text" presStyleLbl="node1" presStyleIdx="4" presStyleCnt="5">
        <dgm:presLayoutVars>
          <dgm:bulletEnabled val="1"/>
        </dgm:presLayoutVars>
      </dgm:prSet>
      <dgm:spPr/>
    </dgm:pt>
    <dgm:pt modelId="{0A4ABD4E-378D-4C42-B366-5D2E04B7B7E9}" type="pres">
      <dgm:prSet presAssocID="{D79B79B0-4967-4E64-9608-838FC01F8D92}" presName="FiveNodes_3_text" presStyleLbl="node1" presStyleIdx="4" presStyleCnt="5">
        <dgm:presLayoutVars>
          <dgm:bulletEnabled val="1"/>
        </dgm:presLayoutVars>
      </dgm:prSet>
      <dgm:spPr/>
    </dgm:pt>
    <dgm:pt modelId="{8711AAC3-8712-4907-9118-20D91FACA0CB}" type="pres">
      <dgm:prSet presAssocID="{D79B79B0-4967-4E64-9608-838FC01F8D92}" presName="FiveNodes_4_text" presStyleLbl="node1" presStyleIdx="4" presStyleCnt="5">
        <dgm:presLayoutVars>
          <dgm:bulletEnabled val="1"/>
        </dgm:presLayoutVars>
      </dgm:prSet>
      <dgm:spPr/>
    </dgm:pt>
    <dgm:pt modelId="{3A1F4FE7-FD42-48F0-AD60-2FB30D3F0E1B}" type="pres">
      <dgm:prSet presAssocID="{D79B79B0-4967-4E64-9608-838FC01F8D92}" presName="FiveNodes_5_text" presStyleLbl="node1" presStyleIdx="4" presStyleCnt="5">
        <dgm:presLayoutVars>
          <dgm:bulletEnabled val="1"/>
        </dgm:presLayoutVars>
      </dgm:prSet>
      <dgm:spPr/>
    </dgm:pt>
  </dgm:ptLst>
  <dgm:cxnLst>
    <dgm:cxn modelId="{0CED2007-AA4F-4B70-8B4D-77DF1DC62BF2}" type="presOf" srcId="{A86F3D05-205D-4C39-96B6-AFBDE10445EE}" destId="{FC840A1F-07D0-49EE-A23B-AB9D23C0547B}" srcOrd="0" destOrd="0" presId="urn:microsoft.com/office/officeart/2005/8/layout/vProcess5"/>
    <dgm:cxn modelId="{8917F507-F839-442F-8228-B11F528548D7}" srcId="{D79B79B0-4967-4E64-9608-838FC01F8D92}" destId="{7B21E43B-39E5-44E8-9BB5-3671A3C1AC94}" srcOrd="3" destOrd="0" parTransId="{E84C8B7B-B576-4F94-B736-9B2C0A5F22E3}" sibTransId="{63E51E1E-7682-4784-BE65-9B999450CAD2}"/>
    <dgm:cxn modelId="{65E49208-4980-4384-8ECF-56ADEDAC3458}" type="presOf" srcId="{F99BF381-99F2-4CD1-BEE6-D4DF6787B31F}" destId="{B5CD7EBF-CF46-4FF8-AD56-419BBD53FC87}" srcOrd="1" destOrd="0" presId="urn:microsoft.com/office/officeart/2005/8/layout/vProcess5"/>
    <dgm:cxn modelId="{DD9C4B12-256A-4871-A2C0-F96139B2FB84}" type="presOf" srcId="{A86F3D05-205D-4C39-96B6-AFBDE10445EE}" destId="{FD6B7CB5-F0F8-4844-B982-2398FEEDC48D}" srcOrd="1" destOrd="0" presId="urn:microsoft.com/office/officeart/2005/8/layout/vProcess5"/>
    <dgm:cxn modelId="{5C85DF12-041B-492F-A1A5-5B98087D1C5A}" type="presOf" srcId="{2FBAA59B-46D1-46B6-838D-800A74E035F8}" destId="{882B585F-E33C-4FE7-975A-90FB934D0474}" srcOrd="0" destOrd="0" presId="urn:microsoft.com/office/officeart/2005/8/layout/vProcess5"/>
    <dgm:cxn modelId="{D54B9B14-0663-4228-B247-84E1AB34BB32}" type="presOf" srcId="{7B21E43B-39E5-44E8-9BB5-3671A3C1AC94}" destId="{8711AAC3-8712-4907-9118-20D91FACA0CB}" srcOrd="1" destOrd="0" presId="urn:microsoft.com/office/officeart/2005/8/layout/vProcess5"/>
    <dgm:cxn modelId="{E2E05D62-456F-4D00-87DB-24E6D5892BFD}" srcId="{D79B79B0-4967-4E64-9608-838FC01F8D92}" destId="{A86F3D05-205D-4C39-96B6-AFBDE10445EE}" srcOrd="1" destOrd="0" parTransId="{DB99E5D3-A3BB-40C7-ACEE-1791A00E2B8E}" sibTransId="{2FBAA59B-46D1-46B6-838D-800A74E035F8}"/>
    <dgm:cxn modelId="{8B799447-EE45-474E-A5FB-69A6A9F731CC}" type="presOf" srcId="{41D93B87-B928-4546-8001-923F4124E340}" destId="{39809993-EBBA-4F47-AA38-9F52CD572355}" srcOrd="0" destOrd="0" presId="urn:microsoft.com/office/officeart/2005/8/layout/vProcess5"/>
    <dgm:cxn modelId="{F157A36B-C83A-4253-A15C-EC2DCDDC01C1}" type="presOf" srcId="{827ED89D-31C3-42A6-848C-28D60C962F3D}" destId="{01034EF9-598E-4EBB-9782-43225997CE01}" srcOrd="0" destOrd="0" presId="urn:microsoft.com/office/officeart/2005/8/layout/vProcess5"/>
    <dgm:cxn modelId="{059D7251-21D0-45EF-966F-CC6BA81DCD49}" type="presOf" srcId="{7B21E43B-39E5-44E8-9BB5-3671A3C1AC94}" destId="{C71EB86F-C260-4F80-88CE-5FBA71335DDA}" srcOrd="0" destOrd="0" presId="urn:microsoft.com/office/officeart/2005/8/layout/vProcess5"/>
    <dgm:cxn modelId="{42CBC277-7FF6-44D7-B362-4C57A7E5C381}" srcId="{D79B79B0-4967-4E64-9608-838FC01F8D92}" destId="{700D643D-B276-4D9D-85A8-A99E91B10481}" srcOrd="2" destOrd="0" parTransId="{6B4D0CF6-B65B-464D-8BD3-DE9AC0195D3E}" sibTransId="{41D93B87-B928-4546-8001-923F4124E340}"/>
    <dgm:cxn modelId="{3E84D288-859D-458D-8090-076AFB9560B3}" type="presOf" srcId="{63E51E1E-7682-4784-BE65-9B999450CAD2}" destId="{5BEEBFEF-1C9A-4A1C-B357-E53B2C84204F}" srcOrd="0" destOrd="0" presId="urn:microsoft.com/office/officeart/2005/8/layout/vProcess5"/>
    <dgm:cxn modelId="{7898D799-8AE0-4EBD-A43D-A04FFC369354}" type="presOf" srcId="{700D643D-B276-4D9D-85A8-A99E91B10481}" destId="{0A4ABD4E-378D-4C42-B366-5D2E04B7B7E9}" srcOrd="1" destOrd="0" presId="urn:microsoft.com/office/officeart/2005/8/layout/vProcess5"/>
    <dgm:cxn modelId="{333F03C1-6454-42CF-9CEB-956C1080E602}" type="presOf" srcId="{827ED89D-31C3-42A6-848C-28D60C962F3D}" destId="{3A1F4FE7-FD42-48F0-AD60-2FB30D3F0E1B}" srcOrd="1" destOrd="0" presId="urn:microsoft.com/office/officeart/2005/8/layout/vProcess5"/>
    <dgm:cxn modelId="{45D2E9C1-E493-4191-AEAF-B2C59EFB026A}" srcId="{D79B79B0-4967-4E64-9608-838FC01F8D92}" destId="{827ED89D-31C3-42A6-848C-28D60C962F3D}" srcOrd="4" destOrd="0" parTransId="{694BE2D2-37BC-48A7-A00C-92ED3C85ADA5}" sibTransId="{CBFFF672-8870-4859-B228-067A96244132}"/>
    <dgm:cxn modelId="{303816C7-4722-4195-B939-4ECE0787397F}" type="presOf" srcId="{D79B79B0-4967-4E64-9608-838FC01F8D92}" destId="{A91D05E2-8797-47F2-A9BA-E89A31E69011}" srcOrd="0" destOrd="0" presId="urn:microsoft.com/office/officeart/2005/8/layout/vProcess5"/>
    <dgm:cxn modelId="{39BBD0CE-E321-466F-B1C6-2275112582C3}" srcId="{D79B79B0-4967-4E64-9608-838FC01F8D92}" destId="{F99BF381-99F2-4CD1-BEE6-D4DF6787B31F}" srcOrd="0" destOrd="0" parTransId="{0011B3E3-5A7F-4FA1-8D8F-972C6CF30C25}" sibTransId="{729405C1-E72D-4E71-BFC8-6D2658BA3E16}"/>
    <dgm:cxn modelId="{951081DF-E0BF-4660-AD57-C62F63BA61BC}" type="presOf" srcId="{729405C1-E72D-4E71-BFC8-6D2658BA3E16}" destId="{BBAA0AE0-C7CF-40C0-A027-98C9EA6C6B62}" srcOrd="0" destOrd="0" presId="urn:microsoft.com/office/officeart/2005/8/layout/vProcess5"/>
    <dgm:cxn modelId="{20CD46FA-405D-414E-95F2-66BFCF336BCA}" type="presOf" srcId="{700D643D-B276-4D9D-85A8-A99E91B10481}" destId="{63FB4160-D795-43A5-9799-DF1ECC8E179F}" srcOrd="0" destOrd="0" presId="urn:microsoft.com/office/officeart/2005/8/layout/vProcess5"/>
    <dgm:cxn modelId="{6CC1F7FD-6DC2-4B63-969A-BC70DBBAD486}" type="presOf" srcId="{F99BF381-99F2-4CD1-BEE6-D4DF6787B31F}" destId="{CCD2D417-C1BA-4BFE-82EB-DD68309B6960}" srcOrd="0" destOrd="0" presId="urn:microsoft.com/office/officeart/2005/8/layout/vProcess5"/>
    <dgm:cxn modelId="{F89C9F38-A820-4E21-AFB3-20683C428804}" type="presParOf" srcId="{A91D05E2-8797-47F2-A9BA-E89A31E69011}" destId="{64B74797-F20B-4B3A-A6F7-77BAB93550CD}" srcOrd="0" destOrd="0" presId="urn:microsoft.com/office/officeart/2005/8/layout/vProcess5"/>
    <dgm:cxn modelId="{5A0A3CFB-B580-45BE-82F6-AF66AF345D44}" type="presParOf" srcId="{A91D05E2-8797-47F2-A9BA-E89A31E69011}" destId="{CCD2D417-C1BA-4BFE-82EB-DD68309B6960}" srcOrd="1" destOrd="0" presId="urn:microsoft.com/office/officeart/2005/8/layout/vProcess5"/>
    <dgm:cxn modelId="{EC96917E-9182-4087-9938-F4D33A8454F2}" type="presParOf" srcId="{A91D05E2-8797-47F2-A9BA-E89A31E69011}" destId="{FC840A1F-07D0-49EE-A23B-AB9D23C0547B}" srcOrd="2" destOrd="0" presId="urn:microsoft.com/office/officeart/2005/8/layout/vProcess5"/>
    <dgm:cxn modelId="{E2C55B84-AFF8-4980-9B21-3B2519CD57F8}" type="presParOf" srcId="{A91D05E2-8797-47F2-A9BA-E89A31E69011}" destId="{63FB4160-D795-43A5-9799-DF1ECC8E179F}" srcOrd="3" destOrd="0" presId="urn:microsoft.com/office/officeart/2005/8/layout/vProcess5"/>
    <dgm:cxn modelId="{D01B0E3C-589F-4B49-9AB3-E490A74060A7}" type="presParOf" srcId="{A91D05E2-8797-47F2-A9BA-E89A31E69011}" destId="{C71EB86F-C260-4F80-88CE-5FBA71335DDA}" srcOrd="4" destOrd="0" presId="urn:microsoft.com/office/officeart/2005/8/layout/vProcess5"/>
    <dgm:cxn modelId="{A8DE729E-05E4-4676-BE93-7C3D8F384429}" type="presParOf" srcId="{A91D05E2-8797-47F2-A9BA-E89A31E69011}" destId="{01034EF9-598E-4EBB-9782-43225997CE01}" srcOrd="5" destOrd="0" presId="urn:microsoft.com/office/officeart/2005/8/layout/vProcess5"/>
    <dgm:cxn modelId="{DCAFA958-A363-4CF0-9702-BEA63E1BE6B5}" type="presParOf" srcId="{A91D05E2-8797-47F2-A9BA-E89A31E69011}" destId="{BBAA0AE0-C7CF-40C0-A027-98C9EA6C6B62}" srcOrd="6" destOrd="0" presId="urn:microsoft.com/office/officeart/2005/8/layout/vProcess5"/>
    <dgm:cxn modelId="{C6F6DBBB-173C-4BF0-996E-9941D19BC065}" type="presParOf" srcId="{A91D05E2-8797-47F2-A9BA-E89A31E69011}" destId="{882B585F-E33C-4FE7-975A-90FB934D0474}" srcOrd="7" destOrd="0" presId="urn:microsoft.com/office/officeart/2005/8/layout/vProcess5"/>
    <dgm:cxn modelId="{2F27C507-9DBC-4E91-8D56-DB947CA510AD}" type="presParOf" srcId="{A91D05E2-8797-47F2-A9BA-E89A31E69011}" destId="{39809993-EBBA-4F47-AA38-9F52CD572355}" srcOrd="8" destOrd="0" presId="urn:microsoft.com/office/officeart/2005/8/layout/vProcess5"/>
    <dgm:cxn modelId="{59C0F0B0-3490-4DAE-B104-BC9E0AE911FF}" type="presParOf" srcId="{A91D05E2-8797-47F2-A9BA-E89A31E69011}" destId="{5BEEBFEF-1C9A-4A1C-B357-E53B2C84204F}" srcOrd="9" destOrd="0" presId="urn:microsoft.com/office/officeart/2005/8/layout/vProcess5"/>
    <dgm:cxn modelId="{BC617264-E671-49E1-AF9C-DEE11282167C}" type="presParOf" srcId="{A91D05E2-8797-47F2-A9BA-E89A31E69011}" destId="{B5CD7EBF-CF46-4FF8-AD56-419BBD53FC87}" srcOrd="10" destOrd="0" presId="urn:microsoft.com/office/officeart/2005/8/layout/vProcess5"/>
    <dgm:cxn modelId="{C8C0D304-5D5D-4E1C-B2A1-BC0AD0D29BBA}" type="presParOf" srcId="{A91D05E2-8797-47F2-A9BA-E89A31E69011}" destId="{FD6B7CB5-F0F8-4844-B982-2398FEEDC48D}" srcOrd="11" destOrd="0" presId="urn:microsoft.com/office/officeart/2005/8/layout/vProcess5"/>
    <dgm:cxn modelId="{0D11EC10-7E6B-40EA-8D1A-E72C56F58672}" type="presParOf" srcId="{A91D05E2-8797-47F2-A9BA-E89A31E69011}" destId="{0A4ABD4E-378D-4C42-B366-5D2E04B7B7E9}" srcOrd="12" destOrd="0" presId="urn:microsoft.com/office/officeart/2005/8/layout/vProcess5"/>
    <dgm:cxn modelId="{1AF4E7DD-F024-4433-BB8C-F7BE3A60ADA8}" type="presParOf" srcId="{A91D05E2-8797-47F2-A9BA-E89A31E69011}" destId="{8711AAC3-8712-4907-9118-20D91FACA0CB}" srcOrd="13" destOrd="0" presId="urn:microsoft.com/office/officeart/2005/8/layout/vProcess5"/>
    <dgm:cxn modelId="{F747B16A-D3C7-4176-9D9D-F140D4F77CE6}" type="presParOf" srcId="{A91D05E2-8797-47F2-A9BA-E89A31E69011}" destId="{3A1F4FE7-FD42-48F0-AD60-2FB30D3F0E1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3D2202-CBBB-4BE7-9005-70928D0C8ED6}"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B748ABC3-522E-411B-910C-332E13434969}">
      <dgm:prSet custT="1"/>
      <dgm:spPr/>
      <dgm:t>
        <a:bodyPr/>
        <a:lstStyle/>
        <a:p>
          <a:pPr rtl="0"/>
          <a:r>
            <a:rPr lang="en-US" sz="2400" b="0" dirty="0">
              <a:latin typeface="+mn-lt"/>
            </a:rPr>
            <a:t>Writer’s Address</a:t>
          </a:r>
        </a:p>
      </dgm:t>
    </dgm:pt>
    <dgm:pt modelId="{B4B2024E-DBBE-485D-AD61-C42377839A83}" type="parTrans" cxnId="{E0434C7C-DC3F-4302-A7F2-96140E1EDFD3}">
      <dgm:prSet/>
      <dgm:spPr/>
      <dgm:t>
        <a:bodyPr/>
        <a:lstStyle/>
        <a:p>
          <a:endParaRPr lang="en-US"/>
        </a:p>
      </dgm:t>
    </dgm:pt>
    <dgm:pt modelId="{3B86E8F0-E511-4A83-A921-609509672C63}" type="sibTrans" cxnId="{E0434C7C-DC3F-4302-A7F2-96140E1EDFD3}">
      <dgm:prSet/>
      <dgm:spPr/>
      <dgm:t>
        <a:bodyPr/>
        <a:lstStyle/>
        <a:p>
          <a:endParaRPr lang="en-US"/>
        </a:p>
      </dgm:t>
    </dgm:pt>
    <dgm:pt modelId="{15901E72-2AF5-40CC-9727-35863A45EA6D}">
      <dgm:prSet custT="1"/>
      <dgm:spPr/>
      <dgm:t>
        <a:bodyPr/>
        <a:lstStyle/>
        <a:p>
          <a:pPr rtl="0"/>
          <a:r>
            <a:rPr lang="en-US" sz="2400" b="0" dirty="0">
              <a:latin typeface="+mn-lt"/>
            </a:rPr>
            <a:t>Date: Place the date one or two spaces below the writer’s address.</a:t>
          </a:r>
        </a:p>
      </dgm:t>
    </dgm:pt>
    <dgm:pt modelId="{037D1A32-2678-4BC8-B7CE-C624C1C36DA7}" type="parTrans" cxnId="{E26C6AB2-8612-4A01-8FC8-0DBB45B3F2D8}">
      <dgm:prSet/>
      <dgm:spPr/>
      <dgm:t>
        <a:bodyPr/>
        <a:lstStyle/>
        <a:p>
          <a:endParaRPr lang="en-US"/>
        </a:p>
      </dgm:t>
    </dgm:pt>
    <dgm:pt modelId="{AE2FB8E1-0D17-4F13-BA55-BA4EBCC42A17}" type="sibTrans" cxnId="{E26C6AB2-8612-4A01-8FC8-0DBB45B3F2D8}">
      <dgm:prSet/>
      <dgm:spPr/>
      <dgm:t>
        <a:bodyPr/>
        <a:lstStyle/>
        <a:p>
          <a:endParaRPr lang="en-US"/>
        </a:p>
      </dgm:t>
    </dgm:pt>
    <dgm:pt modelId="{B7158C6D-F1B9-48A2-9534-2B1C25E7D1DC}">
      <dgm:prSet custT="1"/>
      <dgm:spPr/>
      <dgm:t>
        <a:bodyPr/>
        <a:lstStyle/>
        <a:p>
          <a:pPr rtl="0"/>
          <a:r>
            <a:rPr lang="en-US" sz="2400" b="0" dirty="0">
              <a:latin typeface="+mn-lt"/>
            </a:rPr>
            <a:t>Reader’s Address: Place the reader’s address two lines below the date.</a:t>
          </a:r>
        </a:p>
      </dgm:t>
    </dgm:pt>
    <dgm:pt modelId="{5214E0F1-5285-43C0-BFE1-3A2A4E90BE84}" type="parTrans" cxnId="{563DAB2D-ED20-4286-9F3B-434DF3D26C74}">
      <dgm:prSet/>
      <dgm:spPr/>
      <dgm:t>
        <a:bodyPr/>
        <a:lstStyle/>
        <a:p>
          <a:endParaRPr lang="en-US"/>
        </a:p>
      </dgm:t>
    </dgm:pt>
    <dgm:pt modelId="{41424A8F-A263-4B90-A181-1DD4D6DBA985}" type="sibTrans" cxnId="{563DAB2D-ED20-4286-9F3B-434DF3D26C74}">
      <dgm:prSet/>
      <dgm:spPr/>
      <dgm:t>
        <a:bodyPr/>
        <a:lstStyle/>
        <a:p>
          <a:endParaRPr lang="en-US"/>
        </a:p>
      </dgm:t>
    </dgm:pt>
    <dgm:pt modelId="{99438C38-32E2-428B-9E23-F7C29723CFD6}">
      <dgm:prSet custT="1"/>
      <dgm:spPr/>
      <dgm:t>
        <a:bodyPr/>
        <a:lstStyle/>
        <a:p>
          <a:pPr rtl="0"/>
          <a:r>
            <a:rPr lang="en-US" sz="2400" b="0" dirty="0">
              <a:latin typeface="+mn-lt"/>
            </a:rPr>
            <a:t>Salutation: Placed two spaces beneath the inside address.</a:t>
          </a:r>
        </a:p>
      </dgm:t>
    </dgm:pt>
    <dgm:pt modelId="{3D9F368F-BE05-4BBA-9AF2-35742B764685}" type="parTrans" cxnId="{D006E4BF-1511-4284-BEF3-21E0570F56D4}">
      <dgm:prSet/>
      <dgm:spPr/>
      <dgm:t>
        <a:bodyPr/>
        <a:lstStyle/>
        <a:p>
          <a:endParaRPr lang="en-US"/>
        </a:p>
      </dgm:t>
    </dgm:pt>
    <dgm:pt modelId="{21B75A35-E258-47C7-9614-A96F4EFCE07C}" type="sibTrans" cxnId="{D006E4BF-1511-4284-BEF3-21E0570F56D4}">
      <dgm:prSet/>
      <dgm:spPr/>
      <dgm:t>
        <a:bodyPr/>
        <a:lstStyle/>
        <a:p>
          <a:endParaRPr lang="en-US"/>
        </a:p>
      </dgm:t>
    </dgm:pt>
    <dgm:pt modelId="{61D72D7B-4EBD-4623-AC9F-C2D4FED71F48}">
      <dgm:prSet custT="1"/>
      <dgm:spPr/>
      <dgm:t>
        <a:bodyPr/>
        <a:lstStyle/>
        <a:p>
          <a:pPr rtl="0"/>
          <a:r>
            <a:rPr lang="en-US" sz="2400" b="0" dirty="0">
              <a:latin typeface="+mn-lt"/>
            </a:rPr>
            <a:t>Letter Body: Begin the body of the letter two spaces below the salutation.</a:t>
          </a:r>
        </a:p>
      </dgm:t>
    </dgm:pt>
    <dgm:pt modelId="{FA36FC37-D971-469C-943D-12734EF19403}" type="parTrans" cxnId="{0B2DF079-AEF9-4FCB-A143-7A4053DB50B2}">
      <dgm:prSet/>
      <dgm:spPr/>
      <dgm:t>
        <a:bodyPr/>
        <a:lstStyle/>
        <a:p>
          <a:endParaRPr lang="en-US"/>
        </a:p>
      </dgm:t>
    </dgm:pt>
    <dgm:pt modelId="{F45BF553-112A-43CE-AB84-2DA90DCD5468}" type="sibTrans" cxnId="{0B2DF079-AEF9-4FCB-A143-7A4053DB50B2}">
      <dgm:prSet/>
      <dgm:spPr/>
      <dgm:t>
        <a:bodyPr/>
        <a:lstStyle/>
        <a:p>
          <a:endParaRPr lang="en-US"/>
        </a:p>
      </dgm:t>
    </dgm:pt>
    <dgm:pt modelId="{16BA27B8-6086-477D-9E1E-99301BC07F90}">
      <dgm:prSet custT="1"/>
      <dgm:spPr/>
      <dgm:t>
        <a:bodyPr/>
        <a:lstStyle/>
        <a:p>
          <a:pPr rtl="0"/>
          <a:r>
            <a:rPr lang="en-US" sz="2400" b="0" dirty="0">
              <a:latin typeface="+mn-lt"/>
            </a:rPr>
            <a:t>Complimentary Close: Place it two spaces below the concluding paragraph.</a:t>
          </a:r>
        </a:p>
      </dgm:t>
    </dgm:pt>
    <dgm:pt modelId="{E08AF04A-D12B-4B0C-B930-6488CD7F9708}" type="parTrans" cxnId="{29D58E9B-91B6-48D8-A303-62AD6A97D8C2}">
      <dgm:prSet/>
      <dgm:spPr/>
      <dgm:t>
        <a:bodyPr/>
        <a:lstStyle/>
        <a:p>
          <a:endParaRPr lang="en-US"/>
        </a:p>
      </dgm:t>
    </dgm:pt>
    <dgm:pt modelId="{24893715-63BE-46BC-96F4-697F59D1FFEC}" type="sibTrans" cxnId="{29D58E9B-91B6-48D8-A303-62AD6A97D8C2}">
      <dgm:prSet/>
      <dgm:spPr/>
      <dgm:t>
        <a:bodyPr/>
        <a:lstStyle/>
        <a:p>
          <a:endParaRPr lang="en-US"/>
        </a:p>
      </dgm:t>
    </dgm:pt>
    <dgm:pt modelId="{99E4F855-6D8C-41C0-85A9-51C0689331C5}">
      <dgm:prSet custT="1"/>
      <dgm:spPr/>
      <dgm:t>
        <a:bodyPr/>
        <a:lstStyle/>
        <a:p>
          <a:pPr rtl="0"/>
          <a:r>
            <a:rPr lang="en-US" sz="2400" b="0" dirty="0">
              <a:latin typeface="+mn-lt"/>
            </a:rPr>
            <a:t>Signed Name: Sign your name legibly beneath the complimentary close.</a:t>
          </a:r>
        </a:p>
      </dgm:t>
    </dgm:pt>
    <dgm:pt modelId="{8930F363-C6F5-4C3A-93EA-416B86A1E080}" type="parTrans" cxnId="{AA140F33-0597-40C3-97CD-9D216EE9B240}">
      <dgm:prSet/>
      <dgm:spPr/>
      <dgm:t>
        <a:bodyPr/>
        <a:lstStyle/>
        <a:p>
          <a:endParaRPr lang="en-US"/>
        </a:p>
      </dgm:t>
    </dgm:pt>
    <dgm:pt modelId="{FFFB5BDE-E647-4194-A93C-BCD6DAA6A9D8}" type="sibTrans" cxnId="{AA140F33-0597-40C3-97CD-9D216EE9B240}">
      <dgm:prSet/>
      <dgm:spPr/>
      <dgm:t>
        <a:bodyPr/>
        <a:lstStyle/>
        <a:p>
          <a:endParaRPr lang="en-US"/>
        </a:p>
      </dgm:t>
    </dgm:pt>
    <dgm:pt modelId="{70C08A84-9338-4D5D-B9D1-D29B021C50D1}">
      <dgm:prSet custT="1"/>
      <dgm:spPr/>
      <dgm:t>
        <a:bodyPr/>
        <a:lstStyle/>
        <a:p>
          <a:pPr rtl="0"/>
          <a:r>
            <a:rPr lang="en-US" sz="2400" b="0" dirty="0">
              <a:latin typeface="+mn-lt"/>
            </a:rPr>
            <a:t>Typed Name: Type your name four spaces below the complimentary close.</a:t>
          </a:r>
        </a:p>
      </dgm:t>
    </dgm:pt>
    <dgm:pt modelId="{01C040AC-C905-4DDB-BBB0-6A04B54FDB18}" type="parTrans" cxnId="{4C3E30EE-C638-4401-9976-054D9DC66DF5}">
      <dgm:prSet/>
      <dgm:spPr/>
      <dgm:t>
        <a:bodyPr/>
        <a:lstStyle/>
        <a:p>
          <a:endParaRPr lang="en-US"/>
        </a:p>
      </dgm:t>
    </dgm:pt>
    <dgm:pt modelId="{8AD4EF85-1EE4-42D8-9C41-A30A74139E93}" type="sibTrans" cxnId="{4C3E30EE-C638-4401-9976-054D9DC66DF5}">
      <dgm:prSet/>
      <dgm:spPr/>
      <dgm:t>
        <a:bodyPr/>
        <a:lstStyle/>
        <a:p>
          <a:endParaRPr lang="en-US"/>
        </a:p>
      </dgm:t>
    </dgm:pt>
    <dgm:pt modelId="{065D4EA4-8B9A-4CEF-9770-4B616B024D4C}" type="pres">
      <dgm:prSet presAssocID="{4F3D2202-CBBB-4BE7-9005-70928D0C8ED6}" presName="vert0" presStyleCnt="0">
        <dgm:presLayoutVars>
          <dgm:dir/>
          <dgm:animOne val="branch"/>
          <dgm:animLvl val="lvl"/>
        </dgm:presLayoutVars>
      </dgm:prSet>
      <dgm:spPr/>
    </dgm:pt>
    <dgm:pt modelId="{08F5A3A9-9FFB-40BF-A31A-F112B45E849D}" type="pres">
      <dgm:prSet presAssocID="{B748ABC3-522E-411B-910C-332E13434969}" presName="thickLine" presStyleLbl="alignNode1" presStyleIdx="0" presStyleCnt="8"/>
      <dgm:spPr/>
    </dgm:pt>
    <dgm:pt modelId="{4562355F-8DB8-41BC-87DB-FE76851E0BBB}" type="pres">
      <dgm:prSet presAssocID="{B748ABC3-522E-411B-910C-332E13434969}" presName="horz1" presStyleCnt="0"/>
      <dgm:spPr/>
    </dgm:pt>
    <dgm:pt modelId="{25DCA19D-FC02-44DE-B256-BD36A3DD570C}" type="pres">
      <dgm:prSet presAssocID="{B748ABC3-522E-411B-910C-332E13434969}" presName="tx1" presStyleLbl="revTx" presStyleIdx="0" presStyleCnt="8"/>
      <dgm:spPr/>
    </dgm:pt>
    <dgm:pt modelId="{BE78708E-3808-4C23-9C85-88C69C9B5DB2}" type="pres">
      <dgm:prSet presAssocID="{B748ABC3-522E-411B-910C-332E13434969}" presName="vert1" presStyleCnt="0"/>
      <dgm:spPr/>
    </dgm:pt>
    <dgm:pt modelId="{C874735B-33C8-44DF-97C6-5B59F1152535}" type="pres">
      <dgm:prSet presAssocID="{15901E72-2AF5-40CC-9727-35863A45EA6D}" presName="thickLine" presStyleLbl="alignNode1" presStyleIdx="1" presStyleCnt="8"/>
      <dgm:spPr/>
    </dgm:pt>
    <dgm:pt modelId="{D4F5A2E6-180B-4E35-A561-B7A4A3447013}" type="pres">
      <dgm:prSet presAssocID="{15901E72-2AF5-40CC-9727-35863A45EA6D}" presName="horz1" presStyleCnt="0"/>
      <dgm:spPr/>
    </dgm:pt>
    <dgm:pt modelId="{BF071509-87A2-49BC-ADF3-2990E2F98667}" type="pres">
      <dgm:prSet presAssocID="{15901E72-2AF5-40CC-9727-35863A45EA6D}" presName="tx1" presStyleLbl="revTx" presStyleIdx="1" presStyleCnt="8"/>
      <dgm:spPr/>
    </dgm:pt>
    <dgm:pt modelId="{F14D55BA-020C-4841-A420-1C4D49FA77A8}" type="pres">
      <dgm:prSet presAssocID="{15901E72-2AF5-40CC-9727-35863A45EA6D}" presName="vert1" presStyleCnt="0"/>
      <dgm:spPr/>
    </dgm:pt>
    <dgm:pt modelId="{B3A3D990-E9E7-4149-9737-D3A5C36C01A3}" type="pres">
      <dgm:prSet presAssocID="{B7158C6D-F1B9-48A2-9534-2B1C25E7D1DC}" presName="thickLine" presStyleLbl="alignNode1" presStyleIdx="2" presStyleCnt="8"/>
      <dgm:spPr/>
    </dgm:pt>
    <dgm:pt modelId="{BCDF3C1E-58AF-4BCA-A564-4E7E2DF6C4C5}" type="pres">
      <dgm:prSet presAssocID="{B7158C6D-F1B9-48A2-9534-2B1C25E7D1DC}" presName="horz1" presStyleCnt="0"/>
      <dgm:spPr/>
    </dgm:pt>
    <dgm:pt modelId="{65E30BBE-22A3-442A-A1F3-CB34F183244E}" type="pres">
      <dgm:prSet presAssocID="{B7158C6D-F1B9-48A2-9534-2B1C25E7D1DC}" presName="tx1" presStyleLbl="revTx" presStyleIdx="2" presStyleCnt="8"/>
      <dgm:spPr/>
    </dgm:pt>
    <dgm:pt modelId="{12EEE763-79C8-4D83-82F6-A6F92F952722}" type="pres">
      <dgm:prSet presAssocID="{B7158C6D-F1B9-48A2-9534-2B1C25E7D1DC}" presName="vert1" presStyleCnt="0"/>
      <dgm:spPr/>
    </dgm:pt>
    <dgm:pt modelId="{7DAC83B0-0C0D-469B-AE0B-CFA8523A8E61}" type="pres">
      <dgm:prSet presAssocID="{99438C38-32E2-428B-9E23-F7C29723CFD6}" presName="thickLine" presStyleLbl="alignNode1" presStyleIdx="3" presStyleCnt="8"/>
      <dgm:spPr/>
    </dgm:pt>
    <dgm:pt modelId="{AFBAE049-D410-4067-8835-0F62FC378794}" type="pres">
      <dgm:prSet presAssocID="{99438C38-32E2-428B-9E23-F7C29723CFD6}" presName="horz1" presStyleCnt="0"/>
      <dgm:spPr/>
    </dgm:pt>
    <dgm:pt modelId="{BD1D500C-1548-40D4-8D95-0F01B7E7834E}" type="pres">
      <dgm:prSet presAssocID="{99438C38-32E2-428B-9E23-F7C29723CFD6}" presName="tx1" presStyleLbl="revTx" presStyleIdx="3" presStyleCnt="8"/>
      <dgm:spPr/>
    </dgm:pt>
    <dgm:pt modelId="{AC97FC77-940C-44AD-80F5-DFEBC2A141A9}" type="pres">
      <dgm:prSet presAssocID="{99438C38-32E2-428B-9E23-F7C29723CFD6}" presName="vert1" presStyleCnt="0"/>
      <dgm:spPr/>
    </dgm:pt>
    <dgm:pt modelId="{FC1F4D8B-A4EC-41BE-B056-2297969695D8}" type="pres">
      <dgm:prSet presAssocID="{61D72D7B-4EBD-4623-AC9F-C2D4FED71F48}" presName="thickLine" presStyleLbl="alignNode1" presStyleIdx="4" presStyleCnt="8"/>
      <dgm:spPr/>
    </dgm:pt>
    <dgm:pt modelId="{9092E762-4659-4F79-AC7F-C4AC77F322EA}" type="pres">
      <dgm:prSet presAssocID="{61D72D7B-4EBD-4623-AC9F-C2D4FED71F48}" presName="horz1" presStyleCnt="0"/>
      <dgm:spPr/>
    </dgm:pt>
    <dgm:pt modelId="{973B54B2-4AB2-42C4-B880-27DD69564BA4}" type="pres">
      <dgm:prSet presAssocID="{61D72D7B-4EBD-4623-AC9F-C2D4FED71F48}" presName="tx1" presStyleLbl="revTx" presStyleIdx="4" presStyleCnt="8"/>
      <dgm:spPr/>
    </dgm:pt>
    <dgm:pt modelId="{82F59B37-D77D-423B-A378-0B38B03DA79D}" type="pres">
      <dgm:prSet presAssocID="{61D72D7B-4EBD-4623-AC9F-C2D4FED71F48}" presName="vert1" presStyleCnt="0"/>
      <dgm:spPr/>
    </dgm:pt>
    <dgm:pt modelId="{42818D08-42FD-449A-8099-88D78AF3013A}" type="pres">
      <dgm:prSet presAssocID="{16BA27B8-6086-477D-9E1E-99301BC07F90}" presName="thickLine" presStyleLbl="alignNode1" presStyleIdx="5" presStyleCnt="8"/>
      <dgm:spPr/>
    </dgm:pt>
    <dgm:pt modelId="{31A4B637-51AD-4817-A76C-CEF6F2F1A9D1}" type="pres">
      <dgm:prSet presAssocID="{16BA27B8-6086-477D-9E1E-99301BC07F90}" presName="horz1" presStyleCnt="0"/>
      <dgm:spPr/>
    </dgm:pt>
    <dgm:pt modelId="{9B4069F7-D327-4219-BBC3-648DB379A785}" type="pres">
      <dgm:prSet presAssocID="{16BA27B8-6086-477D-9E1E-99301BC07F90}" presName="tx1" presStyleLbl="revTx" presStyleIdx="5" presStyleCnt="8"/>
      <dgm:spPr/>
    </dgm:pt>
    <dgm:pt modelId="{1FB85F46-5E66-4FA2-B005-ED5C7C2E3249}" type="pres">
      <dgm:prSet presAssocID="{16BA27B8-6086-477D-9E1E-99301BC07F90}" presName="vert1" presStyleCnt="0"/>
      <dgm:spPr/>
    </dgm:pt>
    <dgm:pt modelId="{FBF01148-B81C-4A8D-A166-6F5AE9DD8444}" type="pres">
      <dgm:prSet presAssocID="{99E4F855-6D8C-41C0-85A9-51C0689331C5}" presName="thickLine" presStyleLbl="alignNode1" presStyleIdx="6" presStyleCnt="8"/>
      <dgm:spPr/>
    </dgm:pt>
    <dgm:pt modelId="{31C3391F-72C2-4575-A4B7-359B6F5E8723}" type="pres">
      <dgm:prSet presAssocID="{99E4F855-6D8C-41C0-85A9-51C0689331C5}" presName="horz1" presStyleCnt="0"/>
      <dgm:spPr/>
    </dgm:pt>
    <dgm:pt modelId="{3646DF2A-4EAF-44C3-B573-E09E8390D0BF}" type="pres">
      <dgm:prSet presAssocID="{99E4F855-6D8C-41C0-85A9-51C0689331C5}" presName="tx1" presStyleLbl="revTx" presStyleIdx="6" presStyleCnt="8"/>
      <dgm:spPr/>
    </dgm:pt>
    <dgm:pt modelId="{C52121B8-B0B7-4922-8BBF-6B7D1C81C8C4}" type="pres">
      <dgm:prSet presAssocID="{99E4F855-6D8C-41C0-85A9-51C0689331C5}" presName="vert1" presStyleCnt="0"/>
      <dgm:spPr/>
    </dgm:pt>
    <dgm:pt modelId="{5F616F26-B173-4BE2-9CD3-0827ED90E479}" type="pres">
      <dgm:prSet presAssocID="{70C08A84-9338-4D5D-B9D1-D29B021C50D1}" presName="thickLine" presStyleLbl="alignNode1" presStyleIdx="7" presStyleCnt="8"/>
      <dgm:spPr/>
    </dgm:pt>
    <dgm:pt modelId="{B30FC8DB-511A-49D5-8364-E57931703D95}" type="pres">
      <dgm:prSet presAssocID="{70C08A84-9338-4D5D-B9D1-D29B021C50D1}" presName="horz1" presStyleCnt="0"/>
      <dgm:spPr/>
    </dgm:pt>
    <dgm:pt modelId="{2C74D160-3DFA-4E83-A1E9-2EDDC40C227E}" type="pres">
      <dgm:prSet presAssocID="{70C08A84-9338-4D5D-B9D1-D29B021C50D1}" presName="tx1" presStyleLbl="revTx" presStyleIdx="7" presStyleCnt="8"/>
      <dgm:spPr/>
    </dgm:pt>
    <dgm:pt modelId="{581DCF90-D1A4-4B45-84F9-B977DA165CE2}" type="pres">
      <dgm:prSet presAssocID="{70C08A84-9338-4D5D-B9D1-D29B021C50D1}" presName="vert1" presStyleCnt="0"/>
      <dgm:spPr/>
    </dgm:pt>
  </dgm:ptLst>
  <dgm:cxnLst>
    <dgm:cxn modelId="{FF6AA60A-CCE9-46CD-829D-6EC9B02284A4}" type="presOf" srcId="{B7158C6D-F1B9-48A2-9534-2B1C25E7D1DC}" destId="{65E30BBE-22A3-442A-A1F3-CB34F183244E}" srcOrd="0" destOrd="0" presId="urn:microsoft.com/office/officeart/2008/layout/LinedList"/>
    <dgm:cxn modelId="{0790CA28-8BFC-42B8-A51C-CC3AC28CC5B6}" type="presOf" srcId="{70C08A84-9338-4D5D-B9D1-D29B021C50D1}" destId="{2C74D160-3DFA-4E83-A1E9-2EDDC40C227E}" srcOrd="0" destOrd="0" presId="urn:microsoft.com/office/officeart/2008/layout/LinedList"/>
    <dgm:cxn modelId="{563DAB2D-ED20-4286-9F3B-434DF3D26C74}" srcId="{4F3D2202-CBBB-4BE7-9005-70928D0C8ED6}" destId="{B7158C6D-F1B9-48A2-9534-2B1C25E7D1DC}" srcOrd="2" destOrd="0" parTransId="{5214E0F1-5285-43C0-BFE1-3A2A4E90BE84}" sibTransId="{41424A8F-A263-4B90-A181-1DD4D6DBA985}"/>
    <dgm:cxn modelId="{AA140F33-0597-40C3-97CD-9D216EE9B240}" srcId="{4F3D2202-CBBB-4BE7-9005-70928D0C8ED6}" destId="{99E4F855-6D8C-41C0-85A9-51C0689331C5}" srcOrd="6" destOrd="0" parTransId="{8930F363-C6F5-4C3A-93EA-416B86A1E080}" sibTransId="{FFFB5BDE-E647-4194-A93C-BCD6DAA6A9D8}"/>
    <dgm:cxn modelId="{02E2C938-087C-453A-AD6C-10D01EB01649}" type="presOf" srcId="{99438C38-32E2-428B-9E23-F7C29723CFD6}" destId="{BD1D500C-1548-40D4-8D95-0F01B7E7834E}" srcOrd="0" destOrd="0" presId="urn:microsoft.com/office/officeart/2008/layout/LinedList"/>
    <dgm:cxn modelId="{2008F23B-353C-4280-B23E-81581FB33942}" type="presOf" srcId="{B748ABC3-522E-411B-910C-332E13434969}" destId="{25DCA19D-FC02-44DE-B256-BD36A3DD570C}" srcOrd="0" destOrd="0" presId="urn:microsoft.com/office/officeart/2008/layout/LinedList"/>
    <dgm:cxn modelId="{D7178957-CA7F-4DF2-B4C0-BEA8EAEE4F7F}" type="presOf" srcId="{4F3D2202-CBBB-4BE7-9005-70928D0C8ED6}" destId="{065D4EA4-8B9A-4CEF-9770-4B616B024D4C}" srcOrd="0" destOrd="0" presId="urn:microsoft.com/office/officeart/2008/layout/LinedList"/>
    <dgm:cxn modelId="{0B2DF079-AEF9-4FCB-A143-7A4053DB50B2}" srcId="{4F3D2202-CBBB-4BE7-9005-70928D0C8ED6}" destId="{61D72D7B-4EBD-4623-AC9F-C2D4FED71F48}" srcOrd="4" destOrd="0" parTransId="{FA36FC37-D971-469C-943D-12734EF19403}" sibTransId="{F45BF553-112A-43CE-AB84-2DA90DCD5468}"/>
    <dgm:cxn modelId="{E0434C7C-DC3F-4302-A7F2-96140E1EDFD3}" srcId="{4F3D2202-CBBB-4BE7-9005-70928D0C8ED6}" destId="{B748ABC3-522E-411B-910C-332E13434969}" srcOrd="0" destOrd="0" parTransId="{B4B2024E-DBBE-485D-AD61-C42377839A83}" sibTransId="{3B86E8F0-E511-4A83-A921-609509672C63}"/>
    <dgm:cxn modelId="{E88C1B96-C6E8-47FC-9A11-0FC25DA2CF95}" type="presOf" srcId="{16BA27B8-6086-477D-9E1E-99301BC07F90}" destId="{9B4069F7-D327-4219-BBC3-648DB379A785}" srcOrd="0" destOrd="0" presId="urn:microsoft.com/office/officeart/2008/layout/LinedList"/>
    <dgm:cxn modelId="{A1B4D49A-055D-4ADF-BAF9-CC2ED6F43A4E}" type="presOf" srcId="{15901E72-2AF5-40CC-9727-35863A45EA6D}" destId="{BF071509-87A2-49BC-ADF3-2990E2F98667}" srcOrd="0" destOrd="0" presId="urn:microsoft.com/office/officeart/2008/layout/LinedList"/>
    <dgm:cxn modelId="{29D58E9B-91B6-48D8-A303-62AD6A97D8C2}" srcId="{4F3D2202-CBBB-4BE7-9005-70928D0C8ED6}" destId="{16BA27B8-6086-477D-9E1E-99301BC07F90}" srcOrd="5" destOrd="0" parTransId="{E08AF04A-D12B-4B0C-B930-6488CD7F9708}" sibTransId="{24893715-63BE-46BC-96F4-697F59D1FFEC}"/>
    <dgm:cxn modelId="{E26C6AB2-8612-4A01-8FC8-0DBB45B3F2D8}" srcId="{4F3D2202-CBBB-4BE7-9005-70928D0C8ED6}" destId="{15901E72-2AF5-40CC-9727-35863A45EA6D}" srcOrd="1" destOrd="0" parTransId="{037D1A32-2678-4BC8-B7CE-C624C1C36DA7}" sibTransId="{AE2FB8E1-0D17-4F13-BA55-BA4EBCC42A17}"/>
    <dgm:cxn modelId="{D006E4BF-1511-4284-BEF3-21E0570F56D4}" srcId="{4F3D2202-CBBB-4BE7-9005-70928D0C8ED6}" destId="{99438C38-32E2-428B-9E23-F7C29723CFD6}" srcOrd="3" destOrd="0" parTransId="{3D9F368F-BE05-4BBA-9AF2-35742B764685}" sibTransId="{21B75A35-E258-47C7-9614-A96F4EFCE07C}"/>
    <dgm:cxn modelId="{5FFD6CC6-9531-40C8-997B-67C97851E954}" type="presOf" srcId="{61D72D7B-4EBD-4623-AC9F-C2D4FED71F48}" destId="{973B54B2-4AB2-42C4-B880-27DD69564BA4}" srcOrd="0" destOrd="0" presId="urn:microsoft.com/office/officeart/2008/layout/LinedList"/>
    <dgm:cxn modelId="{DDCDEEDE-A173-425F-B797-5C2BF9F9EDCE}" type="presOf" srcId="{99E4F855-6D8C-41C0-85A9-51C0689331C5}" destId="{3646DF2A-4EAF-44C3-B573-E09E8390D0BF}" srcOrd="0" destOrd="0" presId="urn:microsoft.com/office/officeart/2008/layout/LinedList"/>
    <dgm:cxn modelId="{4C3E30EE-C638-4401-9976-054D9DC66DF5}" srcId="{4F3D2202-CBBB-4BE7-9005-70928D0C8ED6}" destId="{70C08A84-9338-4D5D-B9D1-D29B021C50D1}" srcOrd="7" destOrd="0" parTransId="{01C040AC-C905-4DDB-BBB0-6A04B54FDB18}" sibTransId="{8AD4EF85-1EE4-42D8-9C41-A30A74139E93}"/>
    <dgm:cxn modelId="{C2BFB443-64EC-4FF5-8526-3855745F3F34}" type="presParOf" srcId="{065D4EA4-8B9A-4CEF-9770-4B616B024D4C}" destId="{08F5A3A9-9FFB-40BF-A31A-F112B45E849D}" srcOrd="0" destOrd="0" presId="urn:microsoft.com/office/officeart/2008/layout/LinedList"/>
    <dgm:cxn modelId="{CC6587BB-0648-4ED6-9510-A7B287603CD4}" type="presParOf" srcId="{065D4EA4-8B9A-4CEF-9770-4B616B024D4C}" destId="{4562355F-8DB8-41BC-87DB-FE76851E0BBB}" srcOrd="1" destOrd="0" presId="urn:microsoft.com/office/officeart/2008/layout/LinedList"/>
    <dgm:cxn modelId="{735E70FB-EB23-49FC-B1D2-9381E096FCD4}" type="presParOf" srcId="{4562355F-8DB8-41BC-87DB-FE76851E0BBB}" destId="{25DCA19D-FC02-44DE-B256-BD36A3DD570C}" srcOrd="0" destOrd="0" presId="urn:microsoft.com/office/officeart/2008/layout/LinedList"/>
    <dgm:cxn modelId="{47EF9957-F166-439F-B272-221900AB02EB}" type="presParOf" srcId="{4562355F-8DB8-41BC-87DB-FE76851E0BBB}" destId="{BE78708E-3808-4C23-9C85-88C69C9B5DB2}" srcOrd="1" destOrd="0" presId="urn:microsoft.com/office/officeart/2008/layout/LinedList"/>
    <dgm:cxn modelId="{770F0668-7AE3-4304-9232-436F51A5C865}" type="presParOf" srcId="{065D4EA4-8B9A-4CEF-9770-4B616B024D4C}" destId="{C874735B-33C8-44DF-97C6-5B59F1152535}" srcOrd="2" destOrd="0" presId="urn:microsoft.com/office/officeart/2008/layout/LinedList"/>
    <dgm:cxn modelId="{C584E86A-9C0A-4904-B32A-A8B2BC6D4A35}" type="presParOf" srcId="{065D4EA4-8B9A-4CEF-9770-4B616B024D4C}" destId="{D4F5A2E6-180B-4E35-A561-B7A4A3447013}" srcOrd="3" destOrd="0" presId="urn:microsoft.com/office/officeart/2008/layout/LinedList"/>
    <dgm:cxn modelId="{D54FF237-DD32-4F10-ABF7-0253360A0788}" type="presParOf" srcId="{D4F5A2E6-180B-4E35-A561-B7A4A3447013}" destId="{BF071509-87A2-49BC-ADF3-2990E2F98667}" srcOrd="0" destOrd="0" presId="urn:microsoft.com/office/officeart/2008/layout/LinedList"/>
    <dgm:cxn modelId="{049BA00B-84AF-4722-9017-BA7C4125F006}" type="presParOf" srcId="{D4F5A2E6-180B-4E35-A561-B7A4A3447013}" destId="{F14D55BA-020C-4841-A420-1C4D49FA77A8}" srcOrd="1" destOrd="0" presId="urn:microsoft.com/office/officeart/2008/layout/LinedList"/>
    <dgm:cxn modelId="{02B0743D-7BB9-4BB0-B34F-49FF113D34AE}" type="presParOf" srcId="{065D4EA4-8B9A-4CEF-9770-4B616B024D4C}" destId="{B3A3D990-E9E7-4149-9737-D3A5C36C01A3}" srcOrd="4" destOrd="0" presId="urn:microsoft.com/office/officeart/2008/layout/LinedList"/>
    <dgm:cxn modelId="{BB19D7A9-1123-409B-A655-8B8FED74DBF1}" type="presParOf" srcId="{065D4EA4-8B9A-4CEF-9770-4B616B024D4C}" destId="{BCDF3C1E-58AF-4BCA-A564-4E7E2DF6C4C5}" srcOrd="5" destOrd="0" presId="urn:microsoft.com/office/officeart/2008/layout/LinedList"/>
    <dgm:cxn modelId="{83E05EA6-CD5B-4E91-883B-712222398B4B}" type="presParOf" srcId="{BCDF3C1E-58AF-4BCA-A564-4E7E2DF6C4C5}" destId="{65E30BBE-22A3-442A-A1F3-CB34F183244E}" srcOrd="0" destOrd="0" presId="urn:microsoft.com/office/officeart/2008/layout/LinedList"/>
    <dgm:cxn modelId="{A8FD2CA2-055F-436B-A41F-D6E64D8820C4}" type="presParOf" srcId="{BCDF3C1E-58AF-4BCA-A564-4E7E2DF6C4C5}" destId="{12EEE763-79C8-4D83-82F6-A6F92F952722}" srcOrd="1" destOrd="0" presId="urn:microsoft.com/office/officeart/2008/layout/LinedList"/>
    <dgm:cxn modelId="{D917AF49-8B9C-46A9-8DCB-28AEC2445B02}" type="presParOf" srcId="{065D4EA4-8B9A-4CEF-9770-4B616B024D4C}" destId="{7DAC83B0-0C0D-469B-AE0B-CFA8523A8E61}" srcOrd="6" destOrd="0" presId="urn:microsoft.com/office/officeart/2008/layout/LinedList"/>
    <dgm:cxn modelId="{9A1AF210-ED34-4E6F-A256-EC2EA08C911A}" type="presParOf" srcId="{065D4EA4-8B9A-4CEF-9770-4B616B024D4C}" destId="{AFBAE049-D410-4067-8835-0F62FC378794}" srcOrd="7" destOrd="0" presId="urn:microsoft.com/office/officeart/2008/layout/LinedList"/>
    <dgm:cxn modelId="{9ACA052A-53B9-4CD3-8C5A-06DA1B868090}" type="presParOf" srcId="{AFBAE049-D410-4067-8835-0F62FC378794}" destId="{BD1D500C-1548-40D4-8D95-0F01B7E7834E}" srcOrd="0" destOrd="0" presId="urn:microsoft.com/office/officeart/2008/layout/LinedList"/>
    <dgm:cxn modelId="{6A73E13B-5E8F-41E6-B39F-16B428341699}" type="presParOf" srcId="{AFBAE049-D410-4067-8835-0F62FC378794}" destId="{AC97FC77-940C-44AD-80F5-DFEBC2A141A9}" srcOrd="1" destOrd="0" presId="urn:microsoft.com/office/officeart/2008/layout/LinedList"/>
    <dgm:cxn modelId="{47B3918C-EC32-48DF-A3BB-31683423BF89}" type="presParOf" srcId="{065D4EA4-8B9A-4CEF-9770-4B616B024D4C}" destId="{FC1F4D8B-A4EC-41BE-B056-2297969695D8}" srcOrd="8" destOrd="0" presId="urn:microsoft.com/office/officeart/2008/layout/LinedList"/>
    <dgm:cxn modelId="{290FF0DC-2EE4-4F27-9FEF-3544817C4C54}" type="presParOf" srcId="{065D4EA4-8B9A-4CEF-9770-4B616B024D4C}" destId="{9092E762-4659-4F79-AC7F-C4AC77F322EA}" srcOrd="9" destOrd="0" presId="urn:microsoft.com/office/officeart/2008/layout/LinedList"/>
    <dgm:cxn modelId="{ED3B2584-A492-4279-8D74-390C3EC2C1D1}" type="presParOf" srcId="{9092E762-4659-4F79-AC7F-C4AC77F322EA}" destId="{973B54B2-4AB2-42C4-B880-27DD69564BA4}" srcOrd="0" destOrd="0" presId="urn:microsoft.com/office/officeart/2008/layout/LinedList"/>
    <dgm:cxn modelId="{B766D7ED-D0CB-4D48-8E5B-A65F2D5968E7}" type="presParOf" srcId="{9092E762-4659-4F79-AC7F-C4AC77F322EA}" destId="{82F59B37-D77D-423B-A378-0B38B03DA79D}" srcOrd="1" destOrd="0" presId="urn:microsoft.com/office/officeart/2008/layout/LinedList"/>
    <dgm:cxn modelId="{B95672E2-72D6-4E92-B8C0-BCA4277702F6}" type="presParOf" srcId="{065D4EA4-8B9A-4CEF-9770-4B616B024D4C}" destId="{42818D08-42FD-449A-8099-88D78AF3013A}" srcOrd="10" destOrd="0" presId="urn:microsoft.com/office/officeart/2008/layout/LinedList"/>
    <dgm:cxn modelId="{0A85F7BD-A4BC-4F1E-9FBF-53E41B784DA0}" type="presParOf" srcId="{065D4EA4-8B9A-4CEF-9770-4B616B024D4C}" destId="{31A4B637-51AD-4817-A76C-CEF6F2F1A9D1}" srcOrd="11" destOrd="0" presId="urn:microsoft.com/office/officeart/2008/layout/LinedList"/>
    <dgm:cxn modelId="{09EE6141-DEAB-40BB-B900-CCE0FD9BAADD}" type="presParOf" srcId="{31A4B637-51AD-4817-A76C-CEF6F2F1A9D1}" destId="{9B4069F7-D327-4219-BBC3-648DB379A785}" srcOrd="0" destOrd="0" presId="urn:microsoft.com/office/officeart/2008/layout/LinedList"/>
    <dgm:cxn modelId="{0B03EE41-A915-4DB7-A451-E1F6029B2256}" type="presParOf" srcId="{31A4B637-51AD-4817-A76C-CEF6F2F1A9D1}" destId="{1FB85F46-5E66-4FA2-B005-ED5C7C2E3249}" srcOrd="1" destOrd="0" presId="urn:microsoft.com/office/officeart/2008/layout/LinedList"/>
    <dgm:cxn modelId="{A896A048-6F80-4724-A58D-7C4CDFC5F2B0}" type="presParOf" srcId="{065D4EA4-8B9A-4CEF-9770-4B616B024D4C}" destId="{FBF01148-B81C-4A8D-A166-6F5AE9DD8444}" srcOrd="12" destOrd="0" presId="urn:microsoft.com/office/officeart/2008/layout/LinedList"/>
    <dgm:cxn modelId="{725F3379-1AB7-4173-AB70-2A6E1BDBD95A}" type="presParOf" srcId="{065D4EA4-8B9A-4CEF-9770-4B616B024D4C}" destId="{31C3391F-72C2-4575-A4B7-359B6F5E8723}" srcOrd="13" destOrd="0" presId="urn:microsoft.com/office/officeart/2008/layout/LinedList"/>
    <dgm:cxn modelId="{B78030F2-9BB1-459B-99A1-3B6097F5BAF2}" type="presParOf" srcId="{31C3391F-72C2-4575-A4B7-359B6F5E8723}" destId="{3646DF2A-4EAF-44C3-B573-E09E8390D0BF}" srcOrd="0" destOrd="0" presId="urn:microsoft.com/office/officeart/2008/layout/LinedList"/>
    <dgm:cxn modelId="{BDDD831A-AAD6-4281-B37D-ED8904F86BDF}" type="presParOf" srcId="{31C3391F-72C2-4575-A4B7-359B6F5E8723}" destId="{C52121B8-B0B7-4922-8BBF-6B7D1C81C8C4}" srcOrd="1" destOrd="0" presId="urn:microsoft.com/office/officeart/2008/layout/LinedList"/>
    <dgm:cxn modelId="{B8A5F6DA-5AC1-4517-842A-CC1F0A193E4E}" type="presParOf" srcId="{065D4EA4-8B9A-4CEF-9770-4B616B024D4C}" destId="{5F616F26-B173-4BE2-9CD3-0827ED90E479}" srcOrd="14" destOrd="0" presId="urn:microsoft.com/office/officeart/2008/layout/LinedList"/>
    <dgm:cxn modelId="{BFEF6C7A-5C32-4D18-A03B-533B72F0F421}" type="presParOf" srcId="{065D4EA4-8B9A-4CEF-9770-4B616B024D4C}" destId="{B30FC8DB-511A-49D5-8364-E57931703D95}" srcOrd="15" destOrd="0" presId="urn:microsoft.com/office/officeart/2008/layout/LinedList"/>
    <dgm:cxn modelId="{01717E17-90DB-4FDA-879D-4E017730B2E7}" type="presParOf" srcId="{B30FC8DB-511A-49D5-8364-E57931703D95}" destId="{2C74D160-3DFA-4E83-A1E9-2EDDC40C227E}" srcOrd="0" destOrd="0" presId="urn:microsoft.com/office/officeart/2008/layout/LinedList"/>
    <dgm:cxn modelId="{A846D664-490C-4ADF-96CB-785B94952218}" type="presParOf" srcId="{B30FC8DB-511A-49D5-8364-E57931703D95}" destId="{581DCF90-D1A4-4B45-84F9-B977DA165CE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1B6A0C-35B3-4FED-AA76-12D0DEC1C7E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E0E5D53-E0CD-409B-BB6C-F001572DAA12}">
      <dgm:prSet phldrT="[Text]"/>
      <dgm:spPr/>
      <dgm:t>
        <a:bodyPr/>
        <a:lstStyle/>
        <a:p>
          <a:pPr>
            <a:buNone/>
          </a:pPr>
          <a:r>
            <a:rPr lang="en-US"/>
            <a:t>Documentation- expenses, incidents, hiring, firings, problems encountered reallocations of staff or equipment</a:t>
          </a:r>
        </a:p>
      </dgm:t>
    </dgm:pt>
    <dgm:pt modelId="{482FC40D-F218-4CAB-A052-444D4F8A9E0E}" type="parTrans" cxnId="{CEDFCC5E-C76F-4C05-88B8-B9F7E47CF96A}">
      <dgm:prSet/>
      <dgm:spPr/>
      <dgm:t>
        <a:bodyPr/>
        <a:lstStyle/>
        <a:p>
          <a:endParaRPr lang="en-US"/>
        </a:p>
      </dgm:t>
    </dgm:pt>
    <dgm:pt modelId="{6493FEEB-51A9-403C-8CF0-E8901DDB799B}" type="sibTrans" cxnId="{CEDFCC5E-C76F-4C05-88B8-B9F7E47CF96A}">
      <dgm:prSet/>
      <dgm:spPr/>
      <dgm:t>
        <a:bodyPr/>
        <a:lstStyle/>
        <a:p>
          <a:endParaRPr lang="en-US"/>
        </a:p>
      </dgm:t>
    </dgm:pt>
    <dgm:pt modelId="{CB2B4F60-8982-46BF-8771-FCC784582786}">
      <dgm:prSet phldrT="[Text]"/>
      <dgm:spPr/>
      <dgm:t>
        <a:bodyPr/>
        <a:lstStyle/>
        <a:p>
          <a:pPr>
            <a:buNone/>
          </a:pPr>
          <a:r>
            <a:rPr lang="en-US" dirty="0"/>
            <a:t>Confirmation-a meeting agenda, date, time and location, conclusions, cost etc. </a:t>
          </a:r>
        </a:p>
      </dgm:t>
    </dgm:pt>
    <dgm:pt modelId="{9F7F021B-D99A-4305-BB7F-80E5B2248E8F}" type="parTrans" cxnId="{17FDDD1E-13F3-4451-B543-AA9E758D783D}">
      <dgm:prSet/>
      <dgm:spPr/>
      <dgm:t>
        <a:bodyPr/>
        <a:lstStyle/>
        <a:p>
          <a:endParaRPr lang="en-US"/>
        </a:p>
      </dgm:t>
    </dgm:pt>
    <dgm:pt modelId="{38697A35-FE91-498F-BD11-2F8AADB59556}" type="sibTrans" cxnId="{17FDDD1E-13F3-4451-B543-AA9E758D783D}">
      <dgm:prSet/>
      <dgm:spPr/>
      <dgm:t>
        <a:bodyPr/>
        <a:lstStyle/>
        <a:p>
          <a:endParaRPr lang="en-US"/>
        </a:p>
      </dgm:t>
    </dgm:pt>
    <dgm:pt modelId="{F93C75F3-1E34-4748-A782-0FD07B536A35}">
      <dgm:prSet phldrT="[Text]"/>
      <dgm:spPr/>
      <dgm:t>
        <a:bodyPr/>
        <a:lstStyle/>
        <a:p>
          <a:pPr>
            <a:buNone/>
          </a:pPr>
          <a:r>
            <a:rPr lang="en-US" dirty="0"/>
            <a:t>Procedures- how to set up accounts, use a software, machine etc.</a:t>
          </a:r>
        </a:p>
      </dgm:t>
    </dgm:pt>
    <dgm:pt modelId="{27178837-1E4F-479D-95F3-3160AEAAFAA9}" type="parTrans" cxnId="{4A801864-74CA-4583-AF6F-00874962A0E2}">
      <dgm:prSet/>
      <dgm:spPr/>
      <dgm:t>
        <a:bodyPr/>
        <a:lstStyle/>
        <a:p>
          <a:endParaRPr lang="en-US"/>
        </a:p>
      </dgm:t>
    </dgm:pt>
    <dgm:pt modelId="{23B4D17E-5BBA-4B67-9277-4C95699E3940}" type="sibTrans" cxnId="{4A801864-74CA-4583-AF6F-00874962A0E2}">
      <dgm:prSet/>
      <dgm:spPr/>
      <dgm:t>
        <a:bodyPr/>
        <a:lstStyle/>
        <a:p>
          <a:endParaRPr lang="en-US"/>
        </a:p>
      </dgm:t>
    </dgm:pt>
    <dgm:pt modelId="{827DAF8C-5763-4770-A259-5C179CFE88AD}">
      <dgm:prSet phldrT="[Text]"/>
      <dgm:spPr/>
      <dgm:t>
        <a:bodyPr/>
        <a:lstStyle/>
        <a:p>
          <a:r>
            <a:rPr lang="en-US" dirty="0"/>
            <a:t>Recommendations-reasons to purchase new items, fire or hire personnel etc.</a:t>
          </a:r>
        </a:p>
      </dgm:t>
    </dgm:pt>
    <dgm:pt modelId="{1A4264ED-BB39-45D9-8317-96548C4F5A49}" type="parTrans" cxnId="{98516BEA-B40B-4EEF-9F07-B0B43084A51A}">
      <dgm:prSet/>
      <dgm:spPr/>
      <dgm:t>
        <a:bodyPr/>
        <a:lstStyle/>
        <a:p>
          <a:endParaRPr lang="en-US"/>
        </a:p>
      </dgm:t>
    </dgm:pt>
    <dgm:pt modelId="{D6862820-5947-4BCD-9AF0-B213ECED401B}" type="sibTrans" cxnId="{98516BEA-B40B-4EEF-9F07-B0B43084A51A}">
      <dgm:prSet/>
      <dgm:spPr/>
      <dgm:t>
        <a:bodyPr/>
        <a:lstStyle/>
        <a:p>
          <a:endParaRPr lang="en-US"/>
        </a:p>
      </dgm:t>
    </dgm:pt>
    <dgm:pt modelId="{824C7D6C-709A-446E-B7BC-8AF05D3EC513}">
      <dgm:prSet phldrT="[Text]"/>
      <dgm:spPr/>
      <dgm:t>
        <a:bodyPr/>
        <a:lstStyle/>
        <a:p>
          <a:r>
            <a:rPr lang="en-US" dirty="0"/>
            <a:t>Feasibility-Study the possibility of changes in the workplace</a:t>
          </a:r>
        </a:p>
      </dgm:t>
    </dgm:pt>
    <dgm:pt modelId="{056C9C0A-46F5-43A1-A008-60E7D4E30F30}" type="parTrans" cxnId="{C8E56786-6F87-4FC6-B2EE-9786B3201A9C}">
      <dgm:prSet/>
      <dgm:spPr/>
      <dgm:t>
        <a:bodyPr/>
        <a:lstStyle/>
        <a:p>
          <a:endParaRPr lang="en-US"/>
        </a:p>
      </dgm:t>
    </dgm:pt>
    <dgm:pt modelId="{2A988E4B-80B7-4D2C-AADB-AB4B7979764D}" type="sibTrans" cxnId="{C8E56786-6F87-4FC6-B2EE-9786B3201A9C}">
      <dgm:prSet/>
      <dgm:spPr/>
      <dgm:t>
        <a:bodyPr/>
        <a:lstStyle/>
        <a:p>
          <a:endParaRPr lang="en-US"/>
        </a:p>
      </dgm:t>
    </dgm:pt>
    <dgm:pt modelId="{420BCF03-ABC9-4FE2-A270-7E4EF516C403}">
      <dgm:prSet phldrT="[Text]"/>
      <dgm:spPr/>
      <dgm:t>
        <a:bodyPr/>
        <a:lstStyle/>
        <a:p>
          <a:r>
            <a:rPr lang="en-US" dirty="0"/>
            <a:t>Status-daily, weekly, monthly, quarterly, biannually, yearly statements about progress</a:t>
          </a:r>
        </a:p>
      </dgm:t>
    </dgm:pt>
    <dgm:pt modelId="{266E1A2D-62D8-4BAA-AC53-0DF74B7156D4}" type="parTrans" cxnId="{830AFAC8-3378-4728-9420-BD9DFD4E1167}">
      <dgm:prSet/>
      <dgm:spPr/>
      <dgm:t>
        <a:bodyPr/>
        <a:lstStyle/>
        <a:p>
          <a:endParaRPr lang="en-US"/>
        </a:p>
      </dgm:t>
    </dgm:pt>
    <dgm:pt modelId="{D58EF3DB-A61E-4555-9800-24EBE5EF71F5}" type="sibTrans" cxnId="{830AFAC8-3378-4728-9420-BD9DFD4E1167}">
      <dgm:prSet/>
      <dgm:spPr/>
      <dgm:t>
        <a:bodyPr/>
        <a:lstStyle/>
        <a:p>
          <a:endParaRPr lang="en-US"/>
        </a:p>
      </dgm:t>
    </dgm:pt>
    <dgm:pt modelId="{75022ABD-231E-4370-8114-A894E9B7656C}">
      <dgm:prSet phldrT="[Text]"/>
      <dgm:spPr/>
      <dgm:t>
        <a:bodyPr/>
        <a:lstStyle/>
        <a:p>
          <a:r>
            <a:rPr lang="en-US" dirty="0"/>
            <a:t>Directive (delegation of responsibility)- Informing subordinate about their tasks</a:t>
          </a:r>
        </a:p>
      </dgm:t>
    </dgm:pt>
    <dgm:pt modelId="{3A986312-9B1F-43D2-A6A8-33BD29B803F4}" type="parTrans" cxnId="{E0C922A2-7EBE-41C2-B0B3-1E6FAD85B076}">
      <dgm:prSet/>
      <dgm:spPr/>
      <dgm:t>
        <a:bodyPr/>
        <a:lstStyle/>
        <a:p>
          <a:endParaRPr lang="en-US"/>
        </a:p>
      </dgm:t>
    </dgm:pt>
    <dgm:pt modelId="{3D3F24D1-ECD8-4639-85B0-0274776F718F}" type="sibTrans" cxnId="{E0C922A2-7EBE-41C2-B0B3-1E6FAD85B076}">
      <dgm:prSet/>
      <dgm:spPr/>
      <dgm:t>
        <a:bodyPr/>
        <a:lstStyle/>
        <a:p>
          <a:endParaRPr lang="en-US"/>
        </a:p>
      </dgm:t>
    </dgm:pt>
    <dgm:pt modelId="{4D40F704-D407-40CD-8A60-AF6494EF082F}">
      <dgm:prSet phldrT="[Text]"/>
      <dgm:spPr/>
      <dgm:t>
        <a:bodyPr/>
        <a:lstStyle/>
        <a:p>
          <a:r>
            <a:rPr lang="en-US" dirty="0"/>
            <a:t>Inquiry-about upcoming procedures/ products</a:t>
          </a:r>
        </a:p>
      </dgm:t>
    </dgm:pt>
    <dgm:pt modelId="{7009153B-DBC5-40B2-A0DA-8E7816ED3B53}" type="parTrans" cxnId="{38AB121B-133C-4F36-B449-8DE15F2EC161}">
      <dgm:prSet/>
      <dgm:spPr/>
      <dgm:t>
        <a:bodyPr/>
        <a:lstStyle/>
        <a:p>
          <a:endParaRPr lang="en-US"/>
        </a:p>
      </dgm:t>
    </dgm:pt>
    <dgm:pt modelId="{3C1DEF88-8F23-40BE-BA78-BA291E2ACC8D}" type="sibTrans" cxnId="{38AB121B-133C-4F36-B449-8DE15F2EC161}">
      <dgm:prSet/>
      <dgm:spPr/>
      <dgm:t>
        <a:bodyPr/>
        <a:lstStyle/>
        <a:p>
          <a:endParaRPr lang="en-US"/>
        </a:p>
      </dgm:t>
    </dgm:pt>
    <dgm:pt modelId="{C1B1AFC7-807B-42D2-ADBD-45CDBA85AFC2}">
      <dgm:prSet phldrT="[Text]"/>
      <dgm:spPr/>
      <dgm:t>
        <a:bodyPr/>
        <a:lstStyle/>
        <a:p>
          <a:r>
            <a:rPr lang="en-US" dirty="0"/>
            <a:t>Cover-prefacing an internal proposal, long report and other attachments</a:t>
          </a:r>
        </a:p>
      </dgm:t>
    </dgm:pt>
    <dgm:pt modelId="{27161DAD-BB5E-42B8-817D-98C7FDF0BE05}" type="parTrans" cxnId="{302F80FF-BF16-4C1F-B071-E562DBEC4DF9}">
      <dgm:prSet/>
      <dgm:spPr/>
      <dgm:t>
        <a:bodyPr/>
        <a:lstStyle/>
        <a:p>
          <a:endParaRPr lang="en-US"/>
        </a:p>
      </dgm:t>
    </dgm:pt>
    <dgm:pt modelId="{C18C9A5D-013F-4201-9A43-4DB446AB81DE}" type="sibTrans" cxnId="{302F80FF-BF16-4C1F-B071-E562DBEC4DF9}">
      <dgm:prSet/>
      <dgm:spPr/>
      <dgm:t>
        <a:bodyPr/>
        <a:lstStyle/>
        <a:p>
          <a:endParaRPr lang="en-US"/>
        </a:p>
      </dgm:t>
    </dgm:pt>
    <dgm:pt modelId="{80C16FD2-8414-4D4F-B94C-EC70D02206F7}" type="pres">
      <dgm:prSet presAssocID="{871B6A0C-35B3-4FED-AA76-12D0DEC1C7E9}" presName="diagram" presStyleCnt="0">
        <dgm:presLayoutVars>
          <dgm:dir/>
          <dgm:resizeHandles val="exact"/>
        </dgm:presLayoutVars>
      </dgm:prSet>
      <dgm:spPr/>
    </dgm:pt>
    <dgm:pt modelId="{C7121267-36A4-4BFC-979C-3FF032D18120}" type="pres">
      <dgm:prSet presAssocID="{3E0E5D53-E0CD-409B-BB6C-F001572DAA12}" presName="node" presStyleLbl="node1" presStyleIdx="0" presStyleCnt="9">
        <dgm:presLayoutVars>
          <dgm:bulletEnabled val="1"/>
        </dgm:presLayoutVars>
      </dgm:prSet>
      <dgm:spPr/>
    </dgm:pt>
    <dgm:pt modelId="{D5DA341D-2187-41DB-BC74-E1DFD82D224C}" type="pres">
      <dgm:prSet presAssocID="{6493FEEB-51A9-403C-8CF0-E8901DDB799B}" presName="sibTrans" presStyleCnt="0"/>
      <dgm:spPr/>
    </dgm:pt>
    <dgm:pt modelId="{ECD27414-472D-4E1E-B7E5-B6EB5C114CEE}" type="pres">
      <dgm:prSet presAssocID="{CB2B4F60-8982-46BF-8771-FCC784582786}" presName="node" presStyleLbl="node1" presStyleIdx="1" presStyleCnt="9">
        <dgm:presLayoutVars>
          <dgm:bulletEnabled val="1"/>
        </dgm:presLayoutVars>
      </dgm:prSet>
      <dgm:spPr/>
    </dgm:pt>
    <dgm:pt modelId="{1312F043-2A3B-4227-B3F1-E3D98CAF3530}" type="pres">
      <dgm:prSet presAssocID="{38697A35-FE91-498F-BD11-2F8AADB59556}" presName="sibTrans" presStyleCnt="0"/>
      <dgm:spPr/>
    </dgm:pt>
    <dgm:pt modelId="{66A1863C-7269-4232-A444-2A00C7BA9DD3}" type="pres">
      <dgm:prSet presAssocID="{F93C75F3-1E34-4748-A782-0FD07B536A35}" presName="node" presStyleLbl="node1" presStyleIdx="2" presStyleCnt="9">
        <dgm:presLayoutVars>
          <dgm:bulletEnabled val="1"/>
        </dgm:presLayoutVars>
      </dgm:prSet>
      <dgm:spPr/>
    </dgm:pt>
    <dgm:pt modelId="{D98CF7B1-6F17-4B30-8C71-2050FA3D7618}" type="pres">
      <dgm:prSet presAssocID="{23B4D17E-5BBA-4B67-9277-4C95699E3940}" presName="sibTrans" presStyleCnt="0"/>
      <dgm:spPr/>
    </dgm:pt>
    <dgm:pt modelId="{0AE1840C-0B9E-41DD-B2B0-80EBDA3E0D9C}" type="pres">
      <dgm:prSet presAssocID="{827DAF8C-5763-4770-A259-5C179CFE88AD}" presName="node" presStyleLbl="node1" presStyleIdx="3" presStyleCnt="9">
        <dgm:presLayoutVars>
          <dgm:bulletEnabled val="1"/>
        </dgm:presLayoutVars>
      </dgm:prSet>
      <dgm:spPr/>
    </dgm:pt>
    <dgm:pt modelId="{48DB008C-F806-4FC3-A3BE-3A50DAB70214}" type="pres">
      <dgm:prSet presAssocID="{D6862820-5947-4BCD-9AF0-B213ECED401B}" presName="sibTrans" presStyleCnt="0"/>
      <dgm:spPr/>
    </dgm:pt>
    <dgm:pt modelId="{85B7AE56-83B4-4406-BC15-D17928D61D27}" type="pres">
      <dgm:prSet presAssocID="{824C7D6C-709A-446E-B7BC-8AF05D3EC513}" presName="node" presStyleLbl="node1" presStyleIdx="4" presStyleCnt="9">
        <dgm:presLayoutVars>
          <dgm:bulletEnabled val="1"/>
        </dgm:presLayoutVars>
      </dgm:prSet>
      <dgm:spPr/>
    </dgm:pt>
    <dgm:pt modelId="{83F61F75-5119-4E0E-8B12-0CCF49966A9E}" type="pres">
      <dgm:prSet presAssocID="{2A988E4B-80B7-4D2C-AADB-AB4B7979764D}" presName="sibTrans" presStyleCnt="0"/>
      <dgm:spPr/>
    </dgm:pt>
    <dgm:pt modelId="{F77738B1-31E7-42CC-BF18-C09B43F17165}" type="pres">
      <dgm:prSet presAssocID="{420BCF03-ABC9-4FE2-A270-7E4EF516C403}" presName="node" presStyleLbl="node1" presStyleIdx="5" presStyleCnt="9">
        <dgm:presLayoutVars>
          <dgm:bulletEnabled val="1"/>
        </dgm:presLayoutVars>
      </dgm:prSet>
      <dgm:spPr/>
    </dgm:pt>
    <dgm:pt modelId="{47D86461-F39C-43EC-9AD3-741CB20E3B7F}" type="pres">
      <dgm:prSet presAssocID="{D58EF3DB-A61E-4555-9800-24EBE5EF71F5}" presName="sibTrans" presStyleCnt="0"/>
      <dgm:spPr/>
    </dgm:pt>
    <dgm:pt modelId="{A90B0E53-36A2-4B5B-8434-71A632CBC29D}" type="pres">
      <dgm:prSet presAssocID="{75022ABD-231E-4370-8114-A894E9B7656C}" presName="node" presStyleLbl="node1" presStyleIdx="6" presStyleCnt="9">
        <dgm:presLayoutVars>
          <dgm:bulletEnabled val="1"/>
        </dgm:presLayoutVars>
      </dgm:prSet>
      <dgm:spPr/>
    </dgm:pt>
    <dgm:pt modelId="{D315F89F-D1E7-4284-AC67-51EBC38257D9}" type="pres">
      <dgm:prSet presAssocID="{3D3F24D1-ECD8-4639-85B0-0274776F718F}" presName="sibTrans" presStyleCnt="0"/>
      <dgm:spPr/>
    </dgm:pt>
    <dgm:pt modelId="{FE55FE15-5F91-4876-B1D8-4DFF8417102A}" type="pres">
      <dgm:prSet presAssocID="{4D40F704-D407-40CD-8A60-AF6494EF082F}" presName="node" presStyleLbl="node1" presStyleIdx="7" presStyleCnt="9">
        <dgm:presLayoutVars>
          <dgm:bulletEnabled val="1"/>
        </dgm:presLayoutVars>
      </dgm:prSet>
      <dgm:spPr/>
    </dgm:pt>
    <dgm:pt modelId="{56268270-839A-45BC-BC19-BDD453B20318}" type="pres">
      <dgm:prSet presAssocID="{3C1DEF88-8F23-40BE-BA78-BA291E2ACC8D}" presName="sibTrans" presStyleCnt="0"/>
      <dgm:spPr/>
    </dgm:pt>
    <dgm:pt modelId="{3CC33249-49F2-43C7-8DEA-F0CC9BE6D1A6}" type="pres">
      <dgm:prSet presAssocID="{C1B1AFC7-807B-42D2-ADBD-45CDBA85AFC2}" presName="node" presStyleLbl="node1" presStyleIdx="8" presStyleCnt="9">
        <dgm:presLayoutVars>
          <dgm:bulletEnabled val="1"/>
        </dgm:presLayoutVars>
      </dgm:prSet>
      <dgm:spPr/>
    </dgm:pt>
  </dgm:ptLst>
  <dgm:cxnLst>
    <dgm:cxn modelId="{00BBBC12-94FA-4982-A784-CA159869DD6B}" type="presOf" srcId="{C1B1AFC7-807B-42D2-ADBD-45CDBA85AFC2}" destId="{3CC33249-49F2-43C7-8DEA-F0CC9BE6D1A6}" srcOrd="0" destOrd="0" presId="urn:microsoft.com/office/officeart/2005/8/layout/default"/>
    <dgm:cxn modelId="{76E30D1A-FFB7-4A5A-A568-77FBAFBBBC05}" type="presOf" srcId="{3E0E5D53-E0CD-409B-BB6C-F001572DAA12}" destId="{C7121267-36A4-4BFC-979C-3FF032D18120}" srcOrd="0" destOrd="0" presId="urn:microsoft.com/office/officeart/2005/8/layout/default"/>
    <dgm:cxn modelId="{38AB121B-133C-4F36-B449-8DE15F2EC161}" srcId="{871B6A0C-35B3-4FED-AA76-12D0DEC1C7E9}" destId="{4D40F704-D407-40CD-8A60-AF6494EF082F}" srcOrd="7" destOrd="0" parTransId="{7009153B-DBC5-40B2-A0DA-8E7816ED3B53}" sibTransId="{3C1DEF88-8F23-40BE-BA78-BA291E2ACC8D}"/>
    <dgm:cxn modelId="{17FDDD1E-13F3-4451-B543-AA9E758D783D}" srcId="{871B6A0C-35B3-4FED-AA76-12D0DEC1C7E9}" destId="{CB2B4F60-8982-46BF-8771-FCC784582786}" srcOrd="1" destOrd="0" parTransId="{9F7F021B-D99A-4305-BB7F-80E5B2248E8F}" sibTransId="{38697A35-FE91-498F-BD11-2F8AADB59556}"/>
    <dgm:cxn modelId="{CEDFCC5E-C76F-4C05-88B8-B9F7E47CF96A}" srcId="{871B6A0C-35B3-4FED-AA76-12D0DEC1C7E9}" destId="{3E0E5D53-E0CD-409B-BB6C-F001572DAA12}" srcOrd="0" destOrd="0" parTransId="{482FC40D-F218-4CAB-A052-444D4F8A9E0E}" sibTransId="{6493FEEB-51A9-403C-8CF0-E8901DDB799B}"/>
    <dgm:cxn modelId="{4A801864-74CA-4583-AF6F-00874962A0E2}" srcId="{871B6A0C-35B3-4FED-AA76-12D0DEC1C7E9}" destId="{F93C75F3-1E34-4748-A782-0FD07B536A35}" srcOrd="2" destOrd="0" parTransId="{27178837-1E4F-479D-95F3-3160AEAAFAA9}" sibTransId="{23B4D17E-5BBA-4B67-9277-4C95699E3940}"/>
    <dgm:cxn modelId="{9D5A4F6B-AA35-4273-A8DF-0329C6983767}" type="presOf" srcId="{871B6A0C-35B3-4FED-AA76-12D0DEC1C7E9}" destId="{80C16FD2-8414-4D4F-B94C-EC70D02206F7}" srcOrd="0" destOrd="0" presId="urn:microsoft.com/office/officeart/2005/8/layout/default"/>
    <dgm:cxn modelId="{C8E56786-6F87-4FC6-B2EE-9786B3201A9C}" srcId="{871B6A0C-35B3-4FED-AA76-12D0DEC1C7E9}" destId="{824C7D6C-709A-446E-B7BC-8AF05D3EC513}" srcOrd="4" destOrd="0" parTransId="{056C9C0A-46F5-43A1-A008-60E7D4E30F30}" sibTransId="{2A988E4B-80B7-4D2C-AADB-AB4B7979764D}"/>
    <dgm:cxn modelId="{282AAC8D-9CE1-425A-A997-0765456CA9C3}" type="presOf" srcId="{420BCF03-ABC9-4FE2-A270-7E4EF516C403}" destId="{F77738B1-31E7-42CC-BF18-C09B43F17165}" srcOrd="0" destOrd="0" presId="urn:microsoft.com/office/officeart/2005/8/layout/default"/>
    <dgm:cxn modelId="{AD5DE595-97D3-4E7A-8A48-874162951A25}" type="presOf" srcId="{827DAF8C-5763-4770-A259-5C179CFE88AD}" destId="{0AE1840C-0B9E-41DD-B2B0-80EBDA3E0D9C}" srcOrd="0" destOrd="0" presId="urn:microsoft.com/office/officeart/2005/8/layout/default"/>
    <dgm:cxn modelId="{7493BDA1-E88D-4491-88DC-F67CB6F678B1}" type="presOf" srcId="{4D40F704-D407-40CD-8A60-AF6494EF082F}" destId="{FE55FE15-5F91-4876-B1D8-4DFF8417102A}" srcOrd="0" destOrd="0" presId="urn:microsoft.com/office/officeart/2005/8/layout/default"/>
    <dgm:cxn modelId="{E0C922A2-7EBE-41C2-B0B3-1E6FAD85B076}" srcId="{871B6A0C-35B3-4FED-AA76-12D0DEC1C7E9}" destId="{75022ABD-231E-4370-8114-A894E9B7656C}" srcOrd="6" destOrd="0" parTransId="{3A986312-9B1F-43D2-A6A8-33BD29B803F4}" sibTransId="{3D3F24D1-ECD8-4639-85B0-0274776F718F}"/>
    <dgm:cxn modelId="{D37386AE-1DF9-4086-9804-1397A8344BBC}" type="presOf" srcId="{824C7D6C-709A-446E-B7BC-8AF05D3EC513}" destId="{85B7AE56-83B4-4406-BC15-D17928D61D27}" srcOrd="0" destOrd="0" presId="urn:microsoft.com/office/officeart/2005/8/layout/default"/>
    <dgm:cxn modelId="{406BC9C0-90C4-4454-A9C9-D3E7D98F4A0C}" type="presOf" srcId="{75022ABD-231E-4370-8114-A894E9B7656C}" destId="{A90B0E53-36A2-4B5B-8434-71A632CBC29D}" srcOrd="0" destOrd="0" presId="urn:microsoft.com/office/officeart/2005/8/layout/default"/>
    <dgm:cxn modelId="{830AFAC8-3378-4728-9420-BD9DFD4E1167}" srcId="{871B6A0C-35B3-4FED-AA76-12D0DEC1C7E9}" destId="{420BCF03-ABC9-4FE2-A270-7E4EF516C403}" srcOrd="5" destOrd="0" parTransId="{266E1A2D-62D8-4BAA-AC53-0DF74B7156D4}" sibTransId="{D58EF3DB-A61E-4555-9800-24EBE5EF71F5}"/>
    <dgm:cxn modelId="{0872C5E2-57DD-4A6F-B074-2A23CE5CED91}" type="presOf" srcId="{F93C75F3-1E34-4748-A782-0FD07B536A35}" destId="{66A1863C-7269-4232-A444-2A00C7BA9DD3}" srcOrd="0" destOrd="0" presId="urn:microsoft.com/office/officeart/2005/8/layout/default"/>
    <dgm:cxn modelId="{98516BEA-B40B-4EEF-9F07-B0B43084A51A}" srcId="{871B6A0C-35B3-4FED-AA76-12D0DEC1C7E9}" destId="{827DAF8C-5763-4770-A259-5C179CFE88AD}" srcOrd="3" destOrd="0" parTransId="{1A4264ED-BB39-45D9-8317-96548C4F5A49}" sibTransId="{D6862820-5947-4BCD-9AF0-B213ECED401B}"/>
    <dgm:cxn modelId="{3D9669ED-1706-476F-8876-9A90DAA7FCB1}" type="presOf" srcId="{CB2B4F60-8982-46BF-8771-FCC784582786}" destId="{ECD27414-472D-4E1E-B7E5-B6EB5C114CEE}" srcOrd="0" destOrd="0" presId="urn:microsoft.com/office/officeart/2005/8/layout/default"/>
    <dgm:cxn modelId="{302F80FF-BF16-4C1F-B071-E562DBEC4DF9}" srcId="{871B6A0C-35B3-4FED-AA76-12D0DEC1C7E9}" destId="{C1B1AFC7-807B-42D2-ADBD-45CDBA85AFC2}" srcOrd="8" destOrd="0" parTransId="{27161DAD-BB5E-42B8-817D-98C7FDF0BE05}" sibTransId="{C18C9A5D-013F-4201-9A43-4DB446AB81DE}"/>
    <dgm:cxn modelId="{E3C573EA-4D88-4E58-8F73-EE390B868F58}" type="presParOf" srcId="{80C16FD2-8414-4D4F-B94C-EC70D02206F7}" destId="{C7121267-36A4-4BFC-979C-3FF032D18120}" srcOrd="0" destOrd="0" presId="urn:microsoft.com/office/officeart/2005/8/layout/default"/>
    <dgm:cxn modelId="{C9D8BBB5-76AE-4716-B11B-85A2ABD0329F}" type="presParOf" srcId="{80C16FD2-8414-4D4F-B94C-EC70D02206F7}" destId="{D5DA341D-2187-41DB-BC74-E1DFD82D224C}" srcOrd="1" destOrd="0" presId="urn:microsoft.com/office/officeart/2005/8/layout/default"/>
    <dgm:cxn modelId="{8CE687E3-5AEC-44BD-8F59-36D8BA068DED}" type="presParOf" srcId="{80C16FD2-8414-4D4F-B94C-EC70D02206F7}" destId="{ECD27414-472D-4E1E-B7E5-B6EB5C114CEE}" srcOrd="2" destOrd="0" presId="urn:microsoft.com/office/officeart/2005/8/layout/default"/>
    <dgm:cxn modelId="{64F2BE07-1440-49D2-8131-480EDE0AEFD0}" type="presParOf" srcId="{80C16FD2-8414-4D4F-B94C-EC70D02206F7}" destId="{1312F043-2A3B-4227-B3F1-E3D98CAF3530}" srcOrd="3" destOrd="0" presId="urn:microsoft.com/office/officeart/2005/8/layout/default"/>
    <dgm:cxn modelId="{8F4709B5-76E1-43E6-B435-59C904A3FD45}" type="presParOf" srcId="{80C16FD2-8414-4D4F-B94C-EC70D02206F7}" destId="{66A1863C-7269-4232-A444-2A00C7BA9DD3}" srcOrd="4" destOrd="0" presId="urn:microsoft.com/office/officeart/2005/8/layout/default"/>
    <dgm:cxn modelId="{E1C79AD7-7CCF-4A52-9C85-67B1EB7EA947}" type="presParOf" srcId="{80C16FD2-8414-4D4F-B94C-EC70D02206F7}" destId="{D98CF7B1-6F17-4B30-8C71-2050FA3D7618}" srcOrd="5" destOrd="0" presId="urn:microsoft.com/office/officeart/2005/8/layout/default"/>
    <dgm:cxn modelId="{353E58AB-1423-45B3-9592-CF7903763CBB}" type="presParOf" srcId="{80C16FD2-8414-4D4F-B94C-EC70D02206F7}" destId="{0AE1840C-0B9E-41DD-B2B0-80EBDA3E0D9C}" srcOrd="6" destOrd="0" presId="urn:microsoft.com/office/officeart/2005/8/layout/default"/>
    <dgm:cxn modelId="{03551F22-0F17-4F18-AA92-3412FAA814AD}" type="presParOf" srcId="{80C16FD2-8414-4D4F-B94C-EC70D02206F7}" destId="{48DB008C-F806-4FC3-A3BE-3A50DAB70214}" srcOrd="7" destOrd="0" presId="urn:microsoft.com/office/officeart/2005/8/layout/default"/>
    <dgm:cxn modelId="{3BF6A8FF-A07F-4892-ACF2-202A9BEB501C}" type="presParOf" srcId="{80C16FD2-8414-4D4F-B94C-EC70D02206F7}" destId="{85B7AE56-83B4-4406-BC15-D17928D61D27}" srcOrd="8" destOrd="0" presId="urn:microsoft.com/office/officeart/2005/8/layout/default"/>
    <dgm:cxn modelId="{13F015E1-6485-4165-8090-7A0453D21128}" type="presParOf" srcId="{80C16FD2-8414-4D4F-B94C-EC70D02206F7}" destId="{83F61F75-5119-4E0E-8B12-0CCF49966A9E}" srcOrd="9" destOrd="0" presId="urn:microsoft.com/office/officeart/2005/8/layout/default"/>
    <dgm:cxn modelId="{8186DDCA-04B7-433A-A00A-9159AAC99EF6}" type="presParOf" srcId="{80C16FD2-8414-4D4F-B94C-EC70D02206F7}" destId="{F77738B1-31E7-42CC-BF18-C09B43F17165}" srcOrd="10" destOrd="0" presId="urn:microsoft.com/office/officeart/2005/8/layout/default"/>
    <dgm:cxn modelId="{502C408C-FD58-4BFA-AD4A-F863AFB00D0F}" type="presParOf" srcId="{80C16FD2-8414-4D4F-B94C-EC70D02206F7}" destId="{47D86461-F39C-43EC-9AD3-741CB20E3B7F}" srcOrd="11" destOrd="0" presId="urn:microsoft.com/office/officeart/2005/8/layout/default"/>
    <dgm:cxn modelId="{1FB182DA-266A-4CBC-977E-9C0686FCE53B}" type="presParOf" srcId="{80C16FD2-8414-4D4F-B94C-EC70D02206F7}" destId="{A90B0E53-36A2-4B5B-8434-71A632CBC29D}" srcOrd="12" destOrd="0" presId="urn:microsoft.com/office/officeart/2005/8/layout/default"/>
    <dgm:cxn modelId="{61A204D1-AEA2-4980-82D5-35C9EF9249BD}" type="presParOf" srcId="{80C16FD2-8414-4D4F-B94C-EC70D02206F7}" destId="{D315F89F-D1E7-4284-AC67-51EBC38257D9}" srcOrd="13" destOrd="0" presId="urn:microsoft.com/office/officeart/2005/8/layout/default"/>
    <dgm:cxn modelId="{F3B316EE-3AF6-4673-A685-064CC6FE920A}" type="presParOf" srcId="{80C16FD2-8414-4D4F-B94C-EC70D02206F7}" destId="{FE55FE15-5F91-4876-B1D8-4DFF8417102A}" srcOrd="14" destOrd="0" presId="urn:microsoft.com/office/officeart/2005/8/layout/default"/>
    <dgm:cxn modelId="{561B6CE1-981B-40E3-A771-1F11D15F46A9}" type="presParOf" srcId="{80C16FD2-8414-4D4F-B94C-EC70D02206F7}" destId="{56268270-839A-45BC-BC19-BDD453B20318}" srcOrd="15" destOrd="0" presId="urn:microsoft.com/office/officeart/2005/8/layout/default"/>
    <dgm:cxn modelId="{50255B61-DF33-4E8F-AB87-408754C586F0}" type="presParOf" srcId="{80C16FD2-8414-4D4F-B94C-EC70D02206F7}" destId="{3CC33249-49F2-43C7-8DEA-F0CC9BE6D1A6}"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906EB-1EB5-4DAE-8D53-FD04F96DBFB7}">
      <dsp:nvSpPr>
        <dsp:cNvPr id="0" name=""/>
        <dsp:cNvSpPr/>
      </dsp:nvSpPr>
      <dsp:spPr>
        <a:xfrm>
          <a:off x="0" y="0"/>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Text messaging and instant messaging are </a:t>
          </a:r>
          <a:r>
            <a:rPr lang="en-US" sz="2800" b="1" kern="1200" dirty="0"/>
            <a:t>similar</a:t>
          </a:r>
          <a:r>
            <a:rPr lang="en-US" sz="2800" kern="1200" dirty="0"/>
            <a:t> because they are both used to send text messages. </a:t>
          </a:r>
        </a:p>
      </dsp:txBody>
      <dsp:txXfrm>
        <a:off x="38234" y="38234"/>
        <a:ext cx="7529629" cy="1228933"/>
      </dsp:txXfrm>
    </dsp:sp>
    <dsp:sp modelId="{313B7E05-19FA-48E7-AF9E-79BB9A646805}">
      <dsp:nvSpPr>
        <dsp:cNvPr id="0" name=""/>
        <dsp:cNvSpPr/>
      </dsp:nvSpPr>
      <dsp:spPr>
        <a:xfrm>
          <a:off x="788669" y="1522968"/>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However, text messaging ("texting") uses the cellular phone service, whereas instant messaging employs the Internet. </a:t>
          </a:r>
        </a:p>
      </dsp:txBody>
      <dsp:txXfrm>
        <a:off x="826903" y="1561202"/>
        <a:ext cx="7224611" cy="1228933"/>
      </dsp:txXfrm>
    </dsp:sp>
    <dsp:sp modelId="{DF83E659-4496-48C2-90BC-C33B9F4B1907}">
      <dsp:nvSpPr>
        <dsp:cNvPr id="0" name=""/>
        <dsp:cNvSpPr/>
      </dsp:nvSpPr>
      <dsp:spPr>
        <a:xfrm>
          <a:off x="1577339" y="3045936"/>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Text messages are typically limited to 160 characters, but instant messages can be longer.</a:t>
          </a:r>
        </a:p>
      </dsp:txBody>
      <dsp:txXfrm>
        <a:off x="1615573" y="3084170"/>
        <a:ext cx="7224611" cy="1228933"/>
      </dsp:txXfrm>
    </dsp:sp>
    <dsp:sp modelId="{1A1ED5BD-289A-442A-94B5-E0A75E6D4B04}">
      <dsp:nvSpPr>
        <dsp:cNvPr id="0" name=""/>
        <dsp:cNvSpPr/>
      </dsp:nvSpPr>
      <dsp:spPr>
        <a:xfrm>
          <a:off x="8089749" y="989929"/>
          <a:ext cx="84851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80664" y="989929"/>
        <a:ext cx="466680" cy="638504"/>
      </dsp:txXfrm>
    </dsp:sp>
    <dsp:sp modelId="{E6843307-A1D7-48CE-9DA9-B8571200F2FF}">
      <dsp:nvSpPr>
        <dsp:cNvPr id="0" name=""/>
        <dsp:cNvSpPr/>
      </dsp:nvSpPr>
      <dsp:spPr>
        <a:xfrm>
          <a:off x="8878419" y="2504195"/>
          <a:ext cx="84851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69334" y="2504195"/>
        <a:ext cx="466680" cy="638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257CC-06D3-428F-A8B2-EBBD77567D45}">
      <dsp:nvSpPr>
        <dsp:cNvPr id="0" name=""/>
        <dsp:cNvSpPr/>
      </dsp:nvSpPr>
      <dsp:spPr>
        <a:xfrm rot="5400000">
          <a:off x="-32474" y="1198809"/>
          <a:ext cx="1877182" cy="2262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9490EF-95FB-4351-840A-E7C435E70C65}">
      <dsp:nvSpPr>
        <dsp:cNvPr id="0" name=""/>
        <dsp:cNvSpPr/>
      </dsp:nvSpPr>
      <dsp:spPr>
        <a:xfrm>
          <a:off x="399247" y="633"/>
          <a:ext cx="2513842" cy="1508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Increased speed of communication.</a:t>
          </a:r>
        </a:p>
      </dsp:txBody>
      <dsp:txXfrm>
        <a:off x="443424" y="44810"/>
        <a:ext cx="2425488" cy="1419951"/>
      </dsp:txXfrm>
    </dsp:sp>
    <dsp:sp modelId="{4441CA01-515A-4A53-9848-74983D8B9495}">
      <dsp:nvSpPr>
        <dsp:cNvPr id="0" name=""/>
        <dsp:cNvSpPr/>
      </dsp:nvSpPr>
      <dsp:spPr>
        <a:xfrm rot="5400000">
          <a:off x="-32474" y="3084191"/>
          <a:ext cx="1877182" cy="2262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A63832-A647-456B-9E15-E1498023177B}">
      <dsp:nvSpPr>
        <dsp:cNvPr id="0" name=""/>
        <dsp:cNvSpPr/>
      </dsp:nvSpPr>
      <dsp:spPr>
        <a:xfrm>
          <a:off x="399247" y="1886016"/>
          <a:ext cx="2513842" cy="1508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Improved efficiency for geographically dispersed workgroups.</a:t>
          </a:r>
        </a:p>
      </dsp:txBody>
      <dsp:txXfrm>
        <a:off x="443424" y="1930193"/>
        <a:ext cx="2425488" cy="1419951"/>
      </dsp:txXfrm>
    </dsp:sp>
    <dsp:sp modelId="{92FB7E64-FCFD-4E28-935B-8146A478A513}">
      <dsp:nvSpPr>
        <dsp:cNvPr id="0" name=""/>
        <dsp:cNvSpPr/>
      </dsp:nvSpPr>
      <dsp:spPr>
        <a:xfrm>
          <a:off x="910216" y="4026882"/>
          <a:ext cx="3335210" cy="2262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472944-F934-4F6D-BB19-D0AAB8679AB9}">
      <dsp:nvSpPr>
        <dsp:cNvPr id="0" name=""/>
        <dsp:cNvSpPr/>
      </dsp:nvSpPr>
      <dsp:spPr>
        <a:xfrm>
          <a:off x="399247" y="3771398"/>
          <a:ext cx="2513842" cy="1508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Collaboration by multiple users in different locations.</a:t>
          </a:r>
        </a:p>
      </dsp:txBody>
      <dsp:txXfrm>
        <a:off x="443424" y="3815575"/>
        <a:ext cx="2425488" cy="1419951"/>
      </dsp:txXfrm>
    </dsp:sp>
    <dsp:sp modelId="{E26E02D4-1A7F-4D85-8965-3AE10D09D30F}">
      <dsp:nvSpPr>
        <dsp:cNvPr id="0" name=""/>
        <dsp:cNvSpPr/>
      </dsp:nvSpPr>
      <dsp:spPr>
        <a:xfrm rot="16200000">
          <a:off x="3310936" y="3084191"/>
          <a:ext cx="1877182" cy="2262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E09033-CD45-4AD9-AA9D-864C03B83760}">
      <dsp:nvSpPr>
        <dsp:cNvPr id="0" name=""/>
        <dsp:cNvSpPr/>
      </dsp:nvSpPr>
      <dsp:spPr>
        <a:xfrm>
          <a:off x="3742658" y="3771398"/>
          <a:ext cx="2513842" cy="1508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Communication with colleagues and customers at a distance in real time.</a:t>
          </a:r>
        </a:p>
      </dsp:txBody>
      <dsp:txXfrm>
        <a:off x="3786835" y="3815575"/>
        <a:ext cx="2425488" cy="1419951"/>
      </dsp:txXfrm>
    </dsp:sp>
    <dsp:sp modelId="{7DCFDF3A-484F-43CF-BCCD-86DDDE69C3A4}">
      <dsp:nvSpPr>
        <dsp:cNvPr id="0" name=""/>
        <dsp:cNvSpPr/>
      </dsp:nvSpPr>
      <dsp:spPr>
        <a:xfrm rot="16200000">
          <a:off x="3310936" y="1198809"/>
          <a:ext cx="1877182" cy="2262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1E9AA4E-3E66-4049-B229-1AB9F1C87489}">
      <dsp:nvSpPr>
        <dsp:cNvPr id="0" name=""/>
        <dsp:cNvSpPr/>
      </dsp:nvSpPr>
      <dsp:spPr>
        <a:xfrm>
          <a:off x="3742658" y="1886016"/>
          <a:ext cx="2513842" cy="1508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Avoidance of costly long distance telephone rates. </a:t>
          </a:r>
        </a:p>
      </dsp:txBody>
      <dsp:txXfrm>
        <a:off x="3786835" y="1930193"/>
        <a:ext cx="2425488" cy="1419951"/>
      </dsp:txXfrm>
    </dsp:sp>
    <dsp:sp modelId="{6BA6C435-5663-4DB0-95E8-5BAA1988CECD}">
      <dsp:nvSpPr>
        <dsp:cNvPr id="0" name=""/>
        <dsp:cNvSpPr/>
      </dsp:nvSpPr>
      <dsp:spPr>
        <a:xfrm>
          <a:off x="4253627" y="256118"/>
          <a:ext cx="3852395" cy="2262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7487B1-C5DF-4DF5-9C66-1EDDBD4DBC2D}">
      <dsp:nvSpPr>
        <dsp:cNvPr id="0" name=""/>
        <dsp:cNvSpPr/>
      </dsp:nvSpPr>
      <dsp:spPr>
        <a:xfrm>
          <a:off x="3742658" y="633"/>
          <a:ext cx="2513842" cy="1508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More personal link than e‐mail.</a:t>
          </a:r>
        </a:p>
      </dsp:txBody>
      <dsp:txXfrm>
        <a:off x="3786835" y="44810"/>
        <a:ext cx="2425488" cy="1419951"/>
      </dsp:txXfrm>
    </dsp:sp>
    <dsp:sp modelId="{A205326A-8048-4E4C-92C8-8B34DB166BE6}">
      <dsp:nvSpPr>
        <dsp:cNvPr id="0" name=""/>
        <dsp:cNvSpPr/>
      </dsp:nvSpPr>
      <dsp:spPr>
        <a:xfrm rot="5400000">
          <a:off x="7172827" y="1198809"/>
          <a:ext cx="1877182" cy="2262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DDE41F-39EE-477C-A0E9-974842ABD010}">
      <dsp:nvSpPr>
        <dsp:cNvPr id="0" name=""/>
        <dsp:cNvSpPr/>
      </dsp:nvSpPr>
      <dsp:spPr>
        <a:xfrm>
          <a:off x="7207337" y="633"/>
          <a:ext cx="3308267" cy="1508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Communication channel that is less intrusive than telephone calls.</a:t>
          </a:r>
        </a:p>
      </dsp:txBody>
      <dsp:txXfrm>
        <a:off x="7251514" y="44810"/>
        <a:ext cx="3219913" cy="1419951"/>
      </dsp:txXfrm>
    </dsp:sp>
    <dsp:sp modelId="{8B4986BB-5D4E-4A00-89F3-B335BF812CDC}">
      <dsp:nvSpPr>
        <dsp:cNvPr id="0" name=""/>
        <dsp:cNvSpPr/>
      </dsp:nvSpPr>
      <dsp:spPr>
        <a:xfrm rot="5400000">
          <a:off x="7172827" y="3084191"/>
          <a:ext cx="1877182" cy="22624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69A656-520B-415B-B8F7-37F03C6335E5}">
      <dsp:nvSpPr>
        <dsp:cNvPr id="0" name=""/>
        <dsp:cNvSpPr/>
      </dsp:nvSpPr>
      <dsp:spPr>
        <a:xfrm>
          <a:off x="7207337" y="1886016"/>
          <a:ext cx="3308267" cy="1508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Communication channel that allows for multitasking. </a:t>
          </a:r>
        </a:p>
      </dsp:txBody>
      <dsp:txXfrm>
        <a:off x="7251514" y="1930193"/>
        <a:ext cx="3219913" cy="1419951"/>
      </dsp:txXfrm>
    </dsp:sp>
    <dsp:sp modelId="{7CDE8151-45C9-45D4-87D3-5B50CFB4A48E}">
      <dsp:nvSpPr>
        <dsp:cNvPr id="0" name=""/>
        <dsp:cNvSpPr/>
      </dsp:nvSpPr>
      <dsp:spPr>
        <a:xfrm>
          <a:off x="7086070" y="3771398"/>
          <a:ext cx="3550803" cy="1508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Quick way to find out who is in the office, out of the office, available for conversation, or unavailable due to other activities.</a:t>
          </a:r>
        </a:p>
      </dsp:txBody>
      <dsp:txXfrm>
        <a:off x="7130247" y="3815575"/>
        <a:ext cx="3462449" cy="14199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C51F6-4184-43D4-95A4-B2374AB5F4CE}">
      <dsp:nvSpPr>
        <dsp:cNvPr id="0" name=""/>
        <dsp:cNvSpPr/>
      </dsp:nvSpPr>
      <dsp:spPr>
        <a:xfrm>
          <a:off x="3042955" y="871848"/>
          <a:ext cx="666660" cy="91440"/>
        </a:xfrm>
        <a:custGeom>
          <a:avLst/>
          <a:gdLst/>
          <a:ahLst/>
          <a:cxnLst/>
          <a:rect l="0" t="0" r="0" b="0"/>
          <a:pathLst>
            <a:path>
              <a:moveTo>
                <a:pt x="0" y="45720"/>
              </a:moveTo>
              <a:lnTo>
                <a:pt x="666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358854" y="914078"/>
        <a:ext cx="34863" cy="6979"/>
      </dsp:txXfrm>
    </dsp:sp>
    <dsp:sp modelId="{1E867576-3AE8-42E3-A782-E47C24B43C8F}">
      <dsp:nvSpPr>
        <dsp:cNvPr id="0" name=""/>
        <dsp:cNvSpPr/>
      </dsp:nvSpPr>
      <dsp:spPr>
        <a:xfrm>
          <a:off x="13187" y="8098"/>
          <a:ext cx="3031567" cy="18189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n-US" sz="2800" b="1" kern="1200"/>
            <a:t>Choose the correct communication channel.</a:t>
          </a:r>
          <a:endParaRPr lang="en-US" sz="2800" kern="1200"/>
        </a:p>
      </dsp:txBody>
      <dsp:txXfrm>
        <a:off x="13187" y="8098"/>
        <a:ext cx="3031567" cy="1818940"/>
      </dsp:txXfrm>
    </dsp:sp>
    <dsp:sp modelId="{EA878977-1C8A-457C-A918-F020DD4A66AA}">
      <dsp:nvSpPr>
        <dsp:cNvPr id="0" name=""/>
        <dsp:cNvSpPr/>
      </dsp:nvSpPr>
      <dsp:spPr>
        <a:xfrm>
          <a:off x="6771783" y="871848"/>
          <a:ext cx="666660" cy="91440"/>
        </a:xfrm>
        <a:custGeom>
          <a:avLst/>
          <a:gdLst/>
          <a:ahLst/>
          <a:cxnLst/>
          <a:rect l="0" t="0" r="0" b="0"/>
          <a:pathLst>
            <a:path>
              <a:moveTo>
                <a:pt x="0" y="45720"/>
              </a:moveTo>
              <a:lnTo>
                <a:pt x="666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087682" y="914078"/>
        <a:ext cx="34863" cy="6979"/>
      </dsp:txXfrm>
    </dsp:sp>
    <dsp:sp modelId="{B9ACB821-F2FC-4739-A6B2-D5E0BFDAABC0}">
      <dsp:nvSpPr>
        <dsp:cNvPr id="0" name=""/>
        <dsp:cNvSpPr/>
      </dsp:nvSpPr>
      <dsp:spPr>
        <a:xfrm>
          <a:off x="3742016" y="8098"/>
          <a:ext cx="3031567" cy="18189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n-US" sz="2800" b="1" kern="1200"/>
            <a:t>Summarize decisions.</a:t>
          </a:r>
          <a:endParaRPr lang="en-US" sz="2800" kern="1200"/>
        </a:p>
      </dsp:txBody>
      <dsp:txXfrm>
        <a:off x="3742016" y="8098"/>
        <a:ext cx="3031567" cy="1818940"/>
      </dsp:txXfrm>
    </dsp:sp>
    <dsp:sp modelId="{3AA6787F-E053-4877-93F0-67ECFC0CACB2}">
      <dsp:nvSpPr>
        <dsp:cNvPr id="0" name=""/>
        <dsp:cNvSpPr/>
      </dsp:nvSpPr>
      <dsp:spPr>
        <a:xfrm>
          <a:off x="1528971" y="1825238"/>
          <a:ext cx="7457656" cy="666660"/>
        </a:xfrm>
        <a:custGeom>
          <a:avLst/>
          <a:gdLst/>
          <a:ahLst/>
          <a:cxnLst/>
          <a:rect l="0" t="0" r="0" b="0"/>
          <a:pathLst>
            <a:path>
              <a:moveTo>
                <a:pt x="7457656" y="0"/>
              </a:moveTo>
              <a:lnTo>
                <a:pt x="7457656" y="350430"/>
              </a:lnTo>
              <a:lnTo>
                <a:pt x="0" y="350430"/>
              </a:lnTo>
              <a:lnTo>
                <a:pt x="0" y="66666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070545" y="2155079"/>
        <a:ext cx="374509" cy="6979"/>
      </dsp:txXfrm>
    </dsp:sp>
    <dsp:sp modelId="{C51CA4B3-0ADE-4129-9791-A0F207DA3760}">
      <dsp:nvSpPr>
        <dsp:cNvPr id="0" name=""/>
        <dsp:cNvSpPr/>
      </dsp:nvSpPr>
      <dsp:spPr>
        <a:xfrm>
          <a:off x="7470844" y="8098"/>
          <a:ext cx="3031567" cy="18189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n-US" sz="2800" b="1" kern="1200" dirty="0"/>
            <a:t>Tune in, or turn off.</a:t>
          </a:r>
          <a:endParaRPr lang="en-US" sz="2800" kern="1200" dirty="0"/>
        </a:p>
      </dsp:txBody>
      <dsp:txXfrm>
        <a:off x="7470844" y="8098"/>
        <a:ext cx="3031567" cy="1818940"/>
      </dsp:txXfrm>
    </dsp:sp>
    <dsp:sp modelId="{4E07EF5C-499D-460B-A7CE-0ECD4E71AA9C}">
      <dsp:nvSpPr>
        <dsp:cNvPr id="0" name=""/>
        <dsp:cNvSpPr/>
      </dsp:nvSpPr>
      <dsp:spPr>
        <a:xfrm>
          <a:off x="3042955" y="3388049"/>
          <a:ext cx="666660" cy="91440"/>
        </a:xfrm>
        <a:custGeom>
          <a:avLst/>
          <a:gdLst/>
          <a:ahLst/>
          <a:cxnLst/>
          <a:rect l="0" t="0" r="0" b="0"/>
          <a:pathLst>
            <a:path>
              <a:moveTo>
                <a:pt x="0" y="45720"/>
              </a:moveTo>
              <a:lnTo>
                <a:pt x="666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358854" y="3430279"/>
        <a:ext cx="34863" cy="6979"/>
      </dsp:txXfrm>
    </dsp:sp>
    <dsp:sp modelId="{3B8A33B8-DA45-4594-A219-1B61C0EE9122}">
      <dsp:nvSpPr>
        <dsp:cNvPr id="0" name=""/>
        <dsp:cNvSpPr/>
      </dsp:nvSpPr>
      <dsp:spPr>
        <a:xfrm>
          <a:off x="13187" y="2524299"/>
          <a:ext cx="3031567" cy="18189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n-US" sz="2800" b="1" kern="1200" dirty="0"/>
            <a:t>Limit personal use.</a:t>
          </a:r>
          <a:endParaRPr lang="en-US" sz="2800" kern="1200" dirty="0"/>
        </a:p>
      </dsp:txBody>
      <dsp:txXfrm>
        <a:off x="13187" y="2524299"/>
        <a:ext cx="3031567" cy="1818940"/>
      </dsp:txXfrm>
    </dsp:sp>
    <dsp:sp modelId="{3B7D4A65-1204-4D3D-A400-91105B9FA751}">
      <dsp:nvSpPr>
        <dsp:cNvPr id="0" name=""/>
        <dsp:cNvSpPr/>
      </dsp:nvSpPr>
      <dsp:spPr>
        <a:xfrm>
          <a:off x="3742016" y="2524299"/>
          <a:ext cx="3031567" cy="18189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n-US" sz="2800" b="1" kern="1200"/>
            <a:t>Never use IM for confidential communication.</a:t>
          </a:r>
          <a:endParaRPr lang="en-US" sz="2800" kern="1200"/>
        </a:p>
      </dsp:txBody>
      <dsp:txXfrm>
        <a:off x="3742016" y="2524299"/>
        <a:ext cx="3031567" cy="18189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2D417-C1BA-4BFE-82EB-DD68309B6960}">
      <dsp:nvSpPr>
        <dsp:cNvPr id="0" name=""/>
        <dsp:cNvSpPr/>
      </dsp:nvSpPr>
      <dsp:spPr>
        <a:xfrm>
          <a:off x="219599" y="0"/>
          <a:ext cx="9033317" cy="996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Train employees to use IM and TM effectively for business.</a:t>
          </a:r>
        </a:p>
      </dsp:txBody>
      <dsp:txXfrm>
        <a:off x="248795" y="29196"/>
        <a:ext cx="7841037" cy="938432"/>
      </dsp:txXfrm>
    </dsp:sp>
    <dsp:sp modelId="{FC840A1F-07D0-49EE-A23B-AB9D23C0547B}">
      <dsp:nvSpPr>
        <dsp:cNvPr id="0" name=""/>
        <dsp:cNvSpPr/>
      </dsp:nvSpPr>
      <dsp:spPr>
        <a:xfrm>
          <a:off x="674565" y="1135272"/>
          <a:ext cx="9033317" cy="996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Explain which services are allowable in the workplace. </a:t>
          </a:r>
        </a:p>
      </dsp:txBody>
      <dsp:txXfrm>
        <a:off x="703761" y="1164468"/>
        <a:ext cx="7652423" cy="938432"/>
      </dsp:txXfrm>
    </dsp:sp>
    <dsp:sp modelId="{63FB4160-D795-43A5-9799-DF1ECC8E179F}">
      <dsp:nvSpPr>
        <dsp:cNvPr id="0" name=""/>
        <dsp:cNvSpPr/>
      </dsp:nvSpPr>
      <dsp:spPr>
        <a:xfrm>
          <a:off x="1349131" y="2270545"/>
          <a:ext cx="9033317" cy="996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Do not allow employees to store IM or TM passwords on computer desktops or other sites easily accessed.</a:t>
          </a:r>
        </a:p>
      </dsp:txBody>
      <dsp:txXfrm>
        <a:off x="1378327" y="2299741"/>
        <a:ext cx="7652423" cy="938432"/>
      </dsp:txXfrm>
    </dsp:sp>
    <dsp:sp modelId="{C71EB86F-C260-4F80-88CE-5FBA71335DDA}">
      <dsp:nvSpPr>
        <dsp:cNvPr id="0" name=""/>
        <dsp:cNvSpPr/>
      </dsp:nvSpPr>
      <dsp:spPr>
        <a:xfrm>
          <a:off x="2023697" y="3405817"/>
          <a:ext cx="9033317" cy="996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Install appropriate security measures, including automated encryption, to protect against external threats, such as spam, spim, and viruses.</a:t>
          </a:r>
        </a:p>
      </dsp:txBody>
      <dsp:txXfrm>
        <a:off x="2052893" y="3435013"/>
        <a:ext cx="7652423" cy="938432"/>
      </dsp:txXfrm>
    </dsp:sp>
    <dsp:sp modelId="{01034EF9-598E-4EBB-9782-43225997CE01}">
      <dsp:nvSpPr>
        <dsp:cNvPr id="0" name=""/>
        <dsp:cNvSpPr/>
      </dsp:nvSpPr>
      <dsp:spPr>
        <a:xfrm>
          <a:off x="2698263" y="4541090"/>
          <a:ext cx="9033317" cy="996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Log and archive instant messages and text messages for compliance to company policy.</a:t>
          </a:r>
        </a:p>
      </dsp:txBody>
      <dsp:txXfrm>
        <a:off x="2727459" y="4570286"/>
        <a:ext cx="7652423" cy="938432"/>
      </dsp:txXfrm>
    </dsp:sp>
    <dsp:sp modelId="{BBAA0AE0-C7CF-40C0-A027-98C9EA6C6B62}">
      <dsp:nvSpPr>
        <dsp:cNvPr id="0" name=""/>
        <dsp:cNvSpPr/>
      </dsp:nvSpPr>
      <dsp:spPr>
        <a:xfrm>
          <a:off x="8385381" y="728235"/>
          <a:ext cx="647936" cy="6479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531167" y="728235"/>
        <a:ext cx="356364" cy="487572"/>
      </dsp:txXfrm>
    </dsp:sp>
    <dsp:sp modelId="{882B585F-E33C-4FE7-975A-90FB934D0474}">
      <dsp:nvSpPr>
        <dsp:cNvPr id="0" name=""/>
        <dsp:cNvSpPr/>
      </dsp:nvSpPr>
      <dsp:spPr>
        <a:xfrm>
          <a:off x="9059947" y="1863508"/>
          <a:ext cx="647936" cy="6479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205733" y="1863508"/>
        <a:ext cx="356364" cy="487572"/>
      </dsp:txXfrm>
    </dsp:sp>
    <dsp:sp modelId="{39809993-EBBA-4F47-AA38-9F52CD572355}">
      <dsp:nvSpPr>
        <dsp:cNvPr id="0" name=""/>
        <dsp:cNvSpPr/>
      </dsp:nvSpPr>
      <dsp:spPr>
        <a:xfrm>
          <a:off x="9734513" y="2982167"/>
          <a:ext cx="647936" cy="6479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880299" y="2982167"/>
        <a:ext cx="356364" cy="487572"/>
      </dsp:txXfrm>
    </dsp:sp>
    <dsp:sp modelId="{5BEEBFEF-1C9A-4A1C-B357-E53B2C84204F}">
      <dsp:nvSpPr>
        <dsp:cNvPr id="0" name=""/>
        <dsp:cNvSpPr/>
      </dsp:nvSpPr>
      <dsp:spPr>
        <a:xfrm>
          <a:off x="10409079" y="4128515"/>
          <a:ext cx="647936" cy="6479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10554865" y="4128515"/>
        <a:ext cx="356364" cy="4875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5A3A9-9FFB-40BF-A31A-F112B45E849D}">
      <dsp:nvSpPr>
        <dsp:cNvPr id="0" name=""/>
        <dsp:cNvSpPr/>
      </dsp:nvSpPr>
      <dsp:spPr>
        <a:xfrm>
          <a:off x="0" y="0"/>
          <a:ext cx="110232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DCA19D-FC02-44DE-B256-BD36A3DD570C}">
      <dsp:nvSpPr>
        <dsp:cNvPr id="0" name=""/>
        <dsp:cNvSpPr/>
      </dsp:nvSpPr>
      <dsp:spPr>
        <a:xfrm>
          <a:off x="0" y="0"/>
          <a:ext cx="11023242" cy="627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b="0" kern="1200" dirty="0">
              <a:latin typeface="+mn-lt"/>
            </a:rPr>
            <a:t>Writer’s Address</a:t>
          </a:r>
        </a:p>
      </dsp:txBody>
      <dsp:txXfrm>
        <a:off x="0" y="0"/>
        <a:ext cx="11023242" cy="627845"/>
      </dsp:txXfrm>
    </dsp:sp>
    <dsp:sp modelId="{C874735B-33C8-44DF-97C6-5B59F1152535}">
      <dsp:nvSpPr>
        <dsp:cNvPr id="0" name=""/>
        <dsp:cNvSpPr/>
      </dsp:nvSpPr>
      <dsp:spPr>
        <a:xfrm>
          <a:off x="0" y="627845"/>
          <a:ext cx="110232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071509-87A2-49BC-ADF3-2990E2F98667}">
      <dsp:nvSpPr>
        <dsp:cNvPr id="0" name=""/>
        <dsp:cNvSpPr/>
      </dsp:nvSpPr>
      <dsp:spPr>
        <a:xfrm>
          <a:off x="0" y="627845"/>
          <a:ext cx="11023242" cy="627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b="0" kern="1200" dirty="0">
              <a:latin typeface="+mn-lt"/>
            </a:rPr>
            <a:t>Date: Place the date one or two spaces below the writer’s address.</a:t>
          </a:r>
        </a:p>
      </dsp:txBody>
      <dsp:txXfrm>
        <a:off x="0" y="627845"/>
        <a:ext cx="11023242" cy="627845"/>
      </dsp:txXfrm>
    </dsp:sp>
    <dsp:sp modelId="{B3A3D990-E9E7-4149-9737-D3A5C36C01A3}">
      <dsp:nvSpPr>
        <dsp:cNvPr id="0" name=""/>
        <dsp:cNvSpPr/>
      </dsp:nvSpPr>
      <dsp:spPr>
        <a:xfrm>
          <a:off x="0" y="1255690"/>
          <a:ext cx="110232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E30BBE-22A3-442A-A1F3-CB34F183244E}">
      <dsp:nvSpPr>
        <dsp:cNvPr id="0" name=""/>
        <dsp:cNvSpPr/>
      </dsp:nvSpPr>
      <dsp:spPr>
        <a:xfrm>
          <a:off x="0" y="1255690"/>
          <a:ext cx="11023242" cy="627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b="0" kern="1200" dirty="0">
              <a:latin typeface="+mn-lt"/>
            </a:rPr>
            <a:t>Reader’s Address: Place the reader’s address two lines below the date.</a:t>
          </a:r>
        </a:p>
      </dsp:txBody>
      <dsp:txXfrm>
        <a:off x="0" y="1255690"/>
        <a:ext cx="11023242" cy="627845"/>
      </dsp:txXfrm>
    </dsp:sp>
    <dsp:sp modelId="{7DAC83B0-0C0D-469B-AE0B-CFA8523A8E61}">
      <dsp:nvSpPr>
        <dsp:cNvPr id="0" name=""/>
        <dsp:cNvSpPr/>
      </dsp:nvSpPr>
      <dsp:spPr>
        <a:xfrm>
          <a:off x="0" y="1883535"/>
          <a:ext cx="110232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D500C-1548-40D4-8D95-0F01B7E7834E}">
      <dsp:nvSpPr>
        <dsp:cNvPr id="0" name=""/>
        <dsp:cNvSpPr/>
      </dsp:nvSpPr>
      <dsp:spPr>
        <a:xfrm>
          <a:off x="0" y="1883535"/>
          <a:ext cx="11023242" cy="627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b="0" kern="1200" dirty="0">
              <a:latin typeface="+mn-lt"/>
            </a:rPr>
            <a:t>Salutation: Placed two spaces beneath the inside address.</a:t>
          </a:r>
        </a:p>
      </dsp:txBody>
      <dsp:txXfrm>
        <a:off x="0" y="1883535"/>
        <a:ext cx="11023242" cy="627845"/>
      </dsp:txXfrm>
    </dsp:sp>
    <dsp:sp modelId="{FC1F4D8B-A4EC-41BE-B056-2297969695D8}">
      <dsp:nvSpPr>
        <dsp:cNvPr id="0" name=""/>
        <dsp:cNvSpPr/>
      </dsp:nvSpPr>
      <dsp:spPr>
        <a:xfrm>
          <a:off x="0" y="2511380"/>
          <a:ext cx="110232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3B54B2-4AB2-42C4-B880-27DD69564BA4}">
      <dsp:nvSpPr>
        <dsp:cNvPr id="0" name=""/>
        <dsp:cNvSpPr/>
      </dsp:nvSpPr>
      <dsp:spPr>
        <a:xfrm>
          <a:off x="0" y="2511380"/>
          <a:ext cx="11023242" cy="627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b="0" kern="1200" dirty="0">
              <a:latin typeface="+mn-lt"/>
            </a:rPr>
            <a:t>Letter Body: Begin the body of the letter two spaces below the salutation.</a:t>
          </a:r>
        </a:p>
      </dsp:txBody>
      <dsp:txXfrm>
        <a:off x="0" y="2511380"/>
        <a:ext cx="11023242" cy="627845"/>
      </dsp:txXfrm>
    </dsp:sp>
    <dsp:sp modelId="{42818D08-42FD-449A-8099-88D78AF3013A}">
      <dsp:nvSpPr>
        <dsp:cNvPr id="0" name=""/>
        <dsp:cNvSpPr/>
      </dsp:nvSpPr>
      <dsp:spPr>
        <a:xfrm>
          <a:off x="0" y="3139225"/>
          <a:ext cx="110232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4069F7-D327-4219-BBC3-648DB379A785}">
      <dsp:nvSpPr>
        <dsp:cNvPr id="0" name=""/>
        <dsp:cNvSpPr/>
      </dsp:nvSpPr>
      <dsp:spPr>
        <a:xfrm>
          <a:off x="0" y="3139225"/>
          <a:ext cx="11023242" cy="627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b="0" kern="1200" dirty="0">
              <a:latin typeface="+mn-lt"/>
            </a:rPr>
            <a:t>Complimentary Close: Place it two spaces below the concluding paragraph.</a:t>
          </a:r>
        </a:p>
      </dsp:txBody>
      <dsp:txXfrm>
        <a:off x="0" y="3139225"/>
        <a:ext cx="11023242" cy="627845"/>
      </dsp:txXfrm>
    </dsp:sp>
    <dsp:sp modelId="{FBF01148-B81C-4A8D-A166-6F5AE9DD8444}">
      <dsp:nvSpPr>
        <dsp:cNvPr id="0" name=""/>
        <dsp:cNvSpPr/>
      </dsp:nvSpPr>
      <dsp:spPr>
        <a:xfrm>
          <a:off x="0" y="3767070"/>
          <a:ext cx="110232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6DF2A-4EAF-44C3-B573-E09E8390D0BF}">
      <dsp:nvSpPr>
        <dsp:cNvPr id="0" name=""/>
        <dsp:cNvSpPr/>
      </dsp:nvSpPr>
      <dsp:spPr>
        <a:xfrm>
          <a:off x="0" y="3767070"/>
          <a:ext cx="11023242" cy="627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b="0" kern="1200" dirty="0">
              <a:latin typeface="+mn-lt"/>
            </a:rPr>
            <a:t>Signed Name: Sign your name legibly beneath the complimentary close.</a:t>
          </a:r>
        </a:p>
      </dsp:txBody>
      <dsp:txXfrm>
        <a:off x="0" y="3767070"/>
        <a:ext cx="11023242" cy="627845"/>
      </dsp:txXfrm>
    </dsp:sp>
    <dsp:sp modelId="{5F616F26-B173-4BE2-9CD3-0827ED90E479}">
      <dsp:nvSpPr>
        <dsp:cNvPr id="0" name=""/>
        <dsp:cNvSpPr/>
      </dsp:nvSpPr>
      <dsp:spPr>
        <a:xfrm>
          <a:off x="0" y="4394915"/>
          <a:ext cx="110232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74D160-3DFA-4E83-A1E9-2EDDC40C227E}">
      <dsp:nvSpPr>
        <dsp:cNvPr id="0" name=""/>
        <dsp:cNvSpPr/>
      </dsp:nvSpPr>
      <dsp:spPr>
        <a:xfrm>
          <a:off x="0" y="4394915"/>
          <a:ext cx="11023242" cy="627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b="0" kern="1200" dirty="0">
              <a:latin typeface="+mn-lt"/>
            </a:rPr>
            <a:t>Typed Name: Type your name four spaces below the complimentary close.</a:t>
          </a:r>
        </a:p>
      </dsp:txBody>
      <dsp:txXfrm>
        <a:off x="0" y="4394915"/>
        <a:ext cx="11023242" cy="6278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21267-36A4-4BFC-979C-3FF032D18120}">
      <dsp:nvSpPr>
        <dsp:cNvPr id="0" name=""/>
        <dsp:cNvSpPr/>
      </dsp:nvSpPr>
      <dsp:spPr>
        <a:xfrm>
          <a:off x="851582" y="2126"/>
          <a:ext cx="2908499" cy="1745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Documentation- expenses, incidents, hiring, firings, problems encountered reallocations of staff or equipment</a:t>
          </a:r>
        </a:p>
      </dsp:txBody>
      <dsp:txXfrm>
        <a:off x="851582" y="2126"/>
        <a:ext cx="2908499" cy="1745099"/>
      </dsp:txXfrm>
    </dsp:sp>
    <dsp:sp modelId="{ECD27414-472D-4E1E-B7E5-B6EB5C114CEE}">
      <dsp:nvSpPr>
        <dsp:cNvPr id="0" name=""/>
        <dsp:cNvSpPr/>
      </dsp:nvSpPr>
      <dsp:spPr>
        <a:xfrm>
          <a:off x="4050931" y="2126"/>
          <a:ext cx="2908499" cy="1745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Confirmation-a meeting agenda, date, time and location, conclusions, cost etc. </a:t>
          </a:r>
        </a:p>
      </dsp:txBody>
      <dsp:txXfrm>
        <a:off x="4050931" y="2126"/>
        <a:ext cx="2908499" cy="1745099"/>
      </dsp:txXfrm>
    </dsp:sp>
    <dsp:sp modelId="{66A1863C-7269-4232-A444-2A00C7BA9DD3}">
      <dsp:nvSpPr>
        <dsp:cNvPr id="0" name=""/>
        <dsp:cNvSpPr/>
      </dsp:nvSpPr>
      <dsp:spPr>
        <a:xfrm>
          <a:off x="7250281" y="2126"/>
          <a:ext cx="2908499" cy="1745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Procedures- how to set up accounts, use a software, machine etc.</a:t>
          </a:r>
        </a:p>
      </dsp:txBody>
      <dsp:txXfrm>
        <a:off x="7250281" y="2126"/>
        <a:ext cx="2908499" cy="1745099"/>
      </dsp:txXfrm>
    </dsp:sp>
    <dsp:sp modelId="{0AE1840C-0B9E-41DD-B2B0-80EBDA3E0D9C}">
      <dsp:nvSpPr>
        <dsp:cNvPr id="0" name=""/>
        <dsp:cNvSpPr/>
      </dsp:nvSpPr>
      <dsp:spPr>
        <a:xfrm>
          <a:off x="851582" y="2038075"/>
          <a:ext cx="2908499" cy="1745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Recommendations-reasons to purchase new items, fire or hire personnel etc.</a:t>
          </a:r>
        </a:p>
      </dsp:txBody>
      <dsp:txXfrm>
        <a:off x="851582" y="2038075"/>
        <a:ext cx="2908499" cy="1745099"/>
      </dsp:txXfrm>
    </dsp:sp>
    <dsp:sp modelId="{85B7AE56-83B4-4406-BC15-D17928D61D27}">
      <dsp:nvSpPr>
        <dsp:cNvPr id="0" name=""/>
        <dsp:cNvSpPr/>
      </dsp:nvSpPr>
      <dsp:spPr>
        <a:xfrm>
          <a:off x="4050931" y="2038075"/>
          <a:ext cx="2908499" cy="1745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Feasibility-Study the possibility of changes in the workplace</a:t>
          </a:r>
        </a:p>
      </dsp:txBody>
      <dsp:txXfrm>
        <a:off x="4050931" y="2038075"/>
        <a:ext cx="2908499" cy="1745099"/>
      </dsp:txXfrm>
    </dsp:sp>
    <dsp:sp modelId="{F77738B1-31E7-42CC-BF18-C09B43F17165}">
      <dsp:nvSpPr>
        <dsp:cNvPr id="0" name=""/>
        <dsp:cNvSpPr/>
      </dsp:nvSpPr>
      <dsp:spPr>
        <a:xfrm>
          <a:off x="7250281" y="2038075"/>
          <a:ext cx="2908499" cy="1745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Status-daily, weekly, monthly, quarterly, biannually, yearly statements about progress</a:t>
          </a:r>
        </a:p>
      </dsp:txBody>
      <dsp:txXfrm>
        <a:off x="7250281" y="2038075"/>
        <a:ext cx="2908499" cy="1745099"/>
      </dsp:txXfrm>
    </dsp:sp>
    <dsp:sp modelId="{A90B0E53-36A2-4B5B-8434-71A632CBC29D}">
      <dsp:nvSpPr>
        <dsp:cNvPr id="0" name=""/>
        <dsp:cNvSpPr/>
      </dsp:nvSpPr>
      <dsp:spPr>
        <a:xfrm>
          <a:off x="851582" y="4074025"/>
          <a:ext cx="2908499" cy="1745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Directive (delegation of responsibility)- Informing subordinate about their tasks</a:t>
          </a:r>
        </a:p>
      </dsp:txBody>
      <dsp:txXfrm>
        <a:off x="851582" y="4074025"/>
        <a:ext cx="2908499" cy="1745099"/>
      </dsp:txXfrm>
    </dsp:sp>
    <dsp:sp modelId="{FE55FE15-5F91-4876-B1D8-4DFF8417102A}">
      <dsp:nvSpPr>
        <dsp:cNvPr id="0" name=""/>
        <dsp:cNvSpPr/>
      </dsp:nvSpPr>
      <dsp:spPr>
        <a:xfrm>
          <a:off x="4050931" y="4074025"/>
          <a:ext cx="2908499" cy="1745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Inquiry-about upcoming procedures/ products</a:t>
          </a:r>
        </a:p>
      </dsp:txBody>
      <dsp:txXfrm>
        <a:off x="4050931" y="4074025"/>
        <a:ext cx="2908499" cy="1745099"/>
      </dsp:txXfrm>
    </dsp:sp>
    <dsp:sp modelId="{3CC33249-49F2-43C7-8DEA-F0CC9BE6D1A6}">
      <dsp:nvSpPr>
        <dsp:cNvPr id="0" name=""/>
        <dsp:cNvSpPr/>
      </dsp:nvSpPr>
      <dsp:spPr>
        <a:xfrm>
          <a:off x="7250281" y="4074025"/>
          <a:ext cx="2908499" cy="1745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Cover-prefacing an internal proposal, long report and other attachments</a:t>
          </a:r>
        </a:p>
      </dsp:txBody>
      <dsp:txXfrm>
        <a:off x="7250281" y="4074025"/>
        <a:ext cx="2908499" cy="174509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892E6C-41E7-43A6-ABAF-62BD33315784}"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1AC2B-FCB2-4CFF-8DDD-EBD178E9736B}" type="slidenum">
              <a:rPr lang="en-US" smtClean="0"/>
              <a:t>‹#›</a:t>
            </a:fld>
            <a:endParaRPr lang="en-US"/>
          </a:p>
        </p:txBody>
      </p:sp>
    </p:spTree>
    <p:extLst>
      <p:ext uri="{BB962C8B-B14F-4D97-AF65-F5344CB8AC3E}">
        <p14:creationId xmlns:p14="http://schemas.microsoft.com/office/powerpoint/2010/main" val="194221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892E6C-41E7-43A6-ABAF-62BD33315784}"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1AC2B-FCB2-4CFF-8DDD-EBD178E9736B}" type="slidenum">
              <a:rPr lang="en-US" smtClean="0"/>
              <a:t>‹#›</a:t>
            </a:fld>
            <a:endParaRPr lang="en-US"/>
          </a:p>
        </p:txBody>
      </p:sp>
    </p:spTree>
    <p:extLst>
      <p:ext uri="{BB962C8B-B14F-4D97-AF65-F5344CB8AC3E}">
        <p14:creationId xmlns:p14="http://schemas.microsoft.com/office/powerpoint/2010/main" val="264440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892E6C-41E7-43A6-ABAF-62BD33315784}"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1AC2B-FCB2-4CFF-8DDD-EBD178E9736B}" type="slidenum">
              <a:rPr lang="en-US" smtClean="0"/>
              <a:t>‹#›</a:t>
            </a:fld>
            <a:endParaRPr lang="en-US"/>
          </a:p>
        </p:txBody>
      </p:sp>
    </p:spTree>
    <p:extLst>
      <p:ext uri="{BB962C8B-B14F-4D97-AF65-F5344CB8AC3E}">
        <p14:creationId xmlns:p14="http://schemas.microsoft.com/office/powerpoint/2010/main" val="305463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892E6C-41E7-43A6-ABAF-62BD33315784}"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1AC2B-FCB2-4CFF-8DDD-EBD178E9736B}" type="slidenum">
              <a:rPr lang="en-US" smtClean="0"/>
              <a:t>‹#›</a:t>
            </a:fld>
            <a:endParaRPr lang="en-US"/>
          </a:p>
        </p:txBody>
      </p:sp>
    </p:spTree>
    <p:extLst>
      <p:ext uri="{BB962C8B-B14F-4D97-AF65-F5344CB8AC3E}">
        <p14:creationId xmlns:p14="http://schemas.microsoft.com/office/powerpoint/2010/main" val="110263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92E6C-41E7-43A6-ABAF-62BD33315784}"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1AC2B-FCB2-4CFF-8DDD-EBD178E9736B}" type="slidenum">
              <a:rPr lang="en-US" smtClean="0"/>
              <a:t>‹#›</a:t>
            </a:fld>
            <a:endParaRPr lang="en-US"/>
          </a:p>
        </p:txBody>
      </p:sp>
    </p:spTree>
    <p:extLst>
      <p:ext uri="{BB962C8B-B14F-4D97-AF65-F5344CB8AC3E}">
        <p14:creationId xmlns:p14="http://schemas.microsoft.com/office/powerpoint/2010/main" val="428876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892E6C-41E7-43A6-ABAF-62BD33315784}"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1AC2B-FCB2-4CFF-8DDD-EBD178E9736B}" type="slidenum">
              <a:rPr lang="en-US" smtClean="0"/>
              <a:t>‹#›</a:t>
            </a:fld>
            <a:endParaRPr lang="en-US"/>
          </a:p>
        </p:txBody>
      </p:sp>
    </p:spTree>
    <p:extLst>
      <p:ext uri="{BB962C8B-B14F-4D97-AF65-F5344CB8AC3E}">
        <p14:creationId xmlns:p14="http://schemas.microsoft.com/office/powerpoint/2010/main" val="12991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892E6C-41E7-43A6-ABAF-62BD33315784}"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01AC2B-FCB2-4CFF-8DDD-EBD178E9736B}" type="slidenum">
              <a:rPr lang="en-US" smtClean="0"/>
              <a:t>‹#›</a:t>
            </a:fld>
            <a:endParaRPr lang="en-US"/>
          </a:p>
        </p:txBody>
      </p:sp>
    </p:spTree>
    <p:extLst>
      <p:ext uri="{BB962C8B-B14F-4D97-AF65-F5344CB8AC3E}">
        <p14:creationId xmlns:p14="http://schemas.microsoft.com/office/powerpoint/2010/main" val="253217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892E6C-41E7-43A6-ABAF-62BD33315784}"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01AC2B-FCB2-4CFF-8DDD-EBD178E9736B}" type="slidenum">
              <a:rPr lang="en-US" smtClean="0"/>
              <a:t>‹#›</a:t>
            </a:fld>
            <a:endParaRPr lang="en-US"/>
          </a:p>
        </p:txBody>
      </p:sp>
    </p:spTree>
    <p:extLst>
      <p:ext uri="{BB962C8B-B14F-4D97-AF65-F5344CB8AC3E}">
        <p14:creationId xmlns:p14="http://schemas.microsoft.com/office/powerpoint/2010/main" val="402563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92E6C-41E7-43A6-ABAF-62BD33315784}"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01AC2B-FCB2-4CFF-8DDD-EBD178E9736B}" type="slidenum">
              <a:rPr lang="en-US" smtClean="0"/>
              <a:t>‹#›</a:t>
            </a:fld>
            <a:endParaRPr lang="en-US"/>
          </a:p>
        </p:txBody>
      </p:sp>
    </p:spTree>
    <p:extLst>
      <p:ext uri="{BB962C8B-B14F-4D97-AF65-F5344CB8AC3E}">
        <p14:creationId xmlns:p14="http://schemas.microsoft.com/office/powerpoint/2010/main" val="408277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892E6C-41E7-43A6-ABAF-62BD33315784}"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1AC2B-FCB2-4CFF-8DDD-EBD178E9736B}" type="slidenum">
              <a:rPr lang="en-US" smtClean="0"/>
              <a:t>‹#›</a:t>
            </a:fld>
            <a:endParaRPr lang="en-US"/>
          </a:p>
        </p:txBody>
      </p:sp>
    </p:spTree>
    <p:extLst>
      <p:ext uri="{BB962C8B-B14F-4D97-AF65-F5344CB8AC3E}">
        <p14:creationId xmlns:p14="http://schemas.microsoft.com/office/powerpoint/2010/main" val="23298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892E6C-41E7-43A6-ABAF-62BD33315784}"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1AC2B-FCB2-4CFF-8DDD-EBD178E9736B}" type="slidenum">
              <a:rPr lang="en-US" smtClean="0"/>
              <a:t>‹#›</a:t>
            </a:fld>
            <a:endParaRPr lang="en-US"/>
          </a:p>
        </p:txBody>
      </p:sp>
    </p:spTree>
    <p:extLst>
      <p:ext uri="{BB962C8B-B14F-4D97-AF65-F5344CB8AC3E}">
        <p14:creationId xmlns:p14="http://schemas.microsoft.com/office/powerpoint/2010/main" val="200458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92E6C-41E7-43A6-ABAF-62BD33315784}" type="datetimeFigureOut">
              <a:rPr lang="en-US" smtClean="0"/>
              <a:t>9/22/2022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1AC2B-FCB2-4CFF-8DDD-EBD178E9736B}" type="slidenum">
              <a:rPr lang="en-US" smtClean="0"/>
              <a:t>‹#›</a:t>
            </a:fld>
            <a:endParaRPr lang="en-US"/>
          </a:p>
        </p:txBody>
      </p:sp>
    </p:spTree>
    <p:extLst>
      <p:ext uri="{BB962C8B-B14F-4D97-AF65-F5344CB8AC3E}">
        <p14:creationId xmlns:p14="http://schemas.microsoft.com/office/powerpoint/2010/main" val="3645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rrière-plan de l'espace de travail">
            <a:extLst>
              <a:ext uri="{FF2B5EF4-FFF2-40B4-BE49-F238E27FC236}">
                <a16:creationId xmlns:a16="http://schemas.microsoft.com/office/drawing/2014/main" id="{619D676D-4A40-40DE-BA79-55A137948E20}"/>
              </a:ext>
            </a:extLst>
          </p:cNvPr>
          <p:cNvPicPr>
            <a:picLocks noChangeAspect="1"/>
          </p:cNvPicPr>
          <p:nvPr/>
        </p:nvPicPr>
        <p:blipFill rotWithShape="1">
          <a:blip r:embed="rId2"/>
          <a:srcRect t="5743" b="9987"/>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1">
                <a:solidFill>
                  <a:srgbClr val="FFFFFF"/>
                </a:solidFill>
              </a:rPr>
              <a:t>Routine Correspondence</a:t>
            </a:r>
          </a:p>
        </p:txBody>
      </p:sp>
      <p:sp>
        <p:nvSpPr>
          <p:cNvPr id="3" name="Subtitle 2"/>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rPr>
              <a:t>Memos, Letters, E-Mails Messages, Instant Messages and Text Messages</a:t>
            </a:r>
          </a:p>
        </p:txBody>
      </p:sp>
    </p:spTree>
    <p:extLst>
      <p:ext uri="{BB962C8B-B14F-4D97-AF65-F5344CB8AC3E}">
        <p14:creationId xmlns:p14="http://schemas.microsoft.com/office/powerpoint/2010/main" val="1193313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D2AD-ABA0-48CE-AC91-CFB10A8C2AC2}"/>
              </a:ext>
            </a:extLst>
          </p:cNvPr>
          <p:cNvSpPr>
            <a:spLocks noGrp="1"/>
          </p:cNvSpPr>
          <p:nvPr>
            <p:ph type="title"/>
          </p:nvPr>
        </p:nvSpPr>
        <p:spPr>
          <a:xfrm>
            <a:off x="838200" y="365125"/>
            <a:ext cx="10515600" cy="665185"/>
          </a:xfrm>
        </p:spPr>
        <p:txBody>
          <a:bodyPr>
            <a:normAutofit fontScale="90000"/>
          </a:bodyPr>
          <a:lstStyle/>
          <a:p>
            <a:pPr algn="ctr"/>
            <a:r>
              <a:rPr lang="en-US" b="1" dirty="0"/>
              <a:t>Reasons for Writing Memos, E-Mails &amp; Letters</a:t>
            </a:r>
          </a:p>
        </p:txBody>
      </p:sp>
      <p:graphicFrame>
        <p:nvGraphicFramePr>
          <p:cNvPr id="4" name="Content Placeholder 3">
            <a:extLst>
              <a:ext uri="{FF2B5EF4-FFF2-40B4-BE49-F238E27FC236}">
                <a16:creationId xmlns:a16="http://schemas.microsoft.com/office/drawing/2014/main" id="{75A49AD5-D8C2-4B2A-836B-6F186BDB7BAA}"/>
              </a:ext>
            </a:extLst>
          </p:cNvPr>
          <p:cNvGraphicFramePr>
            <a:graphicFrameLocks noGrp="1"/>
          </p:cNvGraphicFramePr>
          <p:nvPr>
            <p:ph idx="1"/>
          </p:nvPr>
        </p:nvGraphicFramePr>
        <p:xfrm>
          <a:off x="838199" y="927279"/>
          <a:ext cx="11010363" cy="5821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68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C7121267-36A4-4BFC-979C-3FF032D18120}"/>
                                            </p:graphicEl>
                                          </p:spTgt>
                                        </p:tgtEl>
                                        <p:attrNameLst>
                                          <p:attrName>style.visibility</p:attrName>
                                        </p:attrNameLst>
                                      </p:cBhvr>
                                      <p:to>
                                        <p:strVal val="visible"/>
                                      </p:to>
                                    </p:set>
                                    <p:anim calcmode="lin" valueType="num">
                                      <p:cBhvr additive="base">
                                        <p:cTn id="7" dur="500" fill="hold"/>
                                        <p:tgtEl>
                                          <p:spTgt spid="4">
                                            <p:graphicEl>
                                              <a:dgm id="{C7121267-36A4-4BFC-979C-3FF032D1812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C7121267-36A4-4BFC-979C-3FF032D18120}"/>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ECD27414-472D-4E1E-B7E5-B6EB5C114CEE}"/>
                                            </p:graphicEl>
                                          </p:spTgt>
                                        </p:tgtEl>
                                        <p:attrNameLst>
                                          <p:attrName>style.visibility</p:attrName>
                                        </p:attrNameLst>
                                      </p:cBhvr>
                                      <p:to>
                                        <p:strVal val="visible"/>
                                      </p:to>
                                    </p:set>
                                    <p:anim calcmode="lin" valueType="num">
                                      <p:cBhvr additive="base">
                                        <p:cTn id="13" dur="500" fill="hold"/>
                                        <p:tgtEl>
                                          <p:spTgt spid="4">
                                            <p:graphicEl>
                                              <a:dgm id="{ECD27414-472D-4E1E-B7E5-B6EB5C114CE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ECD27414-472D-4E1E-B7E5-B6EB5C114CE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66A1863C-7269-4232-A444-2A00C7BA9DD3}"/>
                                            </p:graphicEl>
                                          </p:spTgt>
                                        </p:tgtEl>
                                        <p:attrNameLst>
                                          <p:attrName>style.visibility</p:attrName>
                                        </p:attrNameLst>
                                      </p:cBhvr>
                                      <p:to>
                                        <p:strVal val="visible"/>
                                      </p:to>
                                    </p:set>
                                    <p:anim calcmode="lin" valueType="num">
                                      <p:cBhvr additive="base">
                                        <p:cTn id="19" dur="500" fill="hold"/>
                                        <p:tgtEl>
                                          <p:spTgt spid="4">
                                            <p:graphicEl>
                                              <a:dgm id="{66A1863C-7269-4232-A444-2A00C7BA9DD3}"/>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66A1863C-7269-4232-A444-2A00C7BA9DD3}"/>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0AE1840C-0B9E-41DD-B2B0-80EBDA3E0D9C}"/>
                                            </p:graphicEl>
                                          </p:spTgt>
                                        </p:tgtEl>
                                        <p:attrNameLst>
                                          <p:attrName>style.visibility</p:attrName>
                                        </p:attrNameLst>
                                      </p:cBhvr>
                                      <p:to>
                                        <p:strVal val="visible"/>
                                      </p:to>
                                    </p:set>
                                    <p:anim calcmode="lin" valueType="num">
                                      <p:cBhvr additive="base">
                                        <p:cTn id="25" dur="500" fill="hold"/>
                                        <p:tgtEl>
                                          <p:spTgt spid="4">
                                            <p:graphicEl>
                                              <a:dgm id="{0AE1840C-0B9E-41DD-B2B0-80EBDA3E0D9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0AE1840C-0B9E-41DD-B2B0-80EBDA3E0D9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85B7AE56-83B4-4406-BC15-D17928D61D27}"/>
                                            </p:graphicEl>
                                          </p:spTgt>
                                        </p:tgtEl>
                                        <p:attrNameLst>
                                          <p:attrName>style.visibility</p:attrName>
                                        </p:attrNameLst>
                                      </p:cBhvr>
                                      <p:to>
                                        <p:strVal val="visible"/>
                                      </p:to>
                                    </p:set>
                                    <p:anim calcmode="lin" valueType="num">
                                      <p:cBhvr additive="base">
                                        <p:cTn id="31" dur="500" fill="hold"/>
                                        <p:tgtEl>
                                          <p:spTgt spid="4">
                                            <p:graphicEl>
                                              <a:dgm id="{85B7AE56-83B4-4406-BC15-D17928D61D27}"/>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85B7AE56-83B4-4406-BC15-D17928D61D27}"/>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F77738B1-31E7-42CC-BF18-C09B43F17165}"/>
                                            </p:graphicEl>
                                          </p:spTgt>
                                        </p:tgtEl>
                                        <p:attrNameLst>
                                          <p:attrName>style.visibility</p:attrName>
                                        </p:attrNameLst>
                                      </p:cBhvr>
                                      <p:to>
                                        <p:strVal val="visible"/>
                                      </p:to>
                                    </p:set>
                                    <p:anim calcmode="lin" valueType="num">
                                      <p:cBhvr additive="base">
                                        <p:cTn id="37" dur="500" fill="hold"/>
                                        <p:tgtEl>
                                          <p:spTgt spid="4">
                                            <p:graphicEl>
                                              <a:dgm id="{F77738B1-31E7-42CC-BF18-C09B43F17165}"/>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F77738B1-31E7-42CC-BF18-C09B43F17165}"/>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A90B0E53-36A2-4B5B-8434-71A632CBC29D}"/>
                                            </p:graphicEl>
                                          </p:spTgt>
                                        </p:tgtEl>
                                        <p:attrNameLst>
                                          <p:attrName>style.visibility</p:attrName>
                                        </p:attrNameLst>
                                      </p:cBhvr>
                                      <p:to>
                                        <p:strVal val="visible"/>
                                      </p:to>
                                    </p:set>
                                    <p:anim calcmode="lin" valueType="num">
                                      <p:cBhvr additive="base">
                                        <p:cTn id="43" dur="500" fill="hold"/>
                                        <p:tgtEl>
                                          <p:spTgt spid="4">
                                            <p:graphicEl>
                                              <a:dgm id="{A90B0E53-36A2-4B5B-8434-71A632CBC29D}"/>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A90B0E53-36A2-4B5B-8434-71A632CBC29D}"/>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FE55FE15-5F91-4876-B1D8-4DFF8417102A}"/>
                                            </p:graphicEl>
                                          </p:spTgt>
                                        </p:tgtEl>
                                        <p:attrNameLst>
                                          <p:attrName>style.visibility</p:attrName>
                                        </p:attrNameLst>
                                      </p:cBhvr>
                                      <p:to>
                                        <p:strVal val="visible"/>
                                      </p:to>
                                    </p:set>
                                    <p:anim calcmode="lin" valueType="num">
                                      <p:cBhvr additive="base">
                                        <p:cTn id="49" dur="500" fill="hold"/>
                                        <p:tgtEl>
                                          <p:spTgt spid="4">
                                            <p:graphicEl>
                                              <a:dgm id="{FE55FE15-5F91-4876-B1D8-4DFF8417102A}"/>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FE55FE15-5F91-4876-B1D8-4DFF8417102A}"/>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graphicEl>
                                              <a:dgm id="{3CC33249-49F2-43C7-8DEA-F0CC9BE6D1A6}"/>
                                            </p:graphicEl>
                                          </p:spTgt>
                                        </p:tgtEl>
                                        <p:attrNameLst>
                                          <p:attrName>style.visibility</p:attrName>
                                        </p:attrNameLst>
                                      </p:cBhvr>
                                      <p:to>
                                        <p:strVal val="visible"/>
                                      </p:to>
                                    </p:set>
                                    <p:anim calcmode="lin" valueType="num">
                                      <p:cBhvr additive="base">
                                        <p:cTn id="55" dur="500" fill="hold"/>
                                        <p:tgtEl>
                                          <p:spTgt spid="4">
                                            <p:graphicEl>
                                              <a:dgm id="{3CC33249-49F2-43C7-8DEA-F0CC9BE6D1A6}"/>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graphicEl>
                                              <a:dgm id="{3CC33249-49F2-43C7-8DEA-F0CC9BE6D1A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Table&#10;&#10;Description automatically generated">
            <a:extLst>
              <a:ext uri="{FF2B5EF4-FFF2-40B4-BE49-F238E27FC236}">
                <a16:creationId xmlns:a16="http://schemas.microsoft.com/office/drawing/2014/main" id="{92D5689F-58AB-44C7-A02E-00691B42D4CE}"/>
              </a:ext>
            </a:extLst>
          </p:cNvPr>
          <p:cNvPicPr>
            <a:picLocks noGrp="1" noChangeAspect="1"/>
          </p:cNvPicPr>
          <p:nvPr>
            <p:ph idx="1"/>
          </p:nvPr>
        </p:nvPicPr>
        <p:blipFill>
          <a:blip r:embed="rId2"/>
          <a:stretch>
            <a:fillRect/>
          </a:stretch>
        </p:blipFill>
        <p:spPr>
          <a:xfrm>
            <a:off x="643467" y="893019"/>
            <a:ext cx="10905066" cy="5152642"/>
          </a:xfrm>
          <a:prstGeom prst="rect">
            <a:avLst/>
          </a:prstGeom>
        </p:spPr>
      </p:pic>
    </p:spTree>
    <p:extLst>
      <p:ext uri="{BB962C8B-B14F-4D97-AF65-F5344CB8AC3E}">
        <p14:creationId xmlns:p14="http://schemas.microsoft.com/office/powerpoint/2010/main" val="181681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8B64-8DB7-4920-B914-B726D745A5EB}"/>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C4A81F8E-B348-40D6-9373-DF31EC07162E}"/>
              </a:ext>
            </a:extLst>
          </p:cNvPr>
          <p:cNvPicPr>
            <a:picLocks noGrp="1" noChangeAspect="1"/>
          </p:cNvPicPr>
          <p:nvPr>
            <p:ph idx="1"/>
          </p:nvPr>
        </p:nvPicPr>
        <p:blipFill>
          <a:blip r:embed="rId2"/>
          <a:stretch>
            <a:fillRect/>
          </a:stretch>
        </p:blipFill>
        <p:spPr>
          <a:xfrm>
            <a:off x="484095" y="685800"/>
            <a:ext cx="6935880" cy="2452688"/>
          </a:xfrm>
          <a:prstGeom prst="rect">
            <a:avLst/>
          </a:prstGeom>
        </p:spPr>
      </p:pic>
      <p:pic>
        <p:nvPicPr>
          <p:cNvPr id="5" name="Picture 4">
            <a:extLst>
              <a:ext uri="{FF2B5EF4-FFF2-40B4-BE49-F238E27FC236}">
                <a16:creationId xmlns:a16="http://schemas.microsoft.com/office/drawing/2014/main" id="{B33DA098-2852-4B79-9C22-717464494B00}"/>
              </a:ext>
            </a:extLst>
          </p:cNvPr>
          <p:cNvPicPr>
            <a:picLocks noChangeAspect="1"/>
          </p:cNvPicPr>
          <p:nvPr/>
        </p:nvPicPr>
        <p:blipFill>
          <a:blip r:embed="rId3"/>
          <a:stretch>
            <a:fillRect/>
          </a:stretch>
        </p:blipFill>
        <p:spPr>
          <a:xfrm>
            <a:off x="4706471" y="77041"/>
            <a:ext cx="7312397" cy="2304770"/>
          </a:xfrm>
          <a:prstGeom prst="rect">
            <a:avLst/>
          </a:prstGeom>
        </p:spPr>
      </p:pic>
      <p:pic>
        <p:nvPicPr>
          <p:cNvPr id="6" name="Picture 5">
            <a:extLst>
              <a:ext uri="{FF2B5EF4-FFF2-40B4-BE49-F238E27FC236}">
                <a16:creationId xmlns:a16="http://schemas.microsoft.com/office/drawing/2014/main" id="{EDC39FCB-B3C5-4BA0-8E1C-4BC4B93B1405}"/>
              </a:ext>
            </a:extLst>
          </p:cNvPr>
          <p:cNvPicPr>
            <a:picLocks noChangeAspect="1"/>
          </p:cNvPicPr>
          <p:nvPr/>
        </p:nvPicPr>
        <p:blipFill>
          <a:blip r:embed="rId4"/>
          <a:stretch>
            <a:fillRect/>
          </a:stretch>
        </p:blipFill>
        <p:spPr>
          <a:xfrm>
            <a:off x="2245659" y="2702485"/>
            <a:ext cx="8740588" cy="3790389"/>
          </a:xfrm>
          <a:prstGeom prst="rect">
            <a:avLst/>
          </a:prstGeom>
        </p:spPr>
      </p:pic>
    </p:spTree>
    <p:extLst>
      <p:ext uri="{BB962C8B-B14F-4D97-AF65-F5344CB8AC3E}">
        <p14:creationId xmlns:p14="http://schemas.microsoft.com/office/powerpoint/2010/main" val="329262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0ADF-15EA-49A1-9865-424BC3ED1ED4}"/>
              </a:ext>
            </a:extLst>
          </p:cNvPr>
          <p:cNvSpPr>
            <a:spLocks noGrp="1"/>
          </p:cNvSpPr>
          <p:nvPr>
            <p:ph type="title"/>
          </p:nvPr>
        </p:nvSpPr>
        <p:spPr/>
        <p:txBody>
          <a:bodyPr/>
          <a:lstStyle/>
          <a:p>
            <a:pPr algn="ctr"/>
            <a:r>
              <a:rPr lang="en-US" b="1" dirty="0"/>
              <a:t>Refusals</a:t>
            </a:r>
          </a:p>
        </p:txBody>
      </p:sp>
      <p:sp>
        <p:nvSpPr>
          <p:cNvPr id="3" name="Content Placeholder 2">
            <a:extLst>
              <a:ext uri="{FF2B5EF4-FFF2-40B4-BE49-F238E27FC236}">
                <a16:creationId xmlns:a16="http://schemas.microsoft.com/office/drawing/2014/main" id="{905350ED-10AD-4F16-9C77-5CF6EA956555}"/>
              </a:ext>
            </a:extLst>
          </p:cNvPr>
          <p:cNvSpPr>
            <a:spLocks noGrp="1"/>
          </p:cNvSpPr>
          <p:nvPr>
            <p:ph idx="1"/>
          </p:nvPr>
        </p:nvSpPr>
        <p:spPr/>
        <p:txBody>
          <a:bodyPr>
            <a:normAutofit/>
          </a:bodyPr>
          <a:lstStyle/>
          <a:p>
            <a:pPr marL="0" indent="0">
              <a:buNone/>
            </a:pPr>
            <a:r>
              <a:rPr lang="en-US" sz="3200" dirty="0"/>
              <a:t>Here are some guidelines for writing a refusal:</a:t>
            </a:r>
          </a:p>
          <a:p>
            <a:r>
              <a:rPr lang="en-US" sz="3200" dirty="0"/>
              <a:t>State your subject.</a:t>
            </a:r>
          </a:p>
          <a:p>
            <a:r>
              <a:rPr lang="en-US" sz="3200" dirty="0"/>
              <a:t>Summarize your understanding of the facts.</a:t>
            </a:r>
          </a:p>
          <a:p>
            <a:r>
              <a:rPr lang="en-US" sz="3200" dirty="0"/>
              <a:t>Deliver the bad news, explaining your reasoning.</a:t>
            </a:r>
          </a:p>
          <a:p>
            <a:r>
              <a:rPr lang="en-US" sz="3200" dirty="0"/>
              <a:t>Offer any alternatives, if they are available.</a:t>
            </a:r>
          </a:p>
          <a:p>
            <a:r>
              <a:rPr lang="en-US" sz="3200" dirty="0"/>
              <a:t>Express a desire to retain the relationship.</a:t>
            </a:r>
          </a:p>
          <a:p>
            <a:r>
              <a:rPr lang="en-US" sz="3200" dirty="0"/>
              <a:t>Provide contact information.</a:t>
            </a:r>
          </a:p>
        </p:txBody>
      </p:sp>
    </p:spTree>
    <p:extLst>
      <p:ext uri="{BB962C8B-B14F-4D97-AF65-F5344CB8AC3E}">
        <p14:creationId xmlns:p14="http://schemas.microsoft.com/office/powerpoint/2010/main" val="278859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10515599" cy="5811837"/>
          </a:xfrm>
          <a:prstGeom prst="rect">
            <a:avLst/>
          </a:prstGeom>
        </p:spPr>
      </p:pic>
    </p:spTree>
    <p:extLst>
      <p:ext uri="{BB962C8B-B14F-4D97-AF65-F5344CB8AC3E}">
        <p14:creationId xmlns:p14="http://schemas.microsoft.com/office/powerpoint/2010/main" val="214357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ny question marks on black background">
            <a:extLst>
              <a:ext uri="{FF2B5EF4-FFF2-40B4-BE49-F238E27FC236}">
                <a16:creationId xmlns:a16="http://schemas.microsoft.com/office/drawing/2014/main" id="{2A41A30D-0F14-4BC6-A217-3E3EC448268C}"/>
              </a:ext>
            </a:extLst>
          </p:cNvPr>
          <p:cNvPicPr>
            <a:picLocks noChangeAspect="1"/>
          </p:cNvPicPr>
          <p:nvPr/>
        </p:nvPicPr>
        <p:blipFill rotWithShape="1">
          <a:blip r:embed="rId2"/>
          <a:srcRect t="7787"/>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Any Questions?</a:t>
            </a:r>
          </a:p>
        </p:txBody>
      </p:sp>
    </p:spTree>
    <p:extLst>
      <p:ext uri="{BB962C8B-B14F-4D97-AF65-F5344CB8AC3E}">
        <p14:creationId xmlns:p14="http://schemas.microsoft.com/office/powerpoint/2010/main" val="304378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Instant Messages/ Text Messages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02183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10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A38906EB-1EB5-4DAE-8D53-FD04F96DBFB7}"/>
                                            </p:graphicEl>
                                          </p:spTgt>
                                        </p:tgtEl>
                                        <p:attrNameLst>
                                          <p:attrName>style.visibility</p:attrName>
                                        </p:attrNameLst>
                                      </p:cBhvr>
                                      <p:to>
                                        <p:strVal val="visible"/>
                                      </p:to>
                                    </p:set>
                                    <p:anim calcmode="lin" valueType="num">
                                      <p:cBhvr additive="base">
                                        <p:cTn id="7" dur="500" fill="hold"/>
                                        <p:tgtEl>
                                          <p:spTgt spid="4">
                                            <p:graphicEl>
                                              <a:dgm id="{A38906EB-1EB5-4DAE-8D53-FD04F96DBFB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A38906EB-1EB5-4DAE-8D53-FD04F96DBFB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1A1ED5BD-289A-442A-94B5-E0A75E6D4B04}"/>
                                            </p:graphicEl>
                                          </p:spTgt>
                                        </p:tgtEl>
                                        <p:attrNameLst>
                                          <p:attrName>style.visibility</p:attrName>
                                        </p:attrNameLst>
                                      </p:cBhvr>
                                      <p:to>
                                        <p:strVal val="visible"/>
                                      </p:to>
                                    </p:set>
                                    <p:anim calcmode="lin" valueType="num">
                                      <p:cBhvr additive="base">
                                        <p:cTn id="13" dur="500" fill="hold"/>
                                        <p:tgtEl>
                                          <p:spTgt spid="4">
                                            <p:graphicEl>
                                              <a:dgm id="{1A1ED5BD-289A-442A-94B5-E0A75E6D4B04}"/>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1A1ED5BD-289A-442A-94B5-E0A75E6D4B04}"/>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313B7E05-19FA-48E7-AF9E-79BB9A646805}"/>
                                            </p:graphicEl>
                                          </p:spTgt>
                                        </p:tgtEl>
                                        <p:attrNameLst>
                                          <p:attrName>style.visibility</p:attrName>
                                        </p:attrNameLst>
                                      </p:cBhvr>
                                      <p:to>
                                        <p:strVal val="visible"/>
                                      </p:to>
                                    </p:set>
                                    <p:anim calcmode="lin" valueType="num">
                                      <p:cBhvr additive="base">
                                        <p:cTn id="17" dur="500" fill="hold"/>
                                        <p:tgtEl>
                                          <p:spTgt spid="4">
                                            <p:graphicEl>
                                              <a:dgm id="{313B7E05-19FA-48E7-AF9E-79BB9A646805}"/>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313B7E05-19FA-48E7-AF9E-79BB9A646805}"/>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E6843307-A1D7-48CE-9DA9-B8571200F2FF}"/>
                                            </p:graphicEl>
                                          </p:spTgt>
                                        </p:tgtEl>
                                        <p:attrNameLst>
                                          <p:attrName>style.visibility</p:attrName>
                                        </p:attrNameLst>
                                      </p:cBhvr>
                                      <p:to>
                                        <p:strVal val="visible"/>
                                      </p:to>
                                    </p:set>
                                    <p:anim calcmode="lin" valueType="num">
                                      <p:cBhvr additive="base">
                                        <p:cTn id="23" dur="500" fill="hold"/>
                                        <p:tgtEl>
                                          <p:spTgt spid="4">
                                            <p:graphicEl>
                                              <a:dgm id="{E6843307-A1D7-48CE-9DA9-B8571200F2FF}"/>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E6843307-A1D7-48CE-9DA9-B8571200F2FF}"/>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DF83E659-4496-48C2-90BC-C33B9F4B1907}"/>
                                            </p:graphicEl>
                                          </p:spTgt>
                                        </p:tgtEl>
                                        <p:attrNameLst>
                                          <p:attrName>style.visibility</p:attrName>
                                        </p:attrNameLst>
                                      </p:cBhvr>
                                      <p:to>
                                        <p:strVal val="visible"/>
                                      </p:to>
                                    </p:set>
                                    <p:anim calcmode="lin" valueType="num">
                                      <p:cBhvr additive="base">
                                        <p:cTn id="27" dur="500" fill="hold"/>
                                        <p:tgtEl>
                                          <p:spTgt spid="4">
                                            <p:graphicEl>
                                              <a:dgm id="{DF83E659-4496-48C2-90BC-C33B9F4B1907}"/>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DF83E659-4496-48C2-90BC-C33B9F4B190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pPr algn="ctr"/>
            <a:r>
              <a:rPr lang="en-US" b="1" dirty="0"/>
              <a:t>Benefits of Instant Messages/ Text Messages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6958401"/>
              </p:ext>
            </p:extLst>
          </p:nvPr>
        </p:nvGraphicFramePr>
        <p:xfrm>
          <a:off x="838199" y="1262130"/>
          <a:ext cx="11036121" cy="5280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894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199490EF-95FB-4351-840A-E7C435E70C65}"/>
                                            </p:graphicEl>
                                          </p:spTgt>
                                        </p:tgtEl>
                                        <p:attrNameLst>
                                          <p:attrName>style.visibility</p:attrName>
                                        </p:attrNameLst>
                                      </p:cBhvr>
                                      <p:to>
                                        <p:strVal val="visible"/>
                                      </p:to>
                                    </p:set>
                                    <p:anim calcmode="lin" valueType="num">
                                      <p:cBhvr additive="base">
                                        <p:cTn id="7" dur="500" fill="hold"/>
                                        <p:tgtEl>
                                          <p:spTgt spid="4">
                                            <p:graphicEl>
                                              <a:dgm id="{199490EF-95FB-4351-840A-E7C435E70C6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199490EF-95FB-4351-840A-E7C435E70C6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6C5257CC-06D3-428F-A8B2-EBBD77567D45}"/>
                                            </p:graphicEl>
                                          </p:spTgt>
                                        </p:tgtEl>
                                        <p:attrNameLst>
                                          <p:attrName>style.visibility</p:attrName>
                                        </p:attrNameLst>
                                      </p:cBhvr>
                                      <p:to>
                                        <p:strVal val="visible"/>
                                      </p:to>
                                    </p:set>
                                    <p:anim calcmode="lin" valueType="num">
                                      <p:cBhvr additive="base">
                                        <p:cTn id="13" dur="500" fill="hold"/>
                                        <p:tgtEl>
                                          <p:spTgt spid="4">
                                            <p:graphicEl>
                                              <a:dgm id="{6C5257CC-06D3-428F-A8B2-EBBD77567D4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6C5257CC-06D3-428F-A8B2-EBBD77567D45}"/>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46A63832-A647-456B-9E15-E1498023177B}"/>
                                            </p:graphicEl>
                                          </p:spTgt>
                                        </p:tgtEl>
                                        <p:attrNameLst>
                                          <p:attrName>style.visibility</p:attrName>
                                        </p:attrNameLst>
                                      </p:cBhvr>
                                      <p:to>
                                        <p:strVal val="visible"/>
                                      </p:to>
                                    </p:set>
                                    <p:anim calcmode="lin" valueType="num">
                                      <p:cBhvr additive="base">
                                        <p:cTn id="17" dur="500" fill="hold"/>
                                        <p:tgtEl>
                                          <p:spTgt spid="4">
                                            <p:graphicEl>
                                              <a:dgm id="{46A63832-A647-456B-9E15-E1498023177B}"/>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46A63832-A647-456B-9E15-E1498023177B}"/>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4441CA01-515A-4A53-9848-74983D8B9495}"/>
                                            </p:graphicEl>
                                          </p:spTgt>
                                        </p:tgtEl>
                                        <p:attrNameLst>
                                          <p:attrName>style.visibility</p:attrName>
                                        </p:attrNameLst>
                                      </p:cBhvr>
                                      <p:to>
                                        <p:strVal val="visible"/>
                                      </p:to>
                                    </p:set>
                                    <p:anim calcmode="lin" valueType="num">
                                      <p:cBhvr additive="base">
                                        <p:cTn id="23" dur="500" fill="hold"/>
                                        <p:tgtEl>
                                          <p:spTgt spid="4">
                                            <p:graphicEl>
                                              <a:dgm id="{4441CA01-515A-4A53-9848-74983D8B9495}"/>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4441CA01-515A-4A53-9848-74983D8B9495}"/>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CD472944-F934-4F6D-BB19-D0AAB8679AB9}"/>
                                            </p:graphicEl>
                                          </p:spTgt>
                                        </p:tgtEl>
                                        <p:attrNameLst>
                                          <p:attrName>style.visibility</p:attrName>
                                        </p:attrNameLst>
                                      </p:cBhvr>
                                      <p:to>
                                        <p:strVal val="visible"/>
                                      </p:to>
                                    </p:set>
                                    <p:anim calcmode="lin" valueType="num">
                                      <p:cBhvr additive="base">
                                        <p:cTn id="27" dur="500" fill="hold"/>
                                        <p:tgtEl>
                                          <p:spTgt spid="4">
                                            <p:graphicEl>
                                              <a:dgm id="{CD472944-F934-4F6D-BB19-D0AAB8679AB9}"/>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CD472944-F934-4F6D-BB19-D0AAB8679AB9}"/>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92FB7E64-FCFD-4E28-935B-8146A478A513}"/>
                                            </p:graphicEl>
                                          </p:spTgt>
                                        </p:tgtEl>
                                        <p:attrNameLst>
                                          <p:attrName>style.visibility</p:attrName>
                                        </p:attrNameLst>
                                      </p:cBhvr>
                                      <p:to>
                                        <p:strVal val="visible"/>
                                      </p:to>
                                    </p:set>
                                    <p:anim calcmode="lin" valueType="num">
                                      <p:cBhvr additive="base">
                                        <p:cTn id="33" dur="500" fill="hold"/>
                                        <p:tgtEl>
                                          <p:spTgt spid="4">
                                            <p:graphicEl>
                                              <a:dgm id="{92FB7E64-FCFD-4E28-935B-8146A478A513}"/>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92FB7E64-FCFD-4E28-935B-8146A478A513}"/>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57E09033-CD45-4AD9-AA9D-864C03B83760}"/>
                                            </p:graphicEl>
                                          </p:spTgt>
                                        </p:tgtEl>
                                        <p:attrNameLst>
                                          <p:attrName>style.visibility</p:attrName>
                                        </p:attrNameLst>
                                      </p:cBhvr>
                                      <p:to>
                                        <p:strVal val="visible"/>
                                      </p:to>
                                    </p:set>
                                    <p:anim calcmode="lin" valueType="num">
                                      <p:cBhvr additive="base">
                                        <p:cTn id="37" dur="500" fill="hold"/>
                                        <p:tgtEl>
                                          <p:spTgt spid="4">
                                            <p:graphicEl>
                                              <a:dgm id="{57E09033-CD45-4AD9-AA9D-864C03B8376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57E09033-CD45-4AD9-AA9D-864C03B83760}"/>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E26E02D4-1A7F-4D85-8965-3AE10D09D30F}"/>
                                            </p:graphicEl>
                                          </p:spTgt>
                                        </p:tgtEl>
                                        <p:attrNameLst>
                                          <p:attrName>style.visibility</p:attrName>
                                        </p:attrNameLst>
                                      </p:cBhvr>
                                      <p:to>
                                        <p:strVal val="visible"/>
                                      </p:to>
                                    </p:set>
                                    <p:anim calcmode="lin" valueType="num">
                                      <p:cBhvr additive="base">
                                        <p:cTn id="43" dur="500" fill="hold"/>
                                        <p:tgtEl>
                                          <p:spTgt spid="4">
                                            <p:graphicEl>
                                              <a:dgm id="{E26E02D4-1A7F-4D85-8965-3AE10D09D30F}"/>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E26E02D4-1A7F-4D85-8965-3AE10D09D30F}"/>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D1E9AA4E-3E66-4049-B229-1AB9F1C87489}"/>
                                            </p:graphicEl>
                                          </p:spTgt>
                                        </p:tgtEl>
                                        <p:attrNameLst>
                                          <p:attrName>style.visibility</p:attrName>
                                        </p:attrNameLst>
                                      </p:cBhvr>
                                      <p:to>
                                        <p:strVal val="visible"/>
                                      </p:to>
                                    </p:set>
                                    <p:anim calcmode="lin" valueType="num">
                                      <p:cBhvr additive="base">
                                        <p:cTn id="47" dur="500" fill="hold"/>
                                        <p:tgtEl>
                                          <p:spTgt spid="4">
                                            <p:graphicEl>
                                              <a:dgm id="{D1E9AA4E-3E66-4049-B229-1AB9F1C87489}"/>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D1E9AA4E-3E66-4049-B229-1AB9F1C87489}"/>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7DCFDF3A-484F-43CF-BCCD-86DDDE69C3A4}"/>
                                            </p:graphicEl>
                                          </p:spTgt>
                                        </p:tgtEl>
                                        <p:attrNameLst>
                                          <p:attrName>style.visibility</p:attrName>
                                        </p:attrNameLst>
                                      </p:cBhvr>
                                      <p:to>
                                        <p:strVal val="visible"/>
                                      </p:to>
                                    </p:set>
                                    <p:anim calcmode="lin" valueType="num">
                                      <p:cBhvr additive="base">
                                        <p:cTn id="53" dur="500" fill="hold"/>
                                        <p:tgtEl>
                                          <p:spTgt spid="4">
                                            <p:graphicEl>
                                              <a:dgm id="{7DCFDF3A-484F-43CF-BCCD-86DDDE69C3A4}"/>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7DCFDF3A-484F-43CF-BCCD-86DDDE69C3A4}"/>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BF7487B1-C5DF-4DF5-9C66-1EDDBD4DBC2D}"/>
                                            </p:graphicEl>
                                          </p:spTgt>
                                        </p:tgtEl>
                                        <p:attrNameLst>
                                          <p:attrName>style.visibility</p:attrName>
                                        </p:attrNameLst>
                                      </p:cBhvr>
                                      <p:to>
                                        <p:strVal val="visible"/>
                                      </p:to>
                                    </p:set>
                                    <p:anim calcmode="lin" valueType="num">
                                      <p:cBhvr additive="base">
                                        <p:cTn id="57" dur="500" fill="hold"/>
                                        <p:tgtEl>
                                          <p:spTgt spid="4">
                                            <p:graphicEl>
                                              <a:dgm id="{BF7487B1-C5DF-4DF5-9C66-1EDDBD4DBC2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BF7487B1-C5DF-4DF5-9C66-1EDDBD4DBC2D}"/>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6BA6C435-5663-4DB0-95E8-5BAA1988CECD}"/>
                                            </p:graphicEl>
                                          </p:spTgt>
                                        </p:tgtEl>
                                        <p:attrNameLst>
                                          <p:attrName>style.visibility</p:attrName>
                                        </p:attrNameLst>
                                      </p:cBhvr>
                                      <p:to>
                                        <p:strVal val="visible"/>
                                      </p:to>
                                    </p:set>
                                    <p:anim calcmode="lin" valueType="num">
                                      <p:cBhvr additive="base">
                                        <p:cTn id="63" dur="500" fill="hold"/>
                                        <p:tgtEl>
                                          <p:spTgt spid="4">
                                            <p:graphicEl>
                                              <a:dgm id="{6BA6C435-5663-4DB0-95E8-5BAA1988CECD}"/>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6BA6C435-5663-4DB0-95E8-5BAA1988CECD}"/>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55DDE41F-39EE-477C-A0E9-974842ABD010}"/>
                                            </p:graphicEl>
                                          </p:spTgt>
                                        </p:tgtEl>
                                        <p:attrNameLst>
                                          <p:attrName>style.visibility</p:attrName>
                                        </p:attrNameLst>
                                      </p:cBhvr>
                                      <p:to>
                                        <p:strVal val="visible"/>
                                      </p:to>
                                    </p:set>
                                    <p:anim calcmode="lin" valueType="num">
                                      <p:cBhvr additive="base">
                                        <p:cTn id="67" dur="500" fill="hold"/>
                                        <p:tgtEl>
                                          <p:spTgt spid="4">
                                            <p:graphicEl>
                                              <a:dgm id="{55DDE41F-39EE-477C-A0E9-974842ABD010}"/>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55DDE41F-39EE-477C-A0E9-974842ABD010}"/>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graphicEl>
                                              <a:dgm id="{A205326A-8048-4E4C-92C8-8B34DB166BE6}"/>
                                            </p:graphicEl>
                                          </p:spTgt>
                                        </p:tgtEl>
                                        <p:attrNameLst>
                                          <p:attrName>style.visibility</p:attrName>
                                        </p:attrNameLst>
                                      </p:cBhvr>
                                      <p:to>
                                        <p:strVal val="visible"/>
                                      </p:to>
                                    </p:set>
                                    <p:anim calcmode="lin" valueType="num">
                                      <p:cBhvr additive="base">
                                        <p:cTn id="73" dur="500" fill="hold"/>
                                        <p:tgtEl>
                                          <p:spTgt spid="4">
                                            <p:graphicEl>
                                              <a:dgm id="{A205326A-8048-4E4C-92C8-8B34DB166BE6}"/>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graphicEl>
                                              <a:dgm id="{A205326A-8048-4E4C-92C8-8B34DB166BE6}"/>
                                            </p:graphic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
                                            <p:graphicEl>
                                              <a:dgm id="{5C69A656-520B-415B-B8F7-37F03C6335E5}"/>
                                            </p:graphicEl>
                                          </p:spTgt>
                                        </p:tgtEl>
                                        <p:attrNameLst>
                                          <p:attrName>style.visibility</p:attrName>
                                        </p:attrNameLst>
                                      </p:cBhvr>
                                      <p:to>
                                        <p:strVal val="visible"/>
                                      </p:to>
                                    </p:set>
                                    <p:anim calcmode="lin" valueType="num">
                                      <p:cBhvr additive="base">
                                        <p:cTn id="77" dur="500" fill="hold"/>
                                        <p:tgtEl>
                                          <p:spTgt spid="4">
                                            <p:graphicEl>
                                              <a:dgm id="{5C69A656-520B-415B-B8F7-37F03C6335E5}"/>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graphicEl>
                                              <a:dgm id="{5C69A656-520B-415B-B8F7-37F03C6335E5}"/>
                                            </p:graphic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4">
                                            <p:graphicEl>
                                              <a:dgm id="{8B4986BB-5D4E-4A00-89F3-B335BF812CDC}"/>
                                            </p:graphicEl>
                                          </p:spTgt>
                                        </p:tgtEl>
                                        <p:attrNameLst>
                                          <p:attrName>style.visibility</p:attrName>
                                        </p:attrNameLst>
                                      </p:cBhvr>
                                      <p:to>
                                        <p:strVal val="visible"/>
                                      </p:to>
                                    </p:set>
                                    <p:anim calcmode="lin" valueType="num">
                                      <p:cBhvr additive="base">
                                        <p:cTn id="83" dur="500" fill="hold"/>
                                        <p:tgtEl>
                                          <p:spTgt spid="4">
                                            <p:graphicEl>
                                              <a:dgm id="{8B4986BB-5D4E-4A00-89F3-B335BF812CDC}"/>
                                            </p:graphic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graphicEl>
                                              <a:dgm id="{8B4986BB-5D4E-4A00-89F3-B335BF812CDC}"/>
                                            </p:graphic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
                                            <p:graphicEl>
                                              <a:dgm id="{7CDE8151-45C9-45D4-87D3-5B50CFB4A48E}"/>
                                            </p:graphicEl>
                                          </p:spTgt>
                                        </p:tgtEl>
                                        <p:attrNameLst>
                                          <p:attrName>style.visibility</p:attrName>
                                        </p:attrNameLst>
                                      </p:cBhvr>
                                      <p:to>
                                        <p:strVal val="visible"/>
                                      </p:to>
                                    </p:set>
                                    <p:anim calcmode="lin" valueType="num">
                                      <p:cBhvr additive="base">
                                        <p:cTn id="87" dur="500" fill="hold"/>
                                        <p:tgtEl>
                                          <p:spTgt spid="4">
                                            <p:graphicEl>
                                              <a:dgm id="{7CDE8151-45C9-45D4-87D3-5B50CFB4A48E}"/>
                                            </p:graphicEl>
                                          </p:spTgt>
                                        </p:tgtEl>
                                        <p:attrNameLst>
                                          <p:attrName>ppt_x</p:attrName>
                                        </p:attrNameLst>
                                      </p:cBhvr>
                                      <p:tavLst>
                                        <p:tav tm="0">
                                          <p:val>
                                            <p:strVal val="#ppt_x"/>
                                          </p:val>
                                        </p:tav>
                                        <p:tav tm="100000">
                                          <p:val>
                                            <p:strVal val="#ppt_x"/>
                                          </p:val>
                                        </p:tav>
                                      </p:tavLst>
                                    </p:anim>
                                    <p:anim calcmode="lin" valueType="num">
                                      <p:cBhvr additive="base">
                                        <p:cTn id="88" dur="500" fill="hold"/>
                                        <p:tgtEl>
                                          <p:spTgt spid="4">
                                            <p:graphicEl>
                                              <a:dgm id="{7CDE8151-45C9-45D4-87D3-5B50CFB4A48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Challenges of Instant Messages</a:t>
            </a:r>
          </a:p>
        </p:txBody>
      </p:sp>
      <p:sp>
        <p:nvSpPr>
          <p:cNvPr id="3" name="Content Placeholder 2"/>
          <p:cNvSpPr>
            <a:spLocks noGrp="1"/>
          </p:cNvSpPr>
          <p:nvPr>
            <p:ph idx="1"/>
          </p:nvPr>
        </p:nvSpPr>
        <p:spPr/>
        <p:txBody>
          <a:bodyPr>
            <a:normAutofit fontScale="77500" lnSpcReduction="20000"/>
          </a:bodyPr>
          <a:lstStyle/>
          <a:p>
            <a:r>
              <a:rPr lang="en-US" b="1" dirty="0"/>
              <a:t>Security issues. </a:t>
            </a:r>
            <a:r>
              <a:rPr lang="en-US" dirty="0"/>
              <a:t>IM users are vulnerable to hackers, electronic identity theft, and uncontrolled transfer of documents. </a:t>
            </a:r>
          </a:p>
          <a:p>
            <a:r>
              <a:rPr lang="en-US" b="1" dirty="0"/>
              <a:t>Lost productivity. </a:t>
            </a:r>
            <a:r>
              <a:rPr lang="en-US" dirty="0"/>
              <a:t>Use of IM on the job can lead to job downtime. First, we tend to type more slowly than we talk. Next, the conversational nature of IM leads to “chattiness.” If employees are not careful, or monitored, a brief IM conversation can lead to hours of lost productivity.</a:t>
            </a:r>
          </a:p>
          <a:p>
            <a:r>
              <a:rPr lang="en-US" b="1" dirty="0"/>
              <a:t>Employee abuse. </a:t>
            </a:r>
            <a:r>
              <a:rPr lang="en-US" dirty="0"/>
              <a:t>IM can lead to personal messages rather than job‐related communication with coworkers or customers.</a:t>
            </a:r>
          </a:p>
          <a:p>
            <a:r>
              <a:rPr lang="en-US" b="1" dirty="0"/>
              <a:t>Distraction. </a:t>
            </a:r>
            <a:r>
              <a:rPr lang="en-US" dirty="0"/>
              <a:t>With IM, a bored colleague easily can distract you with personal messages, online chats, and unimportant updates.</a:t>
            </a:r>
          </a:p>
          <a:p>
            <a:r>
              <a:rPr lang="en-US" b="1" dirty="0"/>
              <a:t>Netiquette. </a:t>
            </a:r>
            <a:r>
              <a:rPr lang="en-US" dirty="0"/>
              <a:t>As with e‐mail, due to the casual nature of IM, people tend to relax their professionalism and forget about the rules of polite communication. IM can lead to rudeness or just pointless conversations.</a:t>
            </a:r>
          </a:p>
          <a:p>
            <a:r>
              <a:rPr lang="en-US" b="1" dirty="0" err="1"/>
              <a:t>Spim</a:t>
            </a:r>
            <a:r>
              <a:rPr lang="en-US" b="1" dirty="0"/>
              <a:t>. </a:t>
            </a:r>
            <a:r>
              <a:rPr lang="en-US" dirty="0"/>
              <a:t>IM lends itself to “</a:t>
            </a:r>
            <a:r>
              <a:rPr lang="en-US" dirty="0" err="1"/>
              <a:t>spim</a:t>
            </a:r>
            <a:r>
              <a:rPr lang="en-US" dirty="0"/>
              <a:t>,” instant message spam—unwanted advertisements, pop‐ups, and viruses.</a:t>
            </a:r>
          </a:p>
        </p:txBody>
      </p:sp>
    </p:spTree>
    <p:extLst>
      <p:ext uri="{BB962C8B-B14F-4D97-AF65-F5344CB8AC3E}">
        <p14:creationId xmlns:p14="http://schemas.microsoft.com/office/powerpoint/2010/main" val="379585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Techniques for Successful Instant Messages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6913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35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1E867576-3AE8-42E3-A782-E47C24B43C8F}"/>
                                            </p:graphicEl>
                                          </p:spTgt>
                                        </p:tgtEl>
                                        <p:attrNameLst>
                                          <p:attrName>style.visibility</p:attrName>
                                        </p:attrNameLst>
                                      </p:cBhvr>
                                      <p:to>
                                        <p:strVal val="visible"/>
                                      </p:to>
                                    </p:set>
                                    <p:anim calcmode="lin" valueType="num">
                                      <p:cBhvr additive="base">
                                        <p:cTn id="7" dur="500" fill="hold"/>
                                        <p:tgtEl>
                                          <p:spTgt spid="4">
                                            <p:graphicEl>
                                              <a:dgm id="{1E867576-3AE8-42E3-A782-E47C24B43C8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1E867576-3AE8-42E3-A782-E47C24B43C8F}"/>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0DFC51F6-4184-43D4-95A4-B2374AB5F4CE}"/>
                                            </p:graphicEl>
                                          </p:spTgt>
                                        </p:tgtEl>
                                        <p:attrNameLst>
                                          <p:attrName>style.visibility</p:attrName>
                                        </p:attrNameLst>
                                      </p:cBhvr>
                                      <p:to>
                                        <p:strVal val="visible"/>
                                      </p:to>
                                    </p:set>
                                    <p:anim calcmode="lin" valueType="num">
                                      <p:cBhvr additive="base">
                                        <p:cTn id="13" dur="500" fill="hold"/>
                                        <p:tgtEl>
                                          <p:spTgt spid="4">
                                            <p:graphicEl>
                                              <a:dgm id="{0DFC51F6-4184-43D4-95A4-B2374AB5F4C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0DFC51F6-4184-43D4-95A4-B2374AB5F4CE}"/>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B9ACB821-F2FC-4739-A6B2-D5E0BFDAABC0}"/>
                                            </p:graphicEl>
                                          </p:spTgt>
                                        </p:tgtEl>
                                        <p:attrNameLst>
                                          <p:attrName>style.visibility</p:attrName>
                                        </p:attrNameLst>
                                      </p:cBhvr>
                                      <p:to>
                                        <p:strVal val="visible"/>
                                      </p:to>
                                    </p:set>
                                    <p:anim calcmode="lin" valueType="num">
                                      <p:cBhvr additive="base">
                                        <p:cTn id="17" dur="500" fill="hold"/>
                                        <p:tgtEl>
                                          <p:spTgt spid="4">
                                            <p:graphicEl>
                                              <a:dgm id="{B9ACB821-F2FC-4739-A6B2-D5E0BFDAABC0}"/>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B9ACB821-F2FC-4739-A6B2-D5E0BFDAABC0}"/>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EA878977-1C8A-457C-A918-F020DD4A66AA}"/>
                                            </p:graphicEl>
                                          </p:spTgt>
                                        </p:tgtEl>
                                        <p:attrNameLst>
                                          <p:attrName>style.visibility</p:attrName>
                                        </p:attrNameLst>
                                      </p:cBhvr>
                                      <p:to>
                                        <p:strVal val="visible"/>
                                      </p:to>
                                    </p:set>
                                    <p:anim calcmode="lin" valueType="num">
                                      <p:cBhvr additive="base">
                                        <p:cTn id="23" dur="500" fill="hold"/>
                                        <p:tgtEl>
                                          <p:spTgt spid="4">
                                            <p:graphicEl>
                                              <a:dgm id="{EA878977-1C8A-457C-A918-F020DD4A66AA}"/>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EA878977-1C8A-457C-A918-F020DD4A66AA}"/>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C51CA4B3-0ADE-4129-9791-A0F207DA3760}"/>
                                            </p:graphicEl>
                                          </p:spTgt>
                                        </p:tgtEl>
                                        <p:attrNameLst>
                                          <p:attrName>style.visibility</p:attrName>
                                        </p:attrNameLst>
                                      </p:cBhvr>
                                      <p:to>
                                        <p:strVal val="visible"/>
                                      </p:to>
                                    </p:set>
                                    <p:anim calcmode="lin" valueType="num">
                                      <p:cBhvr additive="base">
                                        <p:cTn id="27" dur="500" fill="hold"/>
                                        <p:tgtEl>
                                          <p:spTgt spid="4">
                                            <p:graphicEl>
                                              <a:dgm id="{C51CA4B3-0ADE-4129-9791-A0F207DA3760}"/>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C51CA4B3-0ADE-4129-9791-A0F207DA3760}"/>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3AA6787F-E053-4877-93F0-67ECFC0CACB2}"/>
                                            </p:graphicEl>
                                          </p:spTgt>
                                        </p:tgtEl>
                                        <p:attrNameLst>
                                          <p:attrName>style.visibility</p:attrName>
                                        </p:attrNameLst>
                                      </p:cBhvr>
                                      <p:to>
                                        <p:strVal val="visible"/>
                                      </p:to>
                                    </p:set>
                                    <p:anim calcmode="lin" valueType="num">
                                      <p:cBhvr additive="base">
                                        <p:cTn id="33" dur="500" fill="hold"/>
                                        <p:tgtEl>
                                          <p:spTgt spid="4">
                                            <p:graphicEl>
                                              <a:dgm id="{3AA6787F-E053-4877-93F0-67ECFC0CACB2}"/>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3AA6787F-E053-4877-93F0-67ECFC0CACB2}"/>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3B8A33B8-DA45-4594-A219-1B61C0EE9122}"/>
                                            </p:graphicEl>
                                          </p:spTgt>
                                        </p:tgtEl>
                                        <p:attrNameLst>
                                          <p:attrName>style.visibility</p:attrName>
                                        </p:attrNameLst>
                                      </p:cBhvr>
                                      <p:to>
                                        <p:strVal val="visible"/>
                                      </p:to>
                                    </p:set>
                                    <p:anim calcmode="lin" valueType="num">
                                      <p:cBhvr additive="base">
                                        <p:cTn id="37" dur="500" fill="hold"/>
                                        <p:tgtEl>
                                          <p:spTgt spid="4">
                                            <p:graphicEl>
                                              <a:dgm id="{3B8A33B8-DA45-4594-A219-1B61C0EE9122}"/>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3B8A33B8-DA45-4594-A219-1B61C0EE9122}"/>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4E07EF5C-499D-460B-A7CE-0ECD4E71AA9C}"/>
                                            </p:graphicEl>
                                          </p:spTgt>
                                        </p:tgtEl>
                                        <p:attrNameLst>
                                          <p:attrName>style.visibility</p:attrName>
                                        </p:attrNameLst>
                                      </p:cBhvr>
                                      <p:to>
                                        <p:strVal val="visible"/>
                                      </p:to>
                                    </p:set>
                                    <p:anim calcmode="lin" valueType="num">
                                      <p:cBhvr additive="base">
                                        <p:cTn id="43" dur="500" fill="hold"/>
                                        <p:tgtEl>
                                          <p:spTgt spid="4">
                                            <p:graphicEl>
                                              <a:dgm id="{4E07EF5C-499D-460B-A7CE-0ECD4E71AA9C}"/>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4E07EF5C-499D-460B-A7CE-0ECD4E71AA9C}"/>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3B7D4A65-1204-4D3D-A400-91105B9FA751}"/>
                                            </p:graphicEl>
                                          </p:spTgt>
                                        </p:tgtEl>
                                        <p:attrNameLst>
                                          <p:attrName>style.visibility</p:attrName>
                                        </p:attrNameLst>
                                      </p:cBhvr>
                                      <p:to>
                                        <p:strVal val="visible"/>
                                      </p:to>
                                    </p:set>
                                    <p:anim calcmode="lin" valueType="num">
                                      <p:cBhvr additive="base">
                                        <p:cTn id="47" dur="500" fill="hold"/>
                                        <p:tgtEl>
                                          <p:spTgt spid="4">
                                            <p:graphicEl>
                                              <a:dgm id="{3B7D4A65-1204-4D3D-A400-91105B9FA751}"/>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3B7D4A65-1204-4D3D-A400-91105B9FA75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0942"/>
          </a:xfrm>
        </p:spPr>
        <p:txBody>
          <a:bodyPr>
            <a:normAutofit fontScale="90000"/>
          </a:bodyPr>
          <a:lstStyle/>
          <a:p>
            <a:pPr algn="ctr"/>
            <a:r>
              <a:rPr lang="en-US" b="1" dirty="0"/>
              <a:t>IM/TM Corporate Usage Policy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0577924"/>
              </p:ext>
            </p:extLst>
          </p:nvPr>
        </p:nvGraphicFramePr>
        <p:xfrm>
          <a:off x="232892" y="1056068"/>
          <a:ext cx="11731581" cy="5537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287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Letters: Essential Components of Letters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3500484"/>
              </p:ext>
            </p:extLst>
          </p:nvPr>
        </p:nvGraphicFramePr>
        <p:xfrm>
          <a:off x="838200" y="1390918"/>
          <a:ext cx="11023242" cy="5022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7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08F5A3A9-9FFB-40BF-A31A-F112B45E849D}"/>
                                            </p:graphicEl>
                                          </p:spTgt>
                                        </p:tgtEl>
                                        <p:attrNameLst>
                                          <p:attrName>style.visibility</p:attrName>
                                        </p:attrNameLst>
                                      </p:cBhvr>
                                      <p:to>
                                        <p:strVal val="visible"/>
                                      </p:to>
                                    </p:set>
                                    <p:anim calcmode="lin" valueType="num">
                                      <p:cBhvr additive="base">
                                        <p:cTn id="7" dur="500" fill="hold"/>
                                        <p:tgtEl>
                                          <p:spTgt spid="4">
                                            <p:graphicEl>
                                              <a:dgm id="{08F5A3A9-9FFB-40BF-A31A-F112B45E849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08F5A3A9-9FFB-40BF-A31A-F112B45E849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25DCA19D-FC02-44DE-B256-BD36A3DD570C}"/>
                                            </p:graphicEl>
                                          </p:spTgt>
                                        </p:tgtEl>
                                        <p:attrNameLst>
                                          <p:attrName>style.visibility</p:attrName>
                                        </p:attrNameLst>
                                      </p:cBhvr>
                                      <p:to>
                                        <p:strVal val="visible"/>
                                      </p:to>
                                    </p:set>
                                    <p:anim calcmode="lin" valueType="num">
                                      <p:cBhvr additive="base">
                                        <p:cTn id="11" dur="500" fill="hold"/>
                                        <p:tgtEl>
                                          <p:spTgt spid="4">
                                            <p:graphicEl>
                                              <a:dgm id="{25DCA19D-FC02-44DE-B256-BD36A3DD570C}"/>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25DCA19D-FC02-44DE-B256-BD36A3DD570C}"/>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graphicEl>
                                              <a:dgm id="{C874735B-33C8-44DF-97C6-5B59F1152535}"/>
                                            </p:graphicEl>
                                          </p:spTgt>
                                        </p:tgtEl>
                                        <p:attrNameLst>
                                          <p:attrName>style.visibility</p:attrName>
                                        </p:attrNameLst>
                                      </p:cBhvr>
                                      <p:to>
                                        <p:strVal val="visible"/>
                                      </p:to>
                                    </p:set>
                                    <p:anim calcmode="lin" valueType="num">
                                      <p:cBhvr additive="base">
                                        <p:cTn id="17" dur="500" fill="hold"/>
                                        <p:tgtEl>
                                          <p:spTgt spid="4">
                                            <p:graphicEl>
                                              <a:dgm id="{C874735B-33C8-44DF-97C6-5B59F1152535}"/>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C874735B-33C8-44DF-97C6-5B59F1152535}"/>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graphicEl>
                                              <a:dgm id="{BF071509-87A2-49BC-ADF3-2990E2F98667}"/>
                                            </p:graphicEl>
                                          </p:spTgt>
                                        </p:tgtEl>
                                        <p:attrNameLst>
                                          <p:attrName>style.visibility</p:attrName>
                                        </p:attrNameLst>
                                      </p:cBhvr>
                                      <p:to>
                                        <p:strVal val="visible"/>
                                      </p:to>
                                    </p:set>
                                    <p:anim calcmode="lin" valueType="num">
                                      <p:cBhvr additive="base">
                                        <p:cTn id="21" dur="500" fill="hold"/>
                                        <p:tgtEl>
                                          <p:spTgt spid="4">
                                            <p:graphicEl>
                                              <a:dgm id="{BF071509-87A2-49BC-ADF3-2990E2F98667}"/>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BF071509-87A2-49BC-ADF3-2990E2F98667}"/>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graphicEl>
                                              <a:dgm id="{B3A3D990-E9E7-4149-9737-D3A5C36C01A3}"/>
                                            </p:graphicEl>
                                          </p:spTgt>
                                        </p:tgtEl>
                                        <p:attrNameLst>
                                          <p:attrName>style.visibility</p:attrName>
                                        </p:attrNameLst>
                                      </p:cBhvr>
                                      <p:to>
                                        <p:strVal val="visible"/>
                                      </p:to>
                                    </p:set>
                                    <p:anim calcmode="lin" valueType="num">
                                      <p:cBhvr additive="base">
                                        <p:cTn id="27" dur="500" fill="hold"/>
                                        <p:tgtEl>
                                          <p:spTgt spid="4">
                                            <p:graphicEl>
                                              <a:dgm id="{B3A3D990-E9E7-4149-9737-D3A5C36C01A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B3A3D990-E9E7-4149-9737-D3A5C36C01A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graphicEl>
                                              <a:dgm id="{65E30BBE-22A3-442A-A1F3-CB34F183244E}"/>
                                            </p:graphicEl>
                                          </p:spTgt>
                                        </p:tgtEl>
                                        <p:attrNameLst>
                                          <p:attrName>style.visibility</p:attrName>
                                        </p:attrNameLst>
                                      </p:cBhvr>
                                      <p:to>
                                        <p:strVal val="visible"/>
                                      </p:to>
                                    </p:set>
                                    <p:anim calcmode="lin" valueType="num">
                                      <p:cBhvr additive="base">
                                        <p:cTn id="31" dur="500" fill="hold"/>
                                        <p:tgtEl>
                                          <p:spTgt spid="4">
                                            <p:graphicEl>
                                              <a:dgm id="{65E30BBE-22A3-442A-A1F3-CB34F183244E}"/>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65E30BBE-22A3-442A-A1F3-CB34F183244E}"/>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7DAC83B0-0C0D-469B-AE0B-CFA8523A8E61}"/>
                                            </p:graphicEl>
                                          </p:spTgt>
                                        </p:tgtEl>
                                        <p:attrNameLst>
                                          <p:attrName>style.visibility</p:attrName>
                                        </p:attrNameLst>
                                      </p:cBhvr>
                                      <p:to>
                                        <p:strVal val="visible"/>
                                      </p:to>
                                    </p:set>
                                    <p:anim calcmode="lin" valueType="num">
                                      <p:cBhvr additive="base">
                                        <p:cTn id="37" dur="500" fill="hold"/>
                                        <p:tgtEl>
                                          <p:spTgt spid="4">
                                            <p:graphicEl>
                                              <a:dgm id="{7DAC83B0-0C0D-469B-AE0B-CFA8523A8E6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7DAC83B0-0C0D-469B-AE0B-CFA8523A8E61}"/>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graphicEl>
                                              <a:dgm id="{BD1D500C-1548-40D4-8D95-0F01B7E7834E}"/>
                                            </p:graphicEl>
                                          </p:spTgt>
                                        </p:tgtEl>
                                        <p:attrNameLst>
                                          <p:attrName>style.visibility</p:attrName>
                                        </p:attrNameLst>
                                      </p:cBhvr>
                                      <p:to>
                                        <p:strVal val="visible"/>
                                      </p:to>
                                    </p:set>
                                    <p:anim calcmode="lin" valueType="num">
                                      <p:cBhvr additive="base">
                                        <p:cTn id="41" dur="500" fill="hold"/>
                                        <p:tgtEl>
                                          <p:spTgt spid="4">
                                            <p:graphicEl>
                                              <a:dgm id="{BD1D500C-1548-40D4-8D95-0F01B7E7834E}"/>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BD1D500C-1548-40D4-8D95-0F01B7E7834E}"/>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graphicEl>
                                              <a:dgm id="{FC1F4D8B-A4EC-41BE-B056-2297969695D8}"/>
                                            </p:graphicEl>
                                          </p:spTgt>
                                        </p:tgtEl>
                                        <p:attrNameLst>
                                          <p:attrName>style.visibility</p:attrName>
                                        </p:attrNameLst>
                                      </p:cBhvr>
                                      <p:to>
                                        <p:strVal val="visible"/>
                                      </p:to>
                                    </p:set>
                                    <p:anim calcmode="lin" valueType="num">
                                      <p:cBhvr additive="base">
                                        <p:cTn id="47" dur="500" fill="hold"/>
                                        <p:tgtEl>
                                          <p:spTgt spid="4">
                                            <p:graphicEl>
                                              <a:dgm id="{FC1F4D8B-A4EC-41BE-B056-2297969695D8}"/>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FC1F4D8B-A4EC-41BE-B056-2297969695D8}"/>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graphicEl>
                                              <a:dgm id="{973B54B2-4AB2-42C4-B880-27DD69564BA4}"/>
                                            </p:graphicEl>
                                          </p:spTgt>
                                        </p:tgtEl>
                                        <p:attrNameLst>
                                          <p:attrName>style.visibility</p:attrName>
                                        </p:attrNameLst>
                                      </p:cBhvr>
                                      <p:to>
                                        <p:strVal val="visible"/>
                                      </p:to>
                                    </p:set>
                                    <p:anim calcmode="lin" valueType="num">
                                      <p:cBhvr additive="base">
                                        <p:cTn id="51" dur="500" fill="hold"/>
                                        <p:tgtEl>
                                          <p:spTgt spid="4">
                                            <p:graphicEl>
                                              <a:dgm id="{973B54B2-4AB2-42C4-B880-27DD69564BA4}"/>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graphicEl>
                                              <a:dgm id="{973B54B2-4AB2-42C4-B880-27DD69564BA4}"/>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graphicEl>
                                              <a:dgm id="{42818D08-42FD-449A-8099-88D78AF3013A}"/>
                                            </p:graphicEl>
                                          </p:spTgt>
                                        </p:tgtEl>
                                        <p:attrNameLst>
                                          <p:attrName>style.visibility</p:attrName>
                                        </p:attrNameLst>
                                      </p:cBhvr>
                                      <p:to>
                                        <p:strVal val="visible"/>
                                      </p:to>
                                    </p:set>
                                    <p:anim calcmode="lin" valueType="num">
                                      <p:cBhvr additive="base">
                                        <p:cTn id="57" dur="500" fill="hold"/>
                                        <p:tgtEl>
                                          <p:spTgt spid="4">
                                            <p:graphicEl>
                                              <a:dgm id="{42818D08-42FD-449A-8099-88D78AF3013A}"/>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42818D08-42FD-449A-8099-88D78AF3013A}"/>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graphicEl>
                                              <a:dgm id="{9B4069F7-D327-4219-BBC3-648DB379A785}"/>
                                            </p:graphicEl>
                                          </p:spTgt>
                                        </p:tgtEl>
                                        <p:attrNameLst>
                                          <p:attrName>style.visibility</p:attrName>
                                        </p:attrNameLst>
                                      </p:cBhvr>
                                      <p:to>
                                        <p:strVal val="visible"/>
                                      </p:to>
                                    </p:set>
                                    <p:anim calcmode="lin" valueType="num">
                                      <p:cBhvr additive="base">
                                        <p:cTn id="61" dur="500" fill="hold"/>
                                        <p:tgtEl>
                                          <p:spTgt spid="4">
                                            <p:graphicEl>
                                              <a:dgm id="{9B4069F7-D327-4219-BBC3-648DB379A785}"/>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graphicEl>
                                              <a:dgm id="{9B4069F7-D327-4219-BBC3-648DB379A785}"/>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graphicEl>
                                              <a:dgm id="{FBF01148-B81C-4A8D-A166-6F5AE9DD8444}"/>
                                            </p:graphicEl>
                                          </p:spTgt>
                                        </p:tgtEl>
                                        <p:attrNameLst>
                                          <p:attrName>style.visibility</p:attrName>
                                        </p:attrNameLst>
                                      </p:cBhvr>
                                      <p:to>
                                        <p:strVal val="visible"/>
                                      </p:to>
                                    </p:set>
                                    <p:anim calcmode="lin" valueType="num">
                                      <p:cBhvr additive="base">
                                        <p:cTn id="67" dur="500" fill="hold"/>
                                        <p:tgtEl>
                                          <p:spTgt spid="4">
                                            <p:graphicEl>
                                              <a:dgm id="{FBF01148-B81C-4A8D-A166-6F5AE9DD844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FBF01148-B81C-4A8D-A166-6F5AE9DD8444}"/>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
                                            <p:graphicEl>
                                              <a:dgm id="{3646DF2A-4EAF-44C3-B573-E09E8390D0BF}"/>
                                            </p:graphicEl>
                                          </p:spTgt>
                                        </p:tgtEl>
                                        <p:attrNameLst>
                                          <p:attrName>style.visibility</p:attrName>
                                        </p:attrNameLst>
                                      </p:cBhvr>
                                      <p:to>
                                        <p:strVal val="visible"/>
                                      </p:to>
                                    </p:set>
                                    <p:anim calcmode="lin" valueType="num">
                                      <p:cBhvr additive="base">
                                        <p:cTn id="71" dur="500" fill="hold"/>
                                        <p:tgtEl>
                                          <p:spTgt spid="4">
                                            <p:graphicEl>
                                              <a:dgm id="{3646DF2A-4EAF-44C3-B573-E09E8390D0BF}"/>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graphicEl>
                                              <a:dgm id="{3646DF2A-4EAF-44C3-B573-E09E8390D0BF}"/>
                                            </p:graphic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graphicEl>
                                              <a:dgm id="{5F616F26-B173-4BE2-9CD3-0827ED90E479}"/>
                                            </p:graphicEl>
                                          </p:spTgt>
                                        </p:tgtEl>
                                        <p:attrNameLst>
                                          <p:attrName>style.visibility</p:attrName>
                                        </p:attrNameLst>
                                      </p:cBhvr>
                                      <p:to>
                                        <p:strVal val="visible"/>
                                      </p:to>
                                    </p:set>
                                    <p:anim calcmode="lin" valueType="num">
                                      <p:cBhvr additive="base">
                                        <p:cTn id="77" dur="500" fill="hold"/>
                                        <p:tgtEl>
                                          <p:spTgt spid="4">
                                            <p:graphicEl>
                                              <a:dgm id="{5F616F26-B173-4BE2-9CD3-0827ED90E479}"/>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graphicEl>
                                              <a:dgm id="{5F616F26-B173-4BE2-9CD3-0827ED90E479}"/>
                                            </p:graphic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
                                            <p:graphicEl>
                                              <a:dgm id="{2C74D160-3DFA-4E83-A1E9-2EDDC40C227E}"/>
                                            </p:graphicEl>
                                          </p:spTgt>
                                        </p:tgtEl>
                                        <p:attrNameLst>
                                          <p:attrName>style.visibility</p:attrName>
                                        </p:attrNameLst>
                                      </p:cBhvr>
                                      <p:to>
                                        <p:strVal val="visible"/>
                                      </p:to>
                                    </p:set>
                                    <p:anim calcmode="lin" valueType="num">
                                      <p:cBhvr additive="base">
                                        <p:cTn id="81" dur="500" fill="hold"/>
                                        <p:tgtEl>
                                          <p:spTgt spid="4">
                                            <p:graphicEl>
                                              <a:dgm id="{2C74D160-3DFA-4E83-A1E9-2EDDC40C227E}"/>
                                            </p:graphicEl>
                                          </p:spTgt>
                                        </p:tgtEl>
                                        <p:attrNameLst>
                                          <p:attrName>ppt_x</p:attrName>
                                        </p:attrNameLst>
                                      </p:cBhvr>
                                      <p:tavLst>
                                        <p:tav tm="0">
                                          <p:val>
                                            <p:strVal val="#ppt_x"/>
                                          </p:val>
                                        </p:tav>
                                        <p:tav tm="100000">
                                          <p:val>
                                            <p:strVal val="#ppt_x"/>
                                          </p:val>
                                        </p:tav>
                                      </p:tavLst>
                                    </p:anim>
                                    <p:anim calcmode="lin" valueType="num">
                                      <p:cBhvr additive="base">
                                        <p:cTn id="82" dur="500" fill="hold"/>
                                        <p:tgtEl>
                                          <p:spTgt spid="4">
                                            <p:graphicEl>
                                              <a:dgm id="{2C74D160-3DFA-4E83-A1E9-2EDDC40C227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63639" y="193182"/>
            <a:ext cx="10890161" cy="6272011"/>
          </a:xfrm>
          <a:prstGeom prst="rect">
            <a:avLst/>
          </a:prstGeom>
        </p:spPr>
      </p:pic>
    </p:spTree>
    <p:extLst>
      <p:ext uri="{BB962C8B-B14F-4D97-AF65-F5344CB8AC3E}">
        <p14:creationId xmlns:p14="http://schemas.microsoft.com/office/powerpoint/2010/main" val="320010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Optional Components of Letters</a:t>
            </a:r>
            <a:endParaRPr lang="en-US" dirty="0"/>
          </a:p>
        </p:txBody>
      </p:sp>
      <p:sp>
        <p:nvSpPr>
          <p:cNvPr id="3" name="Content Placeholder 2"/>
          <p:cNvSpPr>
            <a:spLocks noGrp="1"/>
          </p:cNvSpPr>
          <p:nvPr>
            <p:ph idx="1"/>
          </p:nvPr>
        </p:nvSpPr>
        <p:spPr/>
        <p:txBody>
          <a:bodyPr>
            <a:normAutofit/>
          </a:bodyPr>
          <a:lstStyle/>
          <a:p>
            <a:r>
              <a:rPr lang="en-US" b="1"/>
              <a:t>Subject Line.</a:t>
            </a:r>
          </a:p>
          <a:p>
            <a:r>
              <a:rPr lang="en-US" b="1"/>
              <a:t>New‐Page Notations.</a:t>
            </a:r>
          </a:p>
          <a:p>
            <a:r>
              <a:rPr lang="en-US" b="1"/>
              <a:t>Writer’s and Typist’s Initials.</a:t>
            </a:r>
          </a:p>
          <a:p>
            <a:r>
              <a:rPr lang="en-US" b="1"/>
              <a:t>Enclosure Notation.</a:t>
            </a:r>
          </a:p>
          <a:p>
            <a:r>
              <a:rPr lang="en-US" b="1"/>
              <a:t>Copy Notation.</a:t>
            </a:r>
            <a:endParaRPr lang="en-US" dirty="0"/>
          </a:p>
        </p:txBody>
      </p:sp>
      <p:pic>
        <p:nvPicPr>
          <p:cNvPr id="4" name="Picture 3"/>
          <p:cNvPicPr>
            <a:picLocks noChangeAspect="1"/>
          </p:cNvPicPr>
          <p:nvPr/>
        </p:nvPicPr>
        <p:blipFill>
          <a:blip r:embed="rId2"/>
          <a:stretch>
            <a:fillRect/>
          </a:stretch>
        </p:blipFill>
        <p:spPr>
          <a:xfrm>
            <a:off x="4977871" y="1690688"/>
            <a:ext cx="6702431" cy="1184531"/>
          </a:xfrm>
          <a:prstGeom prst="rect">
            <a:avLst/>
          </a:prstGeom>
        </p:spPr>
      </p:pic>
      <p:pic>
        <p:nvPicPr>
          <p:cNvPr id="5" name="Picture 4"/>
          <p:cNvPicPr>
            <a:picLocks noChangeAspect="1"/>
          </p:cNvPicPr>
          <p:nvPr/>
        </p:nvPicPr>
        <p:blipFill>
          <a:blip r:embed="rId3"/>
          <a:stretch>
            <a:fillRect/>
          </a:stretch>
        </p:blipFill>
        <p:spPr>
          <a:xfrm>
            <a:off x="4850462" y="4001294"/>
            <a:ext cx="6666589" cy="1514063"/>
          </a:xfrm>
          <a:prstGeom prst="rect">
            <a:avLst/>
          </a:prstGeom>
        </p:spPr>
      </p:pic>
    </p:spTree>
    <p:extLst>
      <p:ext uri="{BB962C8B-B14F-4D97-AF65-F5344CB8AC3E}">
        <p14:creationId xmlns:p14="http://schemas.microsoft.com/office/powerpoint/2010/main" val="42661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764</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Routine Correspondence</vt:lpstr>
      <vt:lpstr>Instant Messages/ Text Messages</vt:lpstr>
      <vt:lpstr>Benefits of Instant Messages/ Text Messages</vt:lpstr>
      <vt:lpstr>Challenges of Instant Messages</vt:lpstr>
      <vt:lpstr>Techniques for Successful Instant Messages</vt:lpstr>
      <vt:lpstr>IM/TM Corporate Usage Policy</vt:lpstr>
      <vt:lpstr>Letters: Essential Components of Letters</vt:lpstr>
      <vt:lpstr>PowerPoint Presentation</vt:lpstr>
      <vt:lpstr>Optional Components of Letters</vt:lpstr>
      <vt:lpstr>Reasons for Writing Memos, E-Mails &amp; Letters</vt:lpstr>
      <vt:lpstr>PowerPoint Presentation</vt:lpstr>
      <vt:lpstr>PowerPoint Presentation</vt:lpstr>
      <vt:lpstr>Refusals</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Routine Correspondence</dc:title>
  <dc:creator>arfan</dc:creator>
  <cp:lastModifiedBy>arfan</cp:lastModifiedBy>
  <cp:revision>6</cp:revision>
  <dcterms:created xsi:type="dcterms:W3CDTF">2022-09-18T17:36:24Z</dcterms:created>
  <dcterms:modified xsi:type="dcterms:W3CDTF">2022-09-22T07:24:28Z</dcterms:modified>
</cp:coreProperties>
</file>