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1" d="100"/>
          <a:sy n="71"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B37AC0-AFFE-4426-A2A7-251AD1F1E489}"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813C969B-00D2-4C3E-A221-07822962E6C2}">
      <dgm:prSet phldrT="[Text]" custT="1"/>
      <dgm:spPr/>
      <dgm:t>
        <a:bodyPr/>
        <a:lstStyle/>
        <a:p>
          <a:r>
            <a:rPr lang="en-US" sz="1800" dirty="0"/>
            <a:t>Put only one idea in each sentence.</a:t>
          </a:r>
        </a:p>
      </dgm:t>
    </dgm:pt>
    <dgm:pt modelId="{14745826-9C7D-47EA-8DCC-9D58679BAD9D}" type="parTrans" cxnId="{E2550BDE-5F6F-4370-97C8-9DBA2C5B55D8}">
      <dgm:prSet/>
      <dgm:spPr/>
      <dgm:t>
        <a:bodyPr/>
        <a:lstStyle/>
        <a:p>
          <a:endParaRPr lang="en-US"/>
        </a:p>
      </dgm:t>
    </dgm:pt>
    <dgm:pt modelId="{D215C6F7-17F2-4ACA-B5E1-C23ED865ADAA}" type="sibTrans" cxnId="{E2550BDE-5F6F-4370-97C8-9DBA2C5B55D8}">
      <dgm:prSet custT="1"/>
      <dgm:spPr/>
      <dgm:t>
        <a:bodyPr/>
        <a:lstStyle/>
        <a:p>
          <a:endParaRPr lang="en-US" sz="1800"/>
        </a:p>
      </dgm:t>
    </dgm:pt>
    <dgm:pt modelId="{3774BE62-BF80-4691-A4B4-216EAD9F86CC}">
      <dgm:prSet phldrT="[Text]" custT="1"/>
      <dgm:spPr/>
      <dgm:t>
        <a:bodyPr/>
        <a:lstStyle/>
        <a:p>
          <a:r>
            <a:rPr lang="en-US" sz="1800" dirty="0"/>
            <a:t>Stay away from examples that require readers to understand metaphors outside of their experience.</a:t>
          </a:r>
        </a:p>
      </dgm:t>
    </dgm:pt>
    <dgm:pt modelId="{E18C1C3B-90F5-4939-A259-D02A631DC1D7}" type="parTrans" cxnId="{64C39156-3CE7-416C-9EB4-02349C61FFF5}">
      <dgm:prSet/>
      <dgm:spPr/>
      <dgm:t>
        <a:bodyPr/>
        <a:lstStyle/>
        <a:p>
          <a:endParaRPr lang="en-US"/>
        </a:p>
      </dgm:t>
    </dgm:pt>
    <dgm:pt modelId="{F455CAE6-6E5B-4E47-A1AE-41BB10410035}" type="sibTrans" cxnId="{64C39156-3CE7-416C-9EB4-02349C61FFF5}">
      <dgm:prSet custT="1"/>
      <dgm:spPr/>
      <dgm:t>
        <a:bodyPr/>
        <a:lstStyle/>
        <a:p>
          <a:endParaRPr lang="en-US" sz="1800"/>
        </a:p>
      </dgm:t>
    </dgm:pt>
    <dgm:pt modelId="{94A9397A-0BCE-4F71-AE34-55D9DA1D9C6D}">
      <dgm:prSet phldrT="[Text]" custT="1"/>
      <dgm:spPr/>
      <dgm:t>
        <a:bodyPr/>
        <a:lstStyle/>
        <a:p>
          <a:r>
            <a:rPr lang="en-US" sz="1800" dirty="0"/>
            <a:t>Consider your word choice.</a:t>
          </a:r>
        </a:p>
      </dgm:t>
    </dgm:pt>
    <dgm:pt modelId="{74B5D94E-80B7-477B-B799-4FBF110EAC93}" type="parTrans" cxnId="{3DB94B41-1858-458B-8578-3433D960BE8F}">
      <dgm:prSet/>
      <dgm:spPr/>
      <dgm:t>
        <a:bodyPr/>
        <a:lstStyle/>
        <a:p>
          <a:endParaRPr lang="en-US"/>
        </a:p>
      </dgm:t>
    </dgm:pt>
    <dgm:pt modelId="{5B17A6EB-B121-47FC-80CE-B8282CC81A0B}" type="sibTrans" cxnId="{3DB94B41-1858-458B-8578-3433D960BE8F}">
      <dgm:prSet custT="1"/>
      <dgm:spPr/>
      <dgm:t>
        <a:bodyPr/>
        <a:lstStyle/>
        <a:p>
          <a:endParaRPr lang="en-US" sz="1800"/>
        </a:p>
      </dgm:t>
    </dgm:pt>
    <dgm:pt modelId="{C33BE1AA-B082-4A4C-AEF7-E9860CF30227}">
      <dgm:prSet phldrT="[Text]" custT="1"/>
      <dgm:spPr/>
      <dgm:t>
        <a:bodyPr/>
        <a:lstStyle/>
        <a:p>
          <a:r>
            <a:rPr lang="en-US" sz="1800" dirty="0"/>
            <a:t>Use consistent vocabulary.</a:t>
          </a:r>
        </a:p>
      </dgm:t>
    </dgm:pt>
    <dgm:pt modelId="{D8201482-DF6F-422B-BFB0-882FE8743AE4}" type="parTrans" cxnId="{4D314846-8F3F-4128-A449-3D7FC8FEFC9F}">
      <dgm:prSet/>
      <dgm:spPr/>
      <dgm:t>
        <a:bodyPr/>
        <a:lstStyle/>
        <a:p>
          <a:endParaRPr lang="en-US"/>
        </a:p>
      </dgm:t>
    </dgm:pt>
    <dgm:pt modelId="{75D743C8-4002-4F9A-8542-CFD0386DD80F}" type="sibTrans" cxnId="{4D314846-8F3F-4128-A449-3D7FC8FEFC9F}">
      <dgm:prSet custT="1"/>
      <dgm:spPr/>
      <dgm:t>
        <a:bodyPr/>
        <a:lstStyle/>
        <a:p>
          <a:endParaRPr lang="en-US" sz="1800"/>
        </a:p>
      </dgm:t>
    </dgm:pt>
    <dgm:pt modelId="{6E46B593-59AC-4DFB-83EB-81F245CDE600}">
      <dgm:prSet phldrT="[Text]" custT="1"/>
      <dgm:spPr/>
      <dgm:t>
        <a:bodyPr/>
        <a:lstStyle/>
        <a:p>
          <a:r>
            <a:rPr lang="en-US" sz="1800" dirty="0"/>
            <a:t>Don’t switch to synonyms</a:t>
          </a:r>
        </a:p>
      </dgm:t>
    </dgm:pt>
    <dgm:pt modelId="{35A2D74A-8ACA-473D-A699-08C21B453325}" type="parTrans" cxnId="{EA50CF94-FED6-45F9-ACE1-DEBB4C505E2F}">
      <dgm:prSet/>
      <dgm:spPr/>
      <dgm:t>
        <a:bodyPr/>
        <a:lstStyle/>
        <a:p>
          <a:endParaRPr lang="en-US"/>
        </a:p>
      </dgm:t>
    </dgm:pt>
    <dgm:pt modelId="{A2091AB2-F24C-40C1-92D0-992E08A4A2C6}" type="sibTrans" cxnId="{EA50CF94-FED6-45F9-ACE1-DEBB4C505E2F}">
      <dgm:prSet/>
      <dgm:spPr/>
      <dgm:t>
        <a:bodyPr/>
        <a:lstStyle/>
        <a:p>
          <a:endParaRPr lang="en-US"/>
        </a:p>
      </dgm:t>
    </dgm:pt>
    <dgm:pt modelId="{48C67AE6-BD67-4B90-809D-D14ACA11A4A8}">
      <dgm:prSet phldrT="[Text]" custT="1"/>
      <dgm:spPr/>
      <dgm:t>
        <a:bodyPr/>
        <a:lstStyle/>
        <a:p>
          <a:r>
            <a:rPr lang="en-US" sz="1800" dirty="0"/>
            <a:t>Outlet: America</a:t>
          </a:r>
        </a:p>
      </dgm:t>
    </dgm:pt>
    <dgm:pt modelId="{32F47B3C-9209-45D4-9B1B-B37C38474D44}" type="parTrans" cxnId="{AA70FF44-7343-4F1B-B9C9-BF34C6118FD0}">
      <dgm:prSet/>
      <dgm:spPr/>
      <dgm:t>
        <a:bodyPr/>
        <a:lstStyle/>
        <a:p>
          <a:endParaRPr lang="en-US"/>
        </a:p>
      </dgm:t>
    </dgm:pt>
    <dgm:pt modelId="{BA1AF3BB-76C4-4056-8623-07012F38DF55}" type="sibTrans" cxnId="{AA70FF44-7343-4F1B-B9C9-BF34C6118FD0}">
      <dgm:prSet/>
      <dgm:spPr/>
      <dgm:t>
        <a:bodyPr/>
        <a:lstStyle/>
        <a:p>
          <a:endParaRPr lang="en-US"/>
        </a:p>
      </dgm:t>
    </dgm:pt>
    <dgm:pt modelId="{11321367-84D2-46CA-BD4F-8DE72501F772}">
      <dgm:prSet phldrT="[Text]" custT="1"/>
      <dgm:spPr/>
      <dgm:t>
        <a:bodyPr/>
        <a:lstStyle/>
        <a:p>
          <a:r>
            <a:rPr lang="en-US" sz="1800" dirty="0"/>
            <a:t>Socket: UK</a:t>
          </a:r>
        </a:p>
      </dgm:t>
    </dgm:pt>
    <dgm:pt modelId="{F6182637-BFE6-4067-B751-20F9C603B108}" type="parTrans" cxnId="{B4201FB7-1B9E-467E-B6B2-62430F2D767F}">
      <dgm:prSet/>
      <dgm:spPr/>
      <dgm:t>
        <a:bodyPr/>
        <a:lstStyle/>
        <a:p>
          <a:endParaRPr lang="en-US"/>
        </a:p>
      </dgm:t>
    </dgm:pt>
    <dgm:pt modelId="{D8812B11-DD82-4371-B58C-1983E1E6EF7C}" type="sibTrans" cxnId="{B4201FB7-1B9E-467E-B6B2-62430F2D767F}">
      <dgm:prSet/>
      <dgm:spPr/>
      <dgm:t>
        <a:bodyPr/>
        <a:lstStyle/>
        <a:p>
          <a:endParaRPr lang="en-US"/>
        </a:p>
      </dgm:t>
    </dgm:pt>
    <dgm:pt modelId="{168B7AD9-83F5-4A17-B6D2-9455DCA88176}">
      <dgm:prSet phldrT="[Text]" custT="1"/>
      <dgm:spPr/>
      <dgm:t>
        <a:bodyPr/>
        <a:lstStyle/>
        <a:p>
          <a:r>
            <a:rPr lang="en-US" sz="1800" dirty="0"/>
            <a:t>Use an adequate mix between the active voice and the passive voice.</a:t>
          </a:r>
        </a:p>
      </dgm:t>
    </dgm:pt>
    <dgm:pt modelId="{8D0AE4A9-8FAB-4FD8-819A-691BDA8B2B8E}" type="parTrans" cxnId="{BF516D8D-872B-4920-9CFF-16F35D1F2E69}">
      <dgm:prSet/>
      <dgm:spPr/>
      <dgm:t>
        <a:bodyPr/>
        <a:lstStyle/>
        <a:p>
          <a:endParaRPr lang="en-US"/>
        </a:p>
      </dgm:t>
    </dgm:pt>
    <dgm:pt modelId="{8A13AD18-C459-4B45-B7AE-F0B69D68876E}" type="sibTrans" cxnId="{BF516D8D-872B-4920-9CFF-16F35D1F2E69}">
      <dgm:prSet custT="1"/>
      <dgm:spPr/>
      <dgm:t>
        <a:bodyPr/>
        <a:lstStyle/>
        <a:p>
          <a:endParaRPr lang="en-US" sz="1800"/>
        </a:p>
      </dgm:t>
    </dgm:pt>
    <dgm:pt modelId="{AFB26859-AB6E-4BBB-990F-F0B01A2A146A}">
      <dgm:prSet phldrT="[Text]" custT="1"/>
      <dgm:spPr/>
      <dgm:t>
        <a:bodyPr/>
        <a:lstStyle/>
        <a:p>
          <a:r>
            <a:rPr lang="en-US" sz="1800" dirty="0"/>
            <a:t>Write words in full instead of using contractions, especially in negative statements.</a:t>
          </a:r>
        </a:p>
      </dgm:t>
    </dgm:pt>
    <dgm:pt modelId="{65E24285-2F43-4D2A-923C-4FBAD09A8C7B}" type="parTrans" cxnId="{7222AD34-0FF1-4385-AE87-205D54DE43CC}">
      <dgm:prSet/>
      <dgm:spPr/>
      <dgm:t>
        <a:bodyPr/>
        <a:lstStyle/>
        <a:p>
          <a:endParaRPr lang="en-US"/>
        </a:p>
      </dgm:t>
    </dgm:pt>
    <dgm:pt modelId="{72771825-9260-4FA3-9DB5-ADCC741A147E}" type="sibTrans" cxnId="{7222AD34-0FF1-4385-AE87-205D54DE43CC}">
      <dgm:prSet custT="1"/>
      <dgm:spPr/>
      <dgm:t>
        <a:bodyPr/>
        <a:lstStyle/>
        <a:p>
          <a:endParaRPr lang="en-US" sz="1800"/>
        </a:p>
      </dgm:t>
    </dgm:pt>
    <dgm:pt modelId="{8B0105CC-C846-460F-A211-15D85B39B238}">
      <dgm:prSet phldrT="[Text]" custT="1"/>
      <dgm:spPr/>
      <dgm:t>
        <a:bodyPr/>
        <a:lstStyle/>
        <a:p>
          <a:r>
            <a:rPr lang="en-US" sz="1800" dirty="0"/>
            <a:t>Use –</a:t>
          </a:r>
          <a:r>
            <a:rPr lang="en-US" sz="1800" dirty="0" err="1"/>
            <a:t>ing</a:t>
          </a:r>
          <a:r>
            <a:rPr lang="en-US" sz="1800" dirty="0"/>
            <a:t> and –ed forms carefully.</a:t>
          </a:r>
        </a:p>
      </dgm:t>
    </dgm:pt>
    <dgm:pt modelId="{4138A42C-1880-4DD0-9CAF-BAC899C62403}" type="parTrans" cxnId="{6ECE0A8F-E947-4756-B0AF-B231BC8C8DCE}">
      <dgm:prSet/>
      <dgm:spPr/>
      <dgm:t>
        <a:bodyPr/>
        <a:lstStyle/>
        <a:p>
          <a:endParaRPr lang="en-US"/>
        </a:p>
      </dgm:t>
    </dgm:pt>
    <dgm:pt modelId="{46B9ADB3-1A01-4096-9EB3-3EC9534232E9}" type="sibTrans" cxnId="{6ECE0A8F-E947-4756-B0AF-B231BC8C8DCE}">
      <dgm:prSet/>
      <dgm:spPr/>
      <dgm:t>
        <a:bodyPr/>
        <a:lstStyle/>
        <a:p>
          <a:endParaRPr lang="en-US"/>
        </a:p>
      </dgm:t>
    </dgm:pt>
    <dgm:pt modelId="{3D193DEA-DACB-46E6-8AE0-4CB8F259A9F9}" type="pres">
      <dgm:prSet presAssocID="{AAB37AC0-AFFE-4426-A2A7-251AD1F1E489}" presName="Name0" presStyleCnt="0">
        <dgm:presLayoutVars>
          <dgm:dir/>
          <dgm:resizeHandles val="exact"/>
        </dgm:presLayoutVars>
      </dgm:prSet>
      <dgm:spPr/>
    </dgm:pt>
    <dgm:pt modelId="{488353C6-3BEE-40DB-A711-A2C7FA63F0A7}" type="pres">
      <dgm:prSet presAssocID="{813C969B-00D2-4C3E-A221-07822962E6C2}" presName="node" presStyleLbl="node1" presStyleIdx="0" presStyleCnt="7">
        <dgm:presLayoutVars>
          <dgm:bulletEnabled val="1"/>
        </dgm:presLayoutVars>
      </dgm:prSet>
      <dgm:spPr/>
    </dgm:pt>
    <dgm:pt modelId="{A01076A6-8276-4ABF-9041-C5E146E3128F}" type="pres">
      <dgm:prSet presAssocID="{D215C6F7-17F2-4ACA-B5E1-C23ED865ADAA}" presName="sibTrans" presStyleLbl="sibTrans1D1" presStyleIdx="0" presStyleCnt="6"/>
      <dgm:spPr/>
    </dgm:pt>
    <dgm:pt modelId="{6748A314-478E-4AF8-A5B0-DFD8F05FB9C0}" type="pres">
      <dgm:prSet presAssocID="{D215C6F7-17F2-4ACA-B5E1-C23ED865ADAA}" presName="connectorText" presStyleLbl="sibTrans1D1" presStyleIdx="0" presStyleCnt="6"/>
      <dgm:spPr/>
    </dgm:pt>
    <dgm:pt modelId="{9D8A7D38-84B7-4D54-B442-7DCF1A7516FD}" type="pres">
      <dgm:prSet presAssocID="{3774BE62-BF80-4691-A4B4-216EAD9F86CC}" presName="node" presStyleLbl="node1" presStyleIdx="1" presStyleCnt="7" custScaleX="198851" custScaleY="138744">
        <dgm:presLayoutVars>
          <dgm:bulletEnabled val="1"/>
        </dgm:presLayoutVars>
      </dgm:prSet>
      <dgm:spPr/>
    </dgm:pt>
    <dgm:pt modelId="{D820E946-5CEC-4FF4-B508-4CB03CDB891B}" type="pres">
      <dgm:prSet presAssocID="{F455CAE6-6E5B-4E47-A1AE-41BB10410035}" presName="sibTrans" presStyleLbl="sibTrans1D1" presStyleIdx="1" presStyleCnt="6"/>
      <dgm:spPr/>
    </dgm:pt>
    <dgm:pt modelId="{09A9903D-4C30-415C-904F-0F4D14486073}" type="pres">
      <dgm:prSet presAssocID="{F455CAE6-6E5B-4E47-A1AE-41BB10410035}" presName="connectorText" presStyleLbl="sibTrans1D1" presStyleIdx="1" presStyleCnt="6"/>
      <dgm:spPr/>
    </dgm:pt>
    <dgm:pt modelId="{FA73A9AB-B745-4EFE-97CE-366DA1709B8D}" type="pres">
      <dgm:prSet presAssocID="{94A9397A-0BCE-4F71-AE34-55D9DA1D9C6D}" presName="node" presStyleLbl="node1" presStyleIdx="2" presStyleCnt="7" custScaleX="164561">
        <dgm:presLayoutVars>
          <dgm:bulletEnabled val="1"/>
        </dgm:presLayoutVars>
      </dgm:prSet>
      <dgm:spPr/>
    </dgm:pt>
    <dgm:pt modelId="{3BC8DD73-167A-473C-A093-ABEEA7B2DDD4}" type="pres">
      <dgm:prSet presAssocID="{5B17A6EB-B121-47FC-80CE-B8282CC81A0B}" presName="sibTrans" presStyleLbl="sibTrans1D1" presStyleIdx="2" presStyleCnt="6"/>
      <dgm:spPr/>
    </dgm:pt>
    <dgm:pt modelId="{DC336AB2-DA6A-4035-8E2E-883F7794526C}" type="pres">
      <dgm:prSet presAssocID="{5B17A6EB-B121-47FC-80CE-B8282CC81A0B}" presName="connectorText" presStyleLbl="sibTrans1D1" presStyleIdx="2" presStyleCnt="6"/>
      <dgm:spPr/>
    </dgm:pt>
    <dgm:pt modelId="{902018AA-A3E8-46CD-9483-D768C38F8D51}" type="pres">
      <dgm:prSet presAssocID="{C33BE1AA-B082-4A4C-AEF7-E9860CF30227}" presName="node" presStyleLbl="node1" presStyleIdx="3" presStyleCnt="7" custScaleY="151772">
        <dgm:presLayoutVars>
          <dgm:bulletEnabled val="1"/>
        </dgm:presLayoutVars>
      </dgm:prSet>
      <dgm:spPr/>
    </dgm:pt>
    <dgm:pt modelId="{FD9F10E3-AAA5-4A35-A7AE-55535FC88FAE}" type="pres">
      <dgm:prSet presAssocID="{75D743C8-4002-4F9A-8542-CFD0386DD80F}" presName="sibTrans" presStyleLbl="sibTrans1D1" presStyleIdx="3" presStyleCnt="6"/>
      <dgm:spPr/>
    </dgm:pt>
    <dgm:pt modelId="{6F2F5D32-9399-4CB6-89A6-A14628D159A0}" type="pres">
      <dgm:prSet presAssocID="{75D743C8-4002-4F9A-8542-CFD0386DD80F}" presName="connectorText" presStyleLbl="sibTrans1D1" presStyleIdx="3" presStyleCnt="6"/>
      <dgm:spPr/>
    </dgm:pt>
    <dgm:pt modelId="{D2F178A9-D521-47FE-AF66-2F859B1DD8C1}" type="pres">
      <dgm:prSet presAssocID="{168B7AD9-83F5-4A17-B6D2-9455DCA88176}" presName="node" presStyleLbl="node1" presStyleIdx="4" presStyleCnt="7" custScaleY="201900">
        <dgm:presLayoutVars>
          <dgm:bulletEnabled val="1"/>
        </dgm:presLayoutVars>
      </dgm:prSet>
      <dgm:spPr/>
    </dgm:pt>
    <dgm:pt modelId="{FC5BF73D-D6B7-4126-9E6D-DE025FDF1E83}" type="pres">
      <dgm:prSet presAssocID="{8A13AD18-C459-4B45-B7AE-F0B69D68876E}" presName="sibTrans" presStyleLbl="sibTrans1D1" presStyleIdx="4" presStyleCnt="6"/>
      <dgm:spPr/>
    </dgm:pt>
    <dgm:pt modelId="{848E9ABE-03A5-4B22-9232-91338ED41DFB}" type="pres">
      <dgm:prSet presAssocID="{8A13AD18-C459-4B45-B7AE-F0B69D68876E}" presName="connectorText" presStyleLbl="sibTrans1D1" presStyleIdx="4" presStyleCnt="6"/>
      <dgm:spPr/>
    </dgm:pt>
    <dgm:pt modelId="{54E5D54D-4F35-420E-BC35-28A9AA0F926B}" type="pres">
      <dgm:prSet presAssocID="{AFB26859-AB6E-4BBB-990F-F0B01A2A146A}" presName="node" presStyleLbl="node1" presStyleIdx="5" presStyleCnt="7" custScaleX="164640" custScaleY="152589" custLinFactNeighborX="-1581" custLinFactNeighborY="-4419">
        <dgm:presLayoutVars>
          <dgm:bulletEnabled val="1"/>
        </dgm:presLayoutVars>
      </dgm:prSet>
      <dgm:spPr/>
    </dgm:pt>
    <dgm:pt modelId="{FFC557F1-6CC7-434A-AA2D-D8C28169F004}" type="pres">
      <dgm:prSet presAssocID="{72771825-9260-4FA3-9DB5-ADCC741A147E}" presName="sibTrans" presStyleLbl="sibTrans1D1" presStyleIdx="5" presStyleCnt="6"/>
      <dgm:spPr/>
    </dgm:pt>
    <dgm:pt modelId="{7B49AF65-B178-43BC-97EE-BCE7C8BE9779}" type="pres">
      <dgm:prSet presAssocID="{72771825-9260-4FA3-9DB5-ADCC741A147E}" presName="connectorText" presStyleLbl="sibTrans1D1" presStyleIdx="5" presStyleCnt="6"/>
      <dgm:spPr/>
    </dgm:pt>
    <dgm:pt modelId="{69821C2F-046E-4AF8-84C7-1369118C57CC}" type="pres">
      <dgm:prSet presAssocID="{8B0105CC-C846-460F-A211-15D85B39B238}" presName="node" presStyleLbl="node1" presStyleIdx="6" presStyleCnt="7" custLinFactNeighborX="-14584" custLinFactNeighborY="-9497">
        <dgm:presLayoutVars>
          <dgm:bulletEnabled val="1"/>
        </dgm:presLayoutVars>
      </dgm:prSet>
      <dgm:spPr/>
    </dgm:pt>
  </dgm:ptLst>
  <dgm:cxnLst>
    <dgm:cxn modelId="{ECC64D03-C427-40F9-A32F-833E5271C851}" type="presOf" srcId="{F455CAE6-6E5B-4E47-A1AE-41BB10410035}" destId="{D820E946-5CEC-4FF4-B508-4CB03CDB891B}" srcOrd="0" destOrd="0" presId="urn:microsoft.com/office/officeart/2005/8/layout/bProcess3"/>
    <dgm:cxn modelId="{8D1E5B05-F648-4458-8DFF-61B3F7D2C01C}" type="presOf" srcId="{11321367-84D2-46CA-BD4F-8DE72501F772}" destId="{FA73A9AB-B745-4EFE-97CE-366DA1709B8D}" srcOrd="0" destOrd="2" presId="urn:microsoft.com/office/officeart/2005/8/layout/bProcess3"/>
    <dgm:cxn modelId="{98C0A805-4D35-40AE-A732-E6ABD7BF6300}" type="presOf" srcId="{D215C6F7-17F2-4ACA-B5E1-C23ED865ADAA}" destId="{6748A314-478E-4AF8-A5B0-DFD8F05FB9C0}" srcOrd="1" destOrd="0" presId="urn:microsoft.com/office/officeart/2005/8/layout/bProcess3"/>
    <dgm:cxn modelId="{30AFD208-9A4B-4F65-8F6C-96F3B9C60512}" type="presOf" srcId="{72771825-9260-4FA3-9DB5-ADCC741A147E}" destId="{FFC557F1-6CC7-434A-AA2D-D8C28169F004}" srcOrd="0" destOrd="0" presId="urn:microsoft.com/office/officeart/2005/8/layout/bProcess3"/>
    <dgm:cxn modelId="{A3E72110-8CB7-4EE7-89A8-E372D025E115}" type="presOf" srcId="{C33BE1AA-B082-4A4C-AEF7-E9860CF30227}" destId="{902018AA-A3E8-46CD-9483-D768C38F8D51}" srcOrd="0" destOrd="0" presId="urn:microsoft.com/office/officeart/2005/8/layout/bProcess3"/>
    <dgm:cxn modelId="{80CADB19-DDA9-4D26-8F3F-D9343B1CA472}" type="presOf" srcId="{72771825-9260-4FA3-9DB5-ADCC741A147E}" destId="{7B49AF65-B178-43BC-97EE-BCE7C8BE9779}" srcOrd="1" destOrd="0" presId="urn:microsoft.com/office/officeart/2005/8/layout/bProcess3"/>
    <dgm:cxn modelId="{8D00D220-6BF7-4797-BE49-E293FF52FA19}" type="presOf" srcId="{75D743C8-4002-4F9A-8542-CFD0386DD80F}" destId="{6F2F5D32-9399-4CB6-89A6-A14628D159A0}" srcOrd="1" destOrd="0" presId="urn:microsoft.com/office/officeart/2005/8/layout/bProcess3"/>
    <dgm:cxn modelId="{7222AD34-0FF1-4385-AE87-205D54DE43CC}" srcId="{AAB37AC0-AFFE-4426-A2A7-251AD1F1E489}" destId="{AFB26859-AB6E-4BBB-990F-F0B01A2A146A}" srcOrd="5" destOrd="0" parTransId="{65E24285-2F43-4D2A-923C-4FBAD09A8C7B}" sibTransId="{72771825-9260-4FA3-9DB5-ADCC741A147E}"/>
    <dgm:cxn modelId="{3512C135-A311-44CB-8210-515393E612B3}" type="presOf" srcId="{5B17A6EB-B121-47FC-80CE-B8282CC81A0B}" destId="{DC336AB2-DA6A-4035-8E2E-883F7794526C}" srcOrd="1" destOrd="0" presId="urn:microsoft.com/office/officeart/2005/8/layout/bProcess3"/>
    <dgm:cxn modelId="{CC9B1E38-49F0-4308-BB6F-4802927A0C9E}" type="presOf" srcId="{75D743C8-4002-4F9A-8542-CFD0386DD80F}" destId="{FD9F10E3-AAA5-4A35-A7AE-55535FC88FAE}" srcOrd="0" destOrd="0" presId="urn:microsoft.com/office/officeart/2005/8/layout/bProcess3"/>
    <dgm:cxn modelId="{912A6639-4DCF-4D5B-A871-5EF5C053BC65}" type="presOf" srcId="{6E46B593-59AC-4DFB-83EB-81F245CDE600}" destId="{902018AA-A3E8-46CD-9483-D768C38F8D51}" srcOrd="0" destOrd="1" presId="urn:microsoft.com/office/officeart/2005/8/layout/bProcess3"/>
    <dgm:cxn modelId="{3DB94B41-1858-458B-8578-3433D960BE8F}" srcId="{AAB37AC0-AFFE-4426-A2A7-251AD1F1E489}" destId="{94A9397A-0BCE-4F71-AE34-55D9DA1D9C6D}" srcOrd="2" destOrd="0" parTransId="{74B5D94E-80B7-477B-B799-4FBF110EAC93}" sibTransId="{5B17A6EB-B121-47FC-80CE-B8282CC81A0B}"/>
    <dgm:cxn modelId="{42072D43-FDDC-4EF6-8724-6E15B9FB4188}" type="presOf" srcId="{3774BE62-BF80-4691-A4B4-216EAD9F86CC}" destId="{9D8A7D38-84B7-4D54-B442-7DCF1A7516FD}" srcOrd="0" destOrd="0" presId="urn:microsoft.com/office/officeart/2005/8/layout/bProcess3"/>
    <dgm:cxn modelId="{AA70FF44-7343-4F1B-B9C9-BF34C6118FD0}" srcId="{94A9397A-0BCE-4F71-AE34-55D9DA1D9C6D}" destId="{48C67AE6-BD67-4B90-809D-D14ACA11A4A8}" srcOrd="0" destOrd="0" parTransId="{32F47B3C-9209-45D4-9B1B-B37C38474D44}" sibTransId="{BA1AF3BB-76C4-4056-8623-07012F38DF55}"/>
    <dgm:cxn modelId="{4D314846-8F3F-4128-A449-3D7FC8FEFC9F}" srcId="{AAB37AC0-AFFE-4426-A2A7-251AD1F1E489}" destId="{C33BE1AA-B082-4A4C-AEF7-E9860CF30227}" srcOrd="3" destOrd="0" parTransId="{D8201482-DF6F-422B-BFB0-882FE8743AE4}" sibTransId="{75D743C8-4002-4F9A-8542-CFD0386DD80F}"/>
    <dgm:cxn modelId="{639D2448-CBEE-4232-AEB9-B13100CBCBBD}" type="presOf" srcId="{8A13AD18-C459-4B45-B7AE-F0B69D68876E}" destId="{848E9ABE-03A5-4B22-9232-91338ED41DFB}" srcOrd="1" destOrd="0" presId="urn:microsoft.com/office/officeart/2005/8/layout/bProcess3"/>
    <dgm:cxn modelId="{DA00884D-9FC1-423D-999C-9E02616FA75C}" type="presOf" srcId="{F455CAE6-6E5B-4E47-A1AE-41BB10410035}" destId="{09A9903D-4C30-415C-904F-0F4D14486073}" srcOrd="1" destOrd="0" presId="urn:microsoft.com/office/officeart/2005/8/layout/bProcess3"/>
    <dgm:cxn modelId="{10633A54-22F0-48FC-ACE7-BFC7CDE4822D}" type="presOf" srcId="{8A13AD18-C459-4B45-B7AE-F0B69D68876E}" destId="{FC5BF73D-D6B7-4126-9E6D-DE025FDF1E83}" srcOrd="0" destOrd="0" presId="urn:microsoft.com/office/officeart/2005/8/layout/bProcess3"/>
    <dgm:cxn modelId="{37A4E774-86BA-4953-8338-7589DAF2158D}" type="presOf" srcId="{8B0105CC-C846-460F-A211-15D85B39B238}" destId="{69821C2F-046E-4AF8-84C7-1369118C57CC}" srcOrd="0" destOrd="0" presId="urn:microsoft.com/office/officeart/2005/8/layout/bProcess3"/>
    <dgm:cxn modelId="{64C39156-3CE7-416C-9EB4-02349C61FFF5}" srcId="{AAB37AC0-AFFE-4426-A2A7-251AD1F1E489}" destId="{3774BE62-BF80-4691-A4B4-216EAD9F86CC}" srcOrd="1" destOrd="0" parTransId="{E18C1C3B-90F5-4939-A259-D02A631DC1D7}" sibTransId="{F455CAE6-6E5B-4E47-A1AE-41BB10410035}"/>
    <dgm:cxn modelId="{F35A5787-D191-4277-A78A-6E771A32F9CB}" type="presOf" srcId="{168B7AD9-83F5-4A17-B6D2-9455DCA88176}" destId="{D2F178A9-D521-47FE-AF66-2F859B1DD8C1}" srcOrd="0" destOrd="0" presId="urn:microsoft.com/office/officeart/2005/8/layout/bProcess3"/>
    <dgm:cxn modelId="{BF516D8D-872B-4920-9CFF-16F35D1F2E69}" srcId="{AAB37AC0-AFFE-4426-A2A7-251AD1F1E489}" destId="{168B7AD9-83F5-4A17-B6D2-9455DCA88176}" srcOrd="4" destOrd="0" parTransId="{8D0AE4A9-8FAB-4FD8-819A-691BDA8B2B8E}" sibTransId="{8A13AD18-C459-4B45-B7AE-F0B69D68876E}"/>
    <dgm:cxn modelId="{6ECE0A8F-E947-4756-B0AF-B231BC8C8DCE}" srcId="{AAB37AC0-AFFE-4426-A2A7-251AD1F1E489}" destId="{8B0105CC-C846-460F-A211-15D85B39B238}" srcOrd="6" destOrd="0" parTransId="{4138A42C-1880-4DD0-9CAF-BAC899C62403}" sibTransId="{46B9ADB3-1A01-4096-9EB3-3EC9534232E9}"/>
    <dgm:cxn modelId="{0C43D691-1D99-4FFE-AFC1-511049B853AB}" type="presOf" srcId="{D215C6F7-17F2-4ACA-B5E1-C23ED865ADAA}" destId="{A01076A6-8276-4ABF-9041-C5E146E3128F}" srcOrd="0" destOrd="0" presId="urn:microsoft.com/office/officeart/2005/8/layout/bProcess3"/>
    <dgm:cxn modelId="{EA50CF94-FED6-45F9-ACE1-DEBB4C505E2F}" srcId="{C33BE1AA-B082-4A4C-AEF7-E9860CF30227}" destId="{6E46B593-59AC-4DFB-83EB-81F245CDE600}" srcOrd="0" destOrd="0" parTransId="{35A2D74A-8ACA-473D-A699-08C21B453325}" sibTransId="{A2091AB2-F24C-40C1-92D0-992E08A4A2C6}"/>
    <dgm:cxn modelId="{BEFABE98-0FC6-47E0-B4AF-C047B91366A4}" type="presOf" srcId="{48C67AE6-BD67-4B90-809D-D14ACA11A4A8}" destId="{FA73A9AB-B745-4EFE-97CE-366DA1709B8D}" srcOrd="0" destOrd="1" presId="urn:microsoft.com/office/officeart/2005/8/layout/bProcess3"/>
    <dgm:cxn modelId="{A04EDDAD-33CD-4EF7-B384-E71A2CAE0CBD}" type="presOf" srcId="{813C969B-00D2-4C3E-A221-07822962E6C2}" destId="{488353C6-3BEE-40DB-A711-A2C7FA63F0A7}" srcOrd="0" destOrd="0" presId="urn:microsoft.com/office/officeart/2005/8/layout/bProcess3"/>
    <dgm:cxn modelId="{B4201FB7-1B9E-467E-B6B2-62430F2D767F}" srcId="{94A9397A-0BCE-4F71-AE34-55D9DA1D9C6D}" destId="{11321367-84D2-46CA-BD4F-8DE72501F772}" srcOrd="1" destOrd="0" parTransId="{F6182637-BFE6-4067-B751-20F9C603B108}" sibTransId="{D8812B11-DD82-4371-B58C-1983E1E6EF7C}"/>
    <dgm:cxn modelId="{0080CCC8-B5EB-4D9A-AC3F-35208FF14FD2}" type="presOf" srcId="{94A9397A-0BCE-4F71-AE34-55D9DA1D9C6D}" destId="{FA73A9AB-B745-4EFE-97CE-366DA1709B8D}" srcOrd="0" destOrd="0" presId="urn:microsoft.com/office/officeart/2005/8/layout/bProcess3"/>
    <dgm:cxn modelId="{085EF2D3-0CC7-4570-A4A0-4CEF41D88A42}" type="presOf" srcId="{5B17A6EB-B121-47FC-80CE-B8282CC81A0B}" destId="{3BC8DD73-167A-473C-A093-ABEEA7B2DDD4}" srcOrd="0" destOrd="0" presId="urn:microsoft.com/office/officeart/2005/8/layout/bProcess3"/>
    <dgm:cxn modelId="{E2550BDE-5F6F-4370-97C8-9DBA2C5B55D8}" srcId="{AAB37AC0-AFFE-4426-A2A7-251AD1F1E489}" destId="{813C969B-00D2-4C3E-A221-07822962E6C2}" srcOrd="0" destOrd="0" parTransId="{14745826-9C7D-47EA-8DCC-9D58679BAD9D}" sibTransId="{D215C6F7-17F2-4ACA-B5E1-C23ED865ADAA}"/>
    <dgm:cxn modelId="{71105FF0-7EB8-4003-AD56-C8CC922D1EA7}" type="presOf" srcId="{AAB37AC0-AFFE-4426-A2A7-251AD1F1E489}" destId="{3D193DEA-DACB-46E6-8AE0-4CB8F259A9F9}" srcOrd="0" destOrd="0" presId="urn:microsoft.com/office/officeart/2005/8/layout/bProcess3"/>
    <dgm:cxn modelId="{DED2BDF6-FD47-4E6C-B63C-558469CD7AC9}" type="presOf" srcId="{AFB26859-AB6E-4BBB-990F-F0B01A2A146A}" destId="{54E5D54D-4F35-420E-BC35-28A9AA0F926B}" srcOrd="0" destOrd="0" presId="urn:microsoft.com/office/officeart/2005/8/layout/bProcess3"/>
    <dgm:cxn modelId="{88483966-702B-4742-9EED-1DFE371F3A6F}" type="presParOf" srcId="{3D193DEA-DACB-46E6-8AE0-4CB8F259A9F9}" destId="{488353C6-3BEE-40DB-A711-A2C7FA63F0A7}" srcOrd="0" destOrd="0" presId="urn:microsoft.com/office/officeart/2005/8/layout/bProcess3"/>
    <dgm:cxn modelId="{5D41EF7F-B38E-4425-A869-D7D03116EAD2}" type="presParOf" srcId="{3D193DEA-DACB-46E6-8AE0-4CB8F259A9F9}" destId="{A01076A6-8276-4ABF-9041-C5E146E3128F}" srcOrd="1" destOrd="0" presId="urn:microsoft.com/office/officeart/2005/8/layout/bProcess3"/>
    <dgm:cxn modelId="{1750C1D6-78D0-4127-AF7F-22B2509D14BB}" type="presParOf" srcId="{A01076A6-8276-4ABF-9041-C5E146E3128F}" destId="{6748A314-478E-4AF8-A5B0-DFD8F05FB9C0}" srcOrd="0" destOrd="0" presId="urn:microsoft.com/office/officeart/2005/8/layout/bProcess3"/>
    <dgm:cxn modelId="{EB302BBF-CB5F-42B7-BFBE-B77ED7D1E26C}" type="presParOf" srcId="{3D193DEA-DACB-46E6-8AE0-4CB8F259A9F9}" destId="{9D8A7D38-84B7-4D54-B442-7DCF1A7516FD}" srcOrd="2" destOrd="0" presId="urn:microsoft.com/office/officeart/2005/8/layout/bProcess3"/>
    <dgm:cxn modelId="{C42E6D14-47C6-4DFA-8DC6-F996FB434A05}" type="presParOf" srcId="{3D193DEA-DACB-46E6-8AE0-4CB8F259A9F9}" destId="{D820E946-5CEC-4FF4-B508-4CB03CDB891B}" srcOrd="3" destOrd="0" presId="urn:microsoft.com/office/officeart/2005/8/layout/bProcess3"/>
    <dgm:cxn modelId="{52934FD1-09CE-4BE4-9D96-FDF37E2243B9}" type="presParOf" srcId="{D820E946-5CEC-4FF4-B508-4CB03CDB891B}" destId="{09A9903D-4C30-415C-904F-0F4D14486073}" srcOrd="0" destOrd="0" presId="urn:microsoft.com/office/officeart/2005/8/layout/bProcess3"/>
    <dgm:cxn modelId="{538D1E9F-6446-40DA-9796-823045AF6C64}" type="presParOf" srcId="{3D193DEA-DACB-46E6-8AE0-4CB8F259A9F9}" destId="{FA73A9AB-B745-4EFE-97CE-366DA1709B8D}" srcOrd="4" destOrd="0" presId="urn:microsoft.com/office/officeart/2005/8/layout/bProcess3"/>
    <dgm:cxn modelId="{412107EB-2ADB-4BD7-8D5F-EDE22FB3FCF4}" type="presParOf" srcId="{3D193DEA-DACB-46E6-8AE0-4CB8F259A9F9}" destId="{3BC8DD73-167A-473C-A093-ABEEA7B2DDD4}" srcOrd="5" destOrd="0" presId="urn:microsoft.com/office/officeart/2005/8/layout/bProcess3"/>
    <dgm:cxn modelId="{1E9B8191-0CE2-4B2E-B5D5-AC6994A2D314}" type="presParOf" srcId="{3BC8DD73-167A-473C-A093-ABEEA7B2DDD4}" destId="{DC336AB2-DA6A-4035-8E2E-883F7794526C}" srcOrd="0" destOrd="0" presId="urn:microsoft.com/office/officeart/2005/8/layout/bProcess3"/>
    <dgm:cxn modelId="{579FC29F-F53D-471A-B665-BFADF8470E61}" type="presParOf" srcId="{3D193DEA-DACB-46E6-8AE0-4CB8F259A9F9}" destId="{902018AA-A3E8-46CD-9483-D768C38F8D51}" srcOrd="6" destOrd="0" presId="urn:microsoft.com/office/officeart/2005/8/layout/bProcess3"/>
    <dgm:cxn modelId="{9B2C39D2-A1ED-4C60-B3CD-E928F851C7A2}" type="presParOf" srcId="{3D193DEA-DACB-46E6-8AE0-4CB8F259A9F9}" destId="{FD9F10E3-AAA5-4A35-A7AE-55535FC88FAE}" srcOrd="7" destOrd="0" presId="urn:microsoft.com/office/officeart/2005/8/layout/bProcess3"/>
    <dgm:cxn modelId="{C4094ED9-CBEE-4C23-8FA8-32C021734A61}" type="presParOf" srcId="{FD9F10E3-AAA5-4A35-A7AE-55535FC88FAE}" destId="{6F2F5D32-9399-4CB6-89A6-A14628D159A0}" srcOrd="0" destOrd="0" presId="urn:microsoft.com/office/officeart/2005/8/layout/bProcess3"/>
    <dgm:cxn modelId="{0EC981BA-6DA0-4BA8-96B3-03ACA4B74991}" type="presParOf" srcId="{3D193DEA-DACB-46E6-8AE0-4CB8F259A9F9}" destId="{D2F178A9-D521-47FE-AF66-2F859B1DD8C1}" srcOrd="8" destOrd="0" presId="urn:microsoft.com/office/officeart/2005/8/layout/bProcess3"/>
    <dgm:cxn modelId="{DC52FAC6-D5FD-425B-82F7-A3314515C34B}" type="presParOf" srcId="{3D193DEA-DACB-46E6-8AE0-4CB8F259A9F9}" destId="{FC5BF73D-D6B7-4126-9E6D-DE025FDF1E83}" srcOrd="9" destOrd="0" presId="urn:microsoft.com/office/officeart/2005/8/layout/bProcess3"/>
    <dgm:cxn modelId="{311F55C6-8F1B-45C0-BD84-C8776416A637}" type="presParOf" srcId="{FC5BF73D-D6B7-4126-9E6D-DE025FDF1E83}" destId="{848E9ABE-03A5-4B22-9232-91338ED41DFB}" srcOrd="0" destOrd="0" presId="urn:microsoft.com/office/officeart/2005/8/layout/bProcess3"/>
    <dgm:cxn modelId="{FC4A2CD3-D8D8-4754-9FF2-29326BA0EFEC}" type="presParOf" srcId="{3D193DEA-DACB-46E6-8AE0-4CB8F259A9F9}" destId="{54E5D54D-4F35-420E-BC35-28A9AA0F926B}" srcOrd="10" destOrd="0" presId="urn:microsoft.com/office/officeart/2005/8/layout/bProcess3"/>
    <dgm:cxn modelId="{6D69DD4D-3844-4BF3-B562-2FF91B9EDC75}" type="presParOf" srcId="{3D193DEA-DACB-46E6-8AE0-4CB8F259A9F9}" destId="{FFC557F1-6CC7-434A-AA2D-D8C28169F004}" srcOrd="11" destOrd="0" presId="urn:microsoft.com/office/officeart/2005/8/layout/bProcess3"/>
    <dgm:cxn modelId="{26699A88-5929-4D22-82BC-8D420552CCB6}" type="presParOf" srcId="{FFC557F1-6CC7-434A-AA2D-D8C28169F004}" destId="{7B49AF65-B178-43BC-97EE-BCE7C8BE9779}" srcOrd="0" destOrd="0" presId="urn:microsoft.com/office/officeart/2005/8/layout/bProcess3"/>
    <dgm:cxn modelId="{4C1A7EB1-7B0B-47F4-B9AF-028414E9977D}" type="presParOf" srcId="{3D193DEA-DACB-46E6-8AE0-4CB8F259A9F9}" destId="{69821C2F-046E-4AF8-84C7-1369118C57CC}"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5B968E-64EB-4833-8711-A765F4606F6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BC656AC-EF1F-48D6-9D1D-3C20813B9126}">
      <dgm:prSet phldrT="[Text]"/>
      <dgm:spPr/>
      <dgm:t>
        <a:bodyPr/>
        <a:lstStyle/>
        <a:p>
          <a:r>
            <a:rPr lang="en-US" dirty="0"/>
            <a:t>Four Possible Tones</a:t>
          </a:r>
        </a:p>
      </dgm:t>
    </dgm:pt>
    <dgm:pt modelId="{DE8A97E8-E161-4D52-953E-9C1D94EB848C}" type="parTrans" cxnId="{25C22F9E-B98E-4307-B0DC-7F7174E9CB5B}">
      <dgm:prSet/>
      <dgm:spPr/>
      <dgm:t>
        <a:bodyPr/>
        <a:lstStyle/>
        <a:p>
          <a:endParaRPr lang="en-US"/>
        </a:p>
      </dgm:t>
    </dgm:pt>
    <dgm:pt modelId="{2BD324D0-EC2E-4A68-89EA-96E3DC61241B}" type="sibTrans" cxnId="{25C22F9E-B98E-4307-B0DC-7F7174E9CB5B}">
      <dgm:prSet/>
      <dgm:spPr/>
      <dgm:t>
        <a:bodyPr/>
        <a:lstStyle/>
        <a:p>
          <a:endParaRPr lang="en-US"/>
        </a:p>
      </dgm:t>
    </dgm:pt>
    <dgm:pt modelId="{45782CA9-E0AF-4194-81A9-9EFBC5972E61}">
      <dgm:prSet phldrT="[Text]"/>
      <dgm:spPr/>
      <dgm:t>
        <a:bodyPr/>
        <a:lstStyle/>
        <a:p>
          <a:r>
            <a:rPr lang="en-US" dirty="0"/>
            <a:t>Forceful</a:t>
          </a:r>
        </a:p>
      </dgm:t>
    </dgm:pt>
    <dgm:pt modelId="{97ED91E1-7227-441F-91FE-A7D18C230BA7}" type="parTrans" cxnId="{C9FA4A87-3E7A-4F77-B753-05774092DF64}">
      <dgm:prSet/>
      <dgm:spPr/>
      <dgm:t>
        <a:bodyPr/>
        <a:lstStyle/>
        <a:p>
          <a:endParaRPr lang="en-US"/>
        </a:p>
      </dgm:t>
    </dgm:pt>
    <dgm:pt modelId="{74C974D0-97D6-4308-BFFE-98772FEF55E3}" type="sibTrans" cxnId="{C9FA4A87-3E7A-4F77-B753-05774092DF64}">
      <dgm:prSet/>
      <dgm:spPr/>
      <dgm:t>
        <a:bodyPr/>
        <a:lstStyle/>
        <a:p>
          <a:endParaRPr lang="en-US"/>
        </a:p>
      </dgm:t>
    </dgm:pt>
    <dgm:pt modelId="{4838B35E-E0C6-4DD4-A13E-B8A8D41085F6}">
      <dgm:prSet/>
      <dgm:spPr/>
      <dgm:t>
        <a:bodyPr/>
        <a:lstStyle/>
        <a:p>
          <a:r>
            <a:rPr lang="en-US" dirty="0"/>
            <a:t>Passive</a:t>
          </a:r>
        </a:p>
      </dgm:t>
    </dgm:pt>
    <dgm:pt modelId="{B2623EC5-EB1A-4F44-88A6-BAE63C96076F}" type="parTrans" cxnId="{E021B0CB-C05D-460C-B636-8D3A3D922992}">
      <dgm:prSet/>
      <dgm:spPr/>
      <dgm:t>
        <a:bodyPr/>
        <a:lstStyle/>
        <a:p>
          <a:endParaRPr lang="en-US"/>
        </a:p>
      </dgm:t>
    </dgm:pt>
    <dgm:pt modelId="{7FA95666-FDF4-442B-8EB5-EF54B4C8B8AC}" type="sibTrans" cxnId="{E021B0CB-C05D-460C-B636-8D3A3D922992}">
      <dgm:prSet/>
      <dgm:spPr/>
      <dgm:t>
        <a:bodyPr/>
        <a:lstStyle/>
        <a:p>
          <a:endParaRPr lang="en-US"/>
        </a:p>
      </dgm:t>
    </dgm:pt>
    <dgm:pt modelId="{D3F2B71A-CA2D-49B7-BF20-6407F2D26FCE}">
      <dgm:prSet/>
      <dgm:spPr/>
      <dgm:t>
        <a:bodyPr/>
        <a:lstStyle/>
        <a:p>
          <a:r>
            <a:rPr lang="en-US" dirty="0"/>
            <a:t>Personal</a:t>
          </a:r>
        </a:p>
      </dgm:t>
    </dgm:pt>
    <dgm:pt modelId="{D541C16B-EE7A-495B-99C8-78EF8724FA47}" type="parTrans" cxnId="{796DBD3B-D7F3-4D1F-B2CD-396CA3E296DD}">
      <dgm:prSet/>
      <dgm:spPr/>
      <dgm:t>
        <a:bodyPr/>
        <a:lstStyle/>
        <a:p>
          <a:endParaRPr lang="en-US"/>
        </a:p>
      </dgm:t>
    </dgm:pt>
    <dgm:pt modelId="{9BB84DBC-7538-4B85-9086-5FF2CB4A0295}" type="sibTrans" cxnId="{796DBD3B-D7F3-4D1F-B2CD-396CA3E296DD}">
      <dgm:prSet/>
      <dgm:spPr/>
      <dgm:t>
        <a:bodyPr/>
        <a:lstStyle/>
        <a:p>
          <a:endParaRPr lang="en-US"/>
        </a:p>
      </dgm:t>
    </dgm:pt>
    <dgm:pt modelId="{4EB92002-E5B2-4E6C-967C-EADC8CF615DE}">
      <dgm:prSet/>
      <dgm:spPr/>
      <dgm:t>
        <a:bodyPr/>
        <a:lstStyle/>
        <a:p>
          <a:r>
            <a:rPr lang="en-US" dirty="0"/>
            <a:t>Impersonal</a:t>
          </a:r>
        </a:p>
      </dgm:t>
    </dgm:pt>
    <dgm:pt modelId="{80BBB20A-01EE-436E-9D76-686BFD3D2743}" type="parTrans" cxnId="{9576ADD0-EDA7-426F-94EC-B3FBAEBF494A}">
      <dgm:prSet/>
      <dgm:spPr/>
      <dgm:t>
        <a:bodyPr/>
        <a:lstStyle/>
        <a:p>
          <a:endParaRPr lang="en-US"/>
        </a:p>
      </dgm:t>
    </dgm:pt>
    <dgm:pt modelId="{93C190D8-D2F9-4B09-BE8F-704D3BC4EDC4}" type="sibTrans" cxnId="{9576ADD0-EDA7-426F-94EC-B3FBAEBF494A}">
      <dgm:prSet/>
      <dgm:spPr/>
      <dgm:t>
        <a:bodyPr/>
        <a:lstStyle/>
        <a:p>
          <a:endParaRPr lang="en-US"/>
        </a:p>
      </dgm:t>
    </dgm:pt>
    <dgm:pt modelId="{407F2B2B-628E-4E12-86C4-774F2F19E0FD}" type="pres">
      <dgm:prSet presAssocID="{CA5B968E-64EB-4833-8711-A765F4606F66}" presName="Name0" presStyleCnt="0">
        <dgm:presLayoutVars>
          <dgm:dir/>
          <dgm:resizeHandles val="exact"/>
        </dgm:presLayoutVars>
      </dgm:prSet>
      <dgm:spPr/>
    </dgm:pt>
    <dgm:pt modelId="{FAA666FD-06DD-4B95-BE61-253B6BBC7FF0}" type="pres">
      <dgm:prSet presAssocID="{CBC656AC-EF1F-48D6-9D1D-3C20813B9126}" presName="node" presStyleLbl="node1" presStyleIdx="0" presStyleCnt="5">
        <dgm:presLayoutVars>
          <dgm:bulletEnabled val="1"/>
        </dgm:presLayoutVars>
      </dgm:prSet>
      <dgm:spPr/>
    </dgm:pt>
    <dgm:pt modelId="{541B4CB6-904F-4DC4-8841-34AA4101AE1E}" type="pres">
      <dgm:prSet presAssocID="{2BD324D0-EC2E-4A68-89EA-96E3DC61241B}" presName="sibTrans" presStyleLbl="sibTrans1D1" presStyleIdx="0" presStyleCnt="4"/>
      <dgm:spPr/>
    </dgm:pt>
    <dgm:pt modelId="{16B4B530-AB58-4DFF-B3B9-8884D57782E4}" type="pres">
      <dgm:prSet presAssocID="{2BD324D0-EC2E-4A68-89EA-96E3DC61241B}" presName="connectorText" presStyleLbl="sibTrans1D1" presStyleIdx="0" presStyleCnt="4"/>
      <dgm:spPr/>
    </dgm:pt>
    <dgm:pt modelId="{8274DA90-3D0D-4100-ADC3-3F0263D0BEFA}" type="pres">
      <dgm:prSet presAssocID="{45782CA9-E0AF-4194-81A9-9EFBC5972E61}" presName="node" presStyleLbl="node1" presStyleIdx="1" presStyleCnt="5">
        <dgm:presLayoutVars>
          <dgm:bulletEnabled val="1"/>
        </dgm:presLayoutVars>
      </dgm:prSet>
      <dgm:spPr/>
    </dgm:pt>
    <dgm:pt modelId="{D915B07F-3DB0-453B-BF0E-0C31B4240B9D}" type="pres">
      <dgm:prSet presAssocID="{74C974D0-97D6-4308-BFFE-98772FEF55E3}" presName="sibTrans" presStyleLbl="sibTrans1D1" presStyleIdx="1" presStyleCnt="4"/>
      <dgm:spPr/>
    </dgm:pt>
    <dgm:pt modelId="{58C1BCFD-3507-4BA1-8306-197F9346753F}" type="pres">
      <dgm:prSet presAssocID="{74C974D0-97D6-4308-BFFE-98772FEF55E3}" presName="connectorText" presStyleLbl="sibTrans1D1" presStyleIdx="1" presStyleCnt="4"/>
      <dgm:spPr/>
    </dgm:pt>
    <dgm:pt modelId="{1C3ACD5E-DF32-4373-922F-C94AC0B494A8}" type="pres">
      <dgm:prSet presAssocID="{4838B35E-E0C6-4DD4-A13E-B8A8D41085F6}" presName="node" presStyleLbl="node1" presStyleIdx="2" presStyleCnt="5">
        <dgm:presLayoutVars>
          <dgm:bulletEnabled val="1"/>
        </dgm:presLayoutVars>
      </dgm:prSet>
      <dgm:spPr/>
    </dgm:pt>
    <dgm:pt modelId="{A786C7D4-EB44-463A-BAD3-DAFBF022ABD1}" type="pres">
      <dgm:prSet presAssocID="{7FA95666-FDF4-442B-8EB5-EF54B4C8B8AC}" presName="sibTrans" presStyleLbl="sibTrans1D1" presStyleIdx="2" presStyleCnt="4"/>
      <dgm:spPr/>
    </dgm:pt>
    <dgm:pt modelId="{A656756A-9D73-42F6-ADA6-1D5D1E86BDB6}" type="pres">
      <dgm:prSet presAssocID="{7FA95666-FDF4-442B-8EB5-EF54B4C8B8AC}" presName="connectorText" presStyleLbl="sibTrans1D1" presStyleIdx="2" presStyleCnt="4"/>
      <dgm:spPr/>
    </dgm:pt>
    <dgm:pt modelId="{72697D92-3E71-4499-AF21-9F0CA09683B3}" type="pres">
      <dgm:prSet presAssocID="{D3F2B71A-CA2D-49B7-BF20-6407F2D26FCE}" presName="node" presStyleLbl="node1" presStyleIdx="3" presStyleCnt="5">
        <dgm:presLayoutVars>
          <dgm:bulletEnabled val="1"/>
        </dgm:presLayoutVars>
      </dgm:prSet>
      <dgm:spPr/>
    </dgm:pt>
    <dgm:pt modelId="{2FBEA4B7-4688-4735-B736-AD149A1DD40C}" type="pres">
      <dgm:prSet presAssocID="{9BB84DBC-7538-4B85-9086-5FF2CB4A0295}" presName="sibTrans" presStyleLbl="sibTrans1D1" presStyleIdx="3" presStyleCnt="4"/>
      <dgm:spPr/>
    </dgm:pt>
    <dgm:pt modelId="{070F89B5-3220-4988-B9D9-C38742B7F146}" type="pres">
      <dgm:prSet presAssocID="{9BB84DBC-7538-4B85-9086-5FF2CB4A0295}" presName="connectorText" presStyleLbl="sibTrans1D1" presStyleIdx="3" presStyleCnt="4"/>
      <dgm:spPr/>
    </dgm:pt>
    <dgm:pt modelId="{69A1460F-1674-4A88-8E49-A97DA99F1AC1}" type="pres">
      <dgm:prSet presAssocID="{4EB92002-E5B2-4E6C-967C-EADC8CF615DE}" presName="node" presStyleLbl="node1" presStyleIdx="4" presStyleCnt="5">
        <dgm:presLayoutVars>
          <dgm:bulletEnabled val="1"/>
        </dgm:presLayoutVars>
      </dgm:prSet>
      <dgm:spPr/>
    </dgm:pt>
  </dgm:ptLst>
  <dgm:cxnLst>
    <dgm:cxn modelId="{DFDE2001-B0D1-4CA2-B5E5-19DF9ED66F8F}" type="presOf" srcId="{74C974D0-97D6-4308-BFFE-98772FEF55E3}" destId="{D915B07F-3DB0-453B-BF0E-0C31B4240B9D}" srcOrd="0" destOrd="0" presId="urn:microsoft.com/office/officeart/2005/8/layout/bProcess3"/>
    <dgm:cxn modelId="{474F021D-EA40-46EB-9C12-9E169FA4AAEF}" type="presOf" srcId="{4EB92002-E5B2-4E6C-967C-EADC8CF615DE}" destId="{69A1460F-1674-4A88-8E49-A97DA99F1AC1}" srcOrd="0" destOrd="0" presId="urn:microsoft.com/office/officeart/2005/8/layout/bProcess3"/>
    <dgm:cxn modelId="{1621573B-3BE1-4592-AC03-6E8652F38B50}" type="presOf" srcId="{7FA95666-FDF4-442B-8EB5-EF54B4C8B8AC}" destId="{A656756A-9D73-42F6-ADA6-1D5D1E86BDB6}" srcOrd="1" destOrd="0" presId="urn:microsoft.com/office/officeart/2005/8/layout/bProcess3"/>
    <dgm:cxn modelId="{796DBD3B-D7F3-4D1F-B2CD-396CA3E296DD}" srcId="{CA5B968E-64EB-4833-8711-A765F4606F66}" destId="{D3F2B71A-CA2D-49B7-BF20-6407F2D26FCE}" srcOrd="3" destOrd="0" parTransId="{D541C16B-EE7A-495B-99C8-78EF8724FA47}" sibTransId="{9BB84DBC-7538-4B85-9086-5FF2CB4A0295}"/>
    <dgm:cxn modelId="{F39D9266-7DA8-4B4E-BBF9-39A1D2EE3B37}" type="presOf" srcId="{9BB84DBC-7538-4B85-9086-5FF2CB4A0295}" destId="{2FBEA4B7-4688-4735-B736-AD149A1DD40C}" srcOrd="0" destOrd="0" presId="urn:microsoft.com/office/officeart/2005/8/layout/bProcess3"/>
    <dgm:cxn modelId="{DC32707B-0F53-457E-94C9-BF28EE9BE1D3}" type="presOf" srcId="{CA5B968E-64EB-4833-8711-A765F4606F66}" destId="{407F2B2B-628E-4E12-86C4-774F2F19E0FD}" srcOrd="0" destOrd="0" presId="urn:microsoft.com/office/officeart/2005/8/layout/bProcess3"/>
    <dgm:cxn modelId="{C9FA4A87-3E7A-4F77-B753-05774092DF64}" srcId="{CA5B968E-64EB-4833-8711-A765F4606F66}" destId="{45782CA9-E0AF-4194-81A9-9EFBC5972E61}" srcOrd="1" destOrd="0" parTransId="{97ED91E1-7227-441F-91FE-A7D18C230BA7}" sibTransId="{74C974D0-97D6-4308-BFFE-98772FEF55E3}"/>
    <dgm:cxn modelId="{40194088-D510-4230-A58F-C7F513CD3895}" type="presOf" srcId="{2BD324D0-EC2E-4A68-89EA-96E3DC61241B}" destId="{541B4CB6-904F-4DC4-8841-34AA4101AE1E}" srcOrd="0" destOrd="0" presId="urn:microsoft.com/office/officeart/2005/8/layout/bProcess3"/>
    <dgm:cxn modelId="{956BE291-908D-4569-8727-331EA26E6C85}" type="presOf" srcId="{7FA95666-FDF4-442B-8EB5-EF54B4C8B8AC}" destId="{A786C7D4-EB44-463A-BAD3-DAFBF022ABD1}" srcOrd="0" destOrd="0" presId="urn:microsoft.com/office/officeart/2005/8/layout/bProcess3"/>
    <dgm:cxn modelId="{25C22F9E-B98E-4307-B0DC-7F7174E9CB5B}" srcId="{CA5B968E-64EB-4833-8711-A765F4606F66}" destId="{CBC656AC-EF1F-48D6-9D1D-3C20813B9126}" srcOrd="0" destOrd="0" parTransId="{DE8A97E8-E161-4D52-953E-9C1D94EB848C}" sibTransId="{2BD324D0-EC2E-4A68-89EA-96E3DC61241B}"/>
    <dgm:cxn modelId="{C5244AB8-E9ED-4B09-85E4-19633A956EE2}" type="presOf" srcId="{45782CA9-E0AF-4194-81A9-9EFBC5972E61}" destId="{8274DA90-3D0D-4100-ADC3-3F0263D0BEFA}" srcOrd="0" destOrd="0" presId="urn:microsoft.com/office/officeart/2005/8/layout/bProcess3"/>
    <dgm:cxn modelId="{D45D43B9-79AB-4C4B-86B7-5016BFC88219}" type="presOf" srcId="{CBC656AC-EF1F-48D6-9D1D-3C20813B9126}" destId="{FAA666FD-06DD-4B95-BE61-253B6BBC7FF0}" srcOrd="0" destOrd="0" presId="urn:microsoft.com/office/officeart/2005/8/layout/bProcess3"/>
    <dgm:cxn modelId="{370455C6-1A95-4C6F-B946-8475B06CF31E}" type="presOf" srcId="{D3F2B71A-CA2D-49B7-BF20-6407F2D26FCE}" destId="{72697D92-3E71-4499-AF21-9F0CA09683B3}" srcOrd="0" destOrd="0" presId="urn:microsoft.com/office/officeart/2005/8/layout/bProcess3"/>
    <dgm:cxn modelId="{E021B0CB-C05D-460C-B636-8D3A3D922992}" srcId="{CA5B968E-64EB-4833-8711-A765F4606F66}" destId="{4838B35E-E0C6-4DD4-A13E-B8A8D41085F6}" srcOrd="2" destOrd="0" parTransId="{B2623EC5-EB1A-4F44-88A6-BAE63C96076F}" sibTransId="{7FA95666-FDF4-442B-8EB5-EF54B4C8B8AC}"/>
    <dgm:cxn modelId="{9576ADD0-EDA7-426F-94EC-B3FBAEBF494A}" srcId="{CA5B968E-64EB-4833-8711-A765F4606F66}" destId="{4EB92002-E5B2-4E6C-967C-EADC8CF615DE}" srcOrd="4" destOrd="0" parTransId="{80BBB20A-01EE-436E-9D76-686BFD3D2743}" sibTransId="{93C190D8-D2F9-4B09-BE8F-704D3BC4EDC4}"/>
    <dgm:cxn modelId="{521B29DC-720E-47C5-B047-E69465DBC325}" type="presOf" srcId="{9BB84DBC-7538-4B85-9086-5FF2CB4A0295}" destId="{070F89B5-3220-4988-B9D9-C38742B7F146}" srcOrd="1" destOrd="0" presId="urn:microsoft.com/office/officeart/2005/8/layout/bProcess3"/>
    <dgm:cxn modelId="{B235B4E3-2443-42BD-8F9F-F2A6F8E35551}" type="presOf" srcId="{2BD324D0-EC2E-4A68-89EA-96E3DC61241B}" destId="{16B4B530-AB58-4DFF-B3B9-8884D57782E4}" srcOrd="1" destOrd="0" presId="urn:microsoft.com/office/officeart/2005/8/layout/bProcess3"/>
    <dgm:cxn modelId="{BB6885E7-678E-43F7-B69F-F3B3CF346BE9}" type="presOf" srcId="{74C974D0-97D6-4308-BFFE-98772FEF55E3}" destId="{58C1BCFD-3507-4BA1-8306-197F9346753F}" srcOrd="1" destOrd="0" presId="urn:microsoft.com/office/officeart/2005/8/layout/bProcess3"/>
    <dgm:cxn modelId="{D2FC33F1-586C-425F-A315-895642AE84BD}" type="presOf" srcId="{4838B35E-E0C6-4DD4-A13E-B8A8D41085F6}" destId="{1C3ACD5E-DF32-4373-922F-C94AC0B494A8}" srcOrd="0" destOrd="0" presId="urn:microsoft.com/office/officeart/2005/8/layout/bProcess3"/>
    <dgm:cxn modelId="{DD0027B8-885F-4C0C-AF52-C616C616EA09}" type="presParOf" srcId="{407F2B2B-628E-4E12-86C4-774F2F19E0FD}" destId="{FAA666FD-06DD-4B95-BE61-253B6BBC7FF0}" srcOrd="0" destOrd="0" presId="urn:microsoft.com/office/officeart/2005/8/layout/bProcess3"/>
    <dgm:cxn modelId="{D1925CC6-E7E8-4719-B64C-29787C0881DA}" type="presParOf" srcId="{407F2B2B-628E-4E12-86C4-774F2F19E0FD}" destId="{541B4CB6-904F-4DC4-8841-34AA4101AE1E}" srcOrd="1" destOrd="0" presId="urn:microsoft.com/office/officeart/2005/8/layout/bProcess3"/>
    <dgm:cxn modelId="{5A5E50B4-4AFA-4F25-BD49-B80767B02CF1}" type="presParOf" srcId="{541B4CB6-904F-4DC4-8841-34AA4101AE1E}" destId="{16B4B530-AB58-4DFF-B3B9-8884D57782E4}" srcOrd="0" destOrd="0" presId="urn:microsoft.com/office/officeart/2005/8/layout/bProcess3"/>
    <dgm:cxn modelId="{498937DD-1204-4970-A30D-AEE3D4E9A8CA}" type="presParOf" srcId="{407F2B2B-628E-4E12-86C4-774F2F19E0FD}" destId="{8274DA90-3D0D-4100-ADC3-3F0263D0BEFA}" srcOrd="2" destOrd="0" presId="urn:microsoft.com/office/officeart/2005/8/layout/bProcess3"/>
    <dgm:cxn modelId="{70D6E073-5DFF-4047-B6A6-43766938BA65}" type="presParOf" srcId="{407F2B2B-628E-4E12-86C4-774F2F19E0FD}" destId="{D915B07F-3DB0-453B-BF0E-0C31B4240B9D}" srcOrd="3" destOrd="0" presId="urn:microsoft.com/office/officeart/2005/8/layout/bProcess3"/>
    <dgm:cxn modelId="{CA7092C4-CBEA-490B-BC10-FB597A886BC7}" type="presParOf" srcId="{D915B07F-3DB0-453B-BF0E-0C31B4240B9D}" destId="{58C1BCFD-3507-4BA1-8306-197F9346753F}" srcOrd="0" destOrd="0" presId="urn:microsoft.com/office/officeart/2005/8/layout/bProcess3"/>
    <dgm:cxn modelId="{0A870E41-77E3-4C5C-9967-01E978A1C48E}" type="presParOf" srcId="{407F2B2B-628E-4E12-86C4-774F2F19E0FD}" destId="{1C3ACD5E-DF32-4373-922F-C94AC0B494A8}" srcOrd="4" destOrd="0" presId="urn:microsoft.com/office/officeart/2005/8/layout/bProcess3"/>
    <dgm:cxn modelId="{1A340C85-B6B2-466F-BA62-1A911ACA69B1}" type="presParOf" srcId="{407F2B2B-628E-4E12-86C4-774F2F19E0FD}" destId="{A786C7D4-EB44-463A-BAD3-DAFBF022ABD1}" srcOrd="5" destOrd="0" presId="urn:microsoft.com/office/officeart/2005/8/layout/bProcess3"/>
    <dgm:cxn modelId="{EF99E3B4-BDEC-4644-BC61-DEECEE5B1884}" type="presParOf" srcId="{A786C7D4-EB44-463A-BAD3-DAFBF022ABD1}" destId="{A656756A-9D73-42F6-ADA6-1D5D1E86BDB6}" srcOrd="0" destOrd="0" presId="urn:microsoft.com/office/officeart/2005/8/layout/bProcess3"/>
    <dgm:cxn modelId="{D84819B7-4843-4284-8FD9-72AD75E53B1B}" type="presParOf" srcId="{407F2B2B-628E-4E12-86C4-774F2F19E0FD}" destId="{72697D92-3E71-4499-AF21-9F0CA09683B3}" srcOrd="6" destOrd="0" presId="urn:microsoft.com/office/officeart/2005/8/layout/bProcess3"/>
    <dgm:cxn modelId="{86B93A20-730B-4DF1-A061-89B01EF434D9}" type="presParOf" srcId="{407F2B2B-628E-4E12-86C4-774F2F19E0FD}" destId="{2FBEA4B7-4688-4735-B736-AD149A1DD40C}" srcOrd="7" destOrd="0" presId="urn:microsoft.com/office/officeart/2005/8/layout/bProcess3"/>
    <dgm:cxn modelId="{65DA74E6-98E8-460B-8EE5-88F5226E6E2D}" type="presParOf" srcId="{2FBEA4B7-4688-4735-B736-AD149A1DD40C}" destId="{070F89B5-3220-4988-B9D9-C38742B7F146}" srcOrd="0" destOrd="0" presId="urn:microsoft.com/office/officeart/2005/8/layout/bProcess3"/>
    <dgm:cxn modelId="{5BCD990C-A102-4736-8313-041E9B982227}" type="presParOf" srcId="{407F2B2B-628E-4E12-86C4-774F2F19E0FD}" destId="{69A1460F-1674-4A88-8E49-A97DA99F1AC1}"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50942-2C09-4DA4-B4B1-555154902AD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24CA3B6-7F7F-40DB-8378-07D5B77C6077}">
      <dgm:prSet phldrT="[Text]" custT="1"/>
      <dgm:spPr/>
      <dgm:t>
        <a:bodyPr/>
        <a:lstStyle/>
        <a:p>
          <a:r>
            <a:rPr lang="en-US" sz="2400" dirty="0"/>
            <a:t>It implies that the writer is in control of the situation or that the situation is positive</a:t>
          </a:r>
        </a:p>
      </dgm:t>
    </dgm:pt>
    <dgm:pt modelId="{43967857-850C-49C8-87C2-3A84F8AA9B92}" type="parTrans" cxnId="{74EB76F6-33D1-4759-B86A-E89C5633324F}">
      <dgm:prSet/>
      <dgm:spPr/>
      <dgm:t>
        <a:bodyPr/>
        <a:lstStyle/>
        <a:p>
          <a:endParaRPr lang="en-US"/>
        </a:p>
      </dgm:t>
    </dgm:pt>
    <dgm:pt modelId="{9B37B36F-4E15-4D69-A473-805F8DCBC3AD}" type="sibTrans" cxnId="{74EB76F6-33D1-4759-B86A-E89C5633324F}">
      <dgm:prSet custT="1"/>
      <dgm:spPr/>
      <dgm:t>
        <a:bodyPr/>
        <a:lstStyle/>
        <a:p>
          <a:endParaRPr lang="en-US" sz="2400"/>
        </a:p>
      </dgm:t>
    </dgm:pt>
    <dgm:pt modelId="{0E43E909-BDEE-40A6-96ED-F1D6A6869D1F}">
      <dgm:prSet phldrT="[Text]" custT="1"/>
      <dgm:spPr/>
      <dgm:t>
        <a:bodyPr/>
        <a:lstStyle/>
        <a:p>
          <a:r>
            <a:rPr lang="en-US" sz="2400" dirty="0"/>
            <a:t>To write forcefully,</a:t>
          </a:r>
        </a:p>
      </dgm:t>
    </dgm:pt>
    <dgm:pt modelId="{D2140C15-4CDB-4DBA-AA75-0A71BB3BB2CF}" type="parTrans" cxnId="{5D104652-0C84-47E3-AEE6-2A869325BE19}">
      <dgm:prSet/>
      <dgm:spPr/>
      <dgm:t>
        <a:bodyPr/>
        <a:lstStyle/>
        <a:p>
          <a:endParaRPr lang="en-US"/>
        </a:p>
      </dgm:t>
    </dgm:pt>
    <dgm:pt modelId="{DCA17BCD-BC26-4168-BE21-C512812CECEE}" type="sibTrans" cxnId="{5D104652-0C84-47E3-AEE6-2A869325BE19}">
      <dgm:prSet custT="1"/>
      <dgm:spPr/>
      <dgm:t>
        <a:bodyPr/>
        <a:lstStyle/>
        <a:p>
          <a:endParaRPr lang="en-US" sz="2400"/>
        </a:p>
      </dgm:t>
    </dgm:pt>
    <dgm:pt modelId="{56C2888C-8125-46FB-B878-0FCDF7658453}">
      <dgm:prSet phldrT="[Text]" custT="1"/>
      <dgm:spPr/>
      <dgm:t>
        <a:bodyPr/>
        <a:lstStyle/>
        <a:p>
          <a:r>
            <a:rPr lang="en-US" sz="2400" dirty="0"/>
            <a:t>Use the active voice.</a:t>
          </a:r>
        </a:p>
      </dgm:t>
    </dgm:pt>
    <dgm:pt modelId="{14D3FC40-3A71-4ACB-BD65-D61753A70905}" type="parTrans" cxnId="{4EF96282-1055-4441-9A26-1B8B3E33F28A}">
      <dgm:prSet/>
      <dgm:spPr/>
      <dgm:t>
        <a:bodyPr/>
        <a:lstStyle/>
        <a:p>
          <a:endParaRPr lang="en-US"/>
        </a:p>
      </dgm:t>
    </dgm:pt>
    <dgm:pt modelId="{F92533CE-A706-4F71-BF59-B76F237CD251}" type="sibTrans" cxnId="{4EF96282-1055-4441-9A26-1B8B3E33F28A}">
      <dgm:prSet custT="1"/>
      <dgm:spPr/>
      <dgm:t>
        <a:bodyPr/>
        <a:lstStyle/>
        <a:p>
          <a:endParaRPr lang="en-US" sz="2400"/>
        </a:p>
      </dgm:t>
    </dgm:pt>
    <dgm:pt modelId="{812A4DB9-DF73-4DC5-8ECA-4CCC43F4DE89}">
      <dgm:prSet custT="1"/>
      <dgm:spPr/>
      <dgm:t>
        <a:bodyPr/>
        <a:lstStyle/>
        <a:p>
          <a:r>
            <a:rPr lang="en-US" sz="2400" dirty="0"/>
            <a:t>Use the subject–verb–object structure.</a:t>
          </a:r>
        </a:p>
      </dgm:t>
    </dgm:pt>
    <dgm:pt modelId="{1F7E5260-F524-4379-871C-F33261F49292}" type="parTrans" cxnId="{5474D8D0-971D-44D7-B408-6A556A9D30DE}">
      <dgm:prSet/>
      <dgm:spPr/>
      <dgm:t>
        <a:bodyPr/>
        <a:lstStyle/>
        <a:p>
          <a:endParaRPr lang="en-US"/>
        </a:p>
      </dgm:t>
    </dgm:pt>
    <dgm:pt modelId="{5152EEA1-411F-411E-8E06-37AF34080543}" type="sibTrans" cxnId="{5474D8D0-971D-44D7-B408-6A556A9D30DE}">
      <dgm:prSet custT="1"/>
      <dgm:spPr/>
      <dgm:t>
        <a:bodyPr/>
        <a:lstStyle/>
        <a:p>
          <a:endParaRPr lang="en-US" sz="2400"/>
        </a:p>
      </dgm:t>
    </dgm:pt>
    <dgm:pt modelId="{8C650D3D-7A10-406D-AADC-D202684CED09}">
      <dgm:prSet custT="1"/>
      <dgm:spPr/>
      <dgm:t>
        <a:bodyPr/>
        <a:lstStyle/>
        <a:p>
          <a:r>
            <a:rPr lang="en-US" sz="2400" dirty="0"/>
            <a:t>Do not use “weasel words” (possibly, maybe, perhaps).</a:t>
          </a:r>
        </a:p>
      </dgm:t>
    </dgm:pt>
    <dgm:pt modelId="{E7F83F4D-A370-4458-A862-CE26EE1912BE}" type="parTrans" cxnId="{552EDF5F-8E4F-4C81-9DA8-8C5AE2F0F70E}">
      <dgm:prSet/>
      <dgm:spPr/>
      <dgm:t>
        <a:bodyPr/>
        <a:lstStyle/>
        <a:p>
          <a:endParaRPr lang="en-US"/>
        </a:p>
      </dgm:t>
    </dgm:pt>
    <dgm:pt modelId="{B9144B04-23F2-4CFC-982E-74DC2860D35B}" type="sibTrans" cxnId="{552EDF5F-8E4F-4C81-9DA8-8C5AE2F0F70E}">
      <dgm:prSet/>
      <dgm:spPr/>
      <dgm:t>
        <a:bodyPr/>
        <a:lstStyle/>
        <a:p>
          <a:endParaRPr lang="en-US"/>
        </a:p>
      </dgm:t>
    </dgm:pt>
    <dgm:pt modelId="{40407BFA-03A4-43FD-ABAE-212A4F8C92C0}">
      <dgm:prSet/>
      <dgm:spPr/>
      <dgm:t>
        <a:bodyPr/>
        <a:lstStyle/>
        <a:p>
          <a:endParaRPr lang="en-US" sz="2400"/>
        </a:p>
      </dgm:t>
    </dgm:pt>
    <dgm:pt modelId="{847FBEC2-B25B-4C0B-95D4-7718FEF06944}" type="parTrans" cxnId="{5B075965-2A2D-4097-B5FF-22AAF590D760}">
      <dgm:prSet/>
      <dgm:spPr/>
      <dgm:t>
        <a:bodyPr/>
        <a:lstStyle/>
        <a:p>
          <a:endParaRPr lang="en-US"/>
        </a:p>
      </dgm:t>
    </dgm:pt>
    <dgm:pt modelId="{8B347DD7-48E8-4A8D-87A1-5E7C8016C228}" type="sibTrans" cxnId="{5B075965-2A2D-4097-B5FF-22AAF590D760}">
      <dgm:prSet/>
      <dgm:spPr/>
      <dgm:t>
        <a:bodyPr/>
        <a:lstStyle/>
        <a:p>
          <a:endParaRPr lang="en-US"/>
        </a:p>
      </dgm:t>
    </dgm:pt>
    <dgm:pt modelId="{233B70C2-41D1-466C-8E36-BECFAAB59432}">
      <dgm:prSet/>
      <dgm:spPr/>
      <dgm:t>
        <a:bodyPr/>
        <a:lstStyle/>
        <a:p>
          <a:endParaRPr lang="en-US" sz="2400"/>
        </a:p>
      </dgm:t>
    </dgm:pt>
    <dgm:pt modelId="{5A36E094-B279-4CB8-93B3-832DD3CEF0CF}" type="parTrans" cxnId="{80CA6A00-0C02-4BCE-8B1F-49FF426C94A4}">
      <dgm:prSet/>
      <dgm:spPr/>
      <dgm:t>
        <a:bodyPr/>
        <a:lstStyle/>
        <a:p>
          <a:endParaRPr lang="en-US"/>
        </a:p>
      </dgm:t>
    </dgm:pt>
    <dgm:pt modelId="{BC80A659-4017-4C0F-A162-8494BAC81A22}" type="sibTrans" cxnId="{80CA6A00-0C02-4BCE-8B1F-49FF426C94A4}">
      <dgm:prSet/>
      <dgm:spPr/>
      <dgm:t>
        <a:bodyPr/>
        <a:lstStyle/>
        <a:p>
          <a:endParaRPr lang="en-US"/>
        </a:p>
      </dgm:t>
    </dgm:pt>
    <dgm:pt modelId="{64035957-2E41-4935-B394-C0D954D9D253}" type="pres">
      <dgm:prSet presAssocID="{03550942-2C09-4DA4-B4B1-555154902ADD}" presName="outerComposite" presStyleCnt="0">
        <dgm:presLayoutVars>
          <dgm:chMax val="5"/>
          <dgm:dir/>
          <dgm:resizeHandles val="exact"/>
        </dgm:presLayoutVars>
      </dgm:prSet>
      <dgm:spPr/>
    </dgm:pt>
    <dgm:pt modelId="{87B531E6-8EB0-43F3-BD28-4C9CD71ACFC8}" type="pres">
      <dgm:prSet presAssocID="{03550942-2C09-4DA4-B4B1-555154902ADD}" presName="dummyMaxCanvas" presStyleCnt="0">
        <dgm:presLayoutVars/>
      </dgm:prSet>
      <dgm:spPr/>
    </dgm:pt>
    <dgm:pt modelId="{A06F691C-92F4-477E-93C5-783CCD5A1CB8}" type="pres">
      <dgm:prSet presAssocID="{03550942-2C09-4DA4-B4B1-555154902ADD}" presName="FiveNodes_1" presStyleLbl="node1" presStyleIdx="0" presStyleCnt="5">
        <dgm:presLayoutVars>
          <dgm:bulletEnabled val="1"/>
        </dgm:presLayoutVars>
      </dgm:prSet>
      <dgm:spPr/>
    </dgm:pt>
    <dgm:pt modelId="{D6C13B97-688D-4842-AEB0-545789A537DA}" type="pres">
      <dgm:prSet presAssocID="{03550942-2C09-4DA4-B4B1-555154902ADD}" presName="FiveNodes_2" presStyleLbl="node1" presStyleIdx="1" presStyleCnt="5">
        <dgm:presLayoutVars>
          <dgm:bulletEnabled val="1"/>
        </dgm:presLayoutVars>
      </dgm:prSet>
      <dgm:spPr/>
    </dgm:pt>
    <dgm:pt modelId="{E041CA10-6971-4880-81B8-CE557DA03350}" type="pres">
      <dgm:prSet presAssocID="{03550942-2C09-4DA4-B4B1-555154902ADD}" presName="FiveNodes_3" presStyleLbl="node1" presStyleIdx="2" presStyleCnt="5">
        <dgm:presLayoutVars>
          <dgm:bulletEnabled val="1"/>
        </dgm:presLayoutVars>
      </dgm:prSet>
      <dgm:spPr/>
    </dgm:pt>
    <dgm:pt modelId="{3D916E47-8A90-4A4D-BCFA-01607BA73447}" type="pres">
      <dgm:prSet presAssocID="{03550942-2C09-4DA4-B4B1-555154902ADD}" presName="FiveNodes_4" presStyleLbl="node1" presStyleIdx="3" presStyleCnt="5">
        <dgm:presLayoutVars>
          <dgm:bulletEnabled val="1"/>
        </dgm:presLayoutVars>
      </dgm:prSet>
      <dgm:spPr/>
    </dgm:pt>
    <dgm:pt modelId="{A83CC4DC-95F0-403B-82A1-20C3262C579D}" type="pres">
      <dgm:prSet presAssocID="{03550942-2C09-4DA4-B4B1-555154902ADD}" presName="FiveNodes_5" presStyleLbl="node1" presStyleIdx="4" presStyleCnt="5">
        <dgm:presLayoutVars>
          <dgm:bulletEnabled val="1"/>
        </dgm:presLayoutVars>
      </dgm:prSet>
      <dgm:spPr/>
    </dgm:pt>
    <dgm:pt modelId="{1A691F6C-FDF6-41E7-B8B7-B2A022462A01}" type="pres">
      <dgm:prSet presAssocID="{03550942-2C09-4DA4-B4B1-555154902ADD}" presName="FiveConn_1-2" presStyleLbl="fgAccFollowNode1" presStyleIdx="0" presStyleCnt="4">
        <dgm:presLayoutVars>
          <dgm:bulletEnabled val="1"/>
        </dgm:presLayoutVars>
      </dgm:prSet>
      <dgm:spPr/>
    </dgm:pt>
    <dgm:pt modelId="{7E8DF44C-E29C-4439-9AD3-DBF3F0C616DB}" type="pres">
      <dgm:prSet presAssocID="{03550942-2C09-4DA4-B4B1-555154902ADD}" presName="FiveConn_2-3" presStyleLbl="fgAccFollowNode1" presStyleIdx="1" presStyleCnt="4">
        <dgm:presLayoutVars>
          <dgm:bulletEnabled val="1"/>
        </dgm:presLayoutVars>
      </dgm:prSet>
      <dgm:spPr/>
    </dgm:pt>
    <dgm:pt modelId="{233432FC-6332-45E6-B84A-D544C2664B06}" type="pres">
      <dgm:prSet presAssocID="{03550942-2C09-4DA4-B4B1-555154902ADD}" presName="FiveConn_3-4" presStyleLbl="fgAccFollowNode1" presStyleIdx="2" presStyleCnt="4">
        <dgm:presLayoutVars>
          <dgm:bulletEnabled val="1"/>
        </dgm:presLayoutVars>
      </dgm:prSet>
      <dgm:spPr/>
    </dgm:pt>
    <dgm:pt modelId="{21700294-2839-4495-BE36-CE404A4B4082}" type="pres">
      <dgm:prSet presAssocID="{03550942-2C09-4DA4-B4B1-555154902ADD}" presName="FiveConn_4-5" presStyleLbl="fgAccFollowNode1" presStyleIdx="3" presStyleCnt="4">
        <dgm:presLayoutVars>
          <dgm:bulletEnabled val="1"/>
        </dgm:presLayoutVars>
      </dgm:prSet>
      <dgm:spPr/>
    </dgm:pt>
    <dgm:pt modelId="{FF1624D3-4005-4467-B9EF-77A8E74AD9D4}" type="pres">
      <dgm:prSet presAssocID="{03550942-2C09-4DA4-B4B1-555154902ADD}" presName="FiveNodes_1_text" presStyleLbl="node1" presStyleIdx="4" presStyleCnt="5">
        <dgm:presLayoutVars>
          <dgm:bulletEnabled val="1"/>
        </dgm:presLayoutVars>
      </dgm:prSet>
      <dgm:spPr/>
    </dgm:pt>
    <dgm:pt modelId="{C9B9F2DC-9EF8-4969-A5E9-13FACDC6A6BD}" type="pres">
      <dgm:prSet presAssocID="{03550942-2C09-4DA4-B4B1-555154902ADD}" presName="FiveNodes_2_text" presStyleLbl="node1" presStyleIdx="4" presStyleCnt="5">
        <dgm:presLayoutVars>
          <dgm:bulletEnabled val="1"/>
        </dgm:presLayoutVars>
      </dgm:prSet>
      <dgm:spPr/>
    </dgm:pt>
    <dgm:pt modelId="{DE81C362-C50F-4602-BCFC-3A4E3DE857FD}" type="pres">
      <dgm:prSet presAssocID="{03550942-2C09-4DA4-B4B1-555154902ADD}" presName="FiveNodes_3_text" presStyleLbl="node1" presStyleIdx="4" presStyleCnt="5">
        <dgm:presLayoutVars>
          <dgm:bulletEnabled val="1"/>
        </dgm:presLayoutVars>
      </dgm:prSet>
      <dgm:spPr/>
    </dgm:pt>
    <dgm:pt modelId="{19864D0F-24A2-4550-8F63-8EFC9D391760}" type="pres">
      <dgm:prSet presAssocID="{03550942-2C09-4DA4-B4B1-555154902ADD}" presName="FiveNodes_4_text" presStyleLbl="node1" presStyleIdx="4" presStyleCnt="5">
        <dgm:presLayoutVars>
          <dgm:bulletEnabled val="1"/>
        </dgm:presLayoutVars>
      </dgm:prSet>
      <dgm:spPr/>
    </dgm:pt>
    <dgm:pt modelId="{2B7FCA6C-21A2-4BB0-820B-9848DC454FB3}" type="pres">
      <dgm:prSet presAssocID="{03550942-2C09-4DA4-B4B1-555154902ADD}" presName="FiveNodes_5_text" presStyleLbl="node1" presStyleIdx="4" presStyleCnt="5">
        <dgm:presLayoutVars>
          <dgm:bulletEnabled val="1"/>
        </dgm:presLayoutVars>
      </dgm:prSet>
      <dgm:spPr/>
    </dgm:pt>
  </dgm:ptLst>
  <dgm:cxnLst>
    <dgm:cxn modelId="{80CA6A00-0C02-4BCE-8B1F-49FF426C94A4}" srcId="{03550942-2C09-4DA4-B4B1-555154902ADD}" destId="{233B70C2-41D1-466C-8E36-BECFAAB59432}" srcOrd="6" destOrd="0" parTransId="{5A36E094-B279-4CB8-93B3-832DD3CEF0CF}" sibTransId="{BC80A659-4017-4C0F-A162-8494BAC81A22}"/>
    <dgm:cxn modelId="{A8339701-B22B-4DD2-A691-BB30710C24BC}" type="presOf" srcId="{8C650D3D-7A10-406D-AADC-D202684CED09}" destId="{2B7FCA6C-21A2-4BB0-820B-9848DC454FB3}" srcOrd="1" destOrd="0" presId="urn:microsoft.com/office/officeart/2005/8/layout/vProcess5"/>
    <dgm:cxn modelId="{2B4B310E-0F24-48A2-A938-F883A4195C16}" type="presOf" srcId="{812A4DB9-DF73-4DC5-8ECA-4CCC43F4DE89}" destId="{19864D0F-24A2-4550-8F63-8EFC9D391760}" srcOrd="1" destOrd="0" presId="urn:microsoft.com/office/officeart/2005/8/layout/vProcess5"/>
    <dgm:cxn modelId="{D9DD1E30-71F0-422B-81BB-E4A674225A76}" type="presOf" srcId="{56C2888C-8125-46FB-B878-0FCDF7658453}" destId="{DE81C362-C50F-4602-BCFC-3A4E3DE857FD}" srcOrd="1" destOrd="0" presId="urn:microsoft.com/office/officeart/2005/8/layout/vProcess5"/>
    <dgm:cxn modelId="{42B60331-B3B2-4F4C-8527-FB1CB5FFBC3F}" type="presOf" srcId="{56C2888C-8125-46FB-B878-0FCDF7658453}" destId="{E041CA10-6971-4880-81B8-CE557DA03350}" srcOrd="0" destOrd="0" presId="urn:microsoft.com/office/officeart/2005/8/layout/vProcess5"/>
    <dgm:cxn modelId="{85B47331-FB51-4D31-99A3-1090D901BAD4}" type="presOf" srcId="{03550942-2C09-4DA4-B4B1-555154902ADD}" destId="{64035957-2E41-4935-B394-C0D954D9D253}" srcOrd="0" destOrd="0" presId="urn:microsoft.com/office/officeart/2005/8/layout/vProcess5"/>
    <dgm:cxn modelId="{F1C9683C-FCFF-4700-99F8-E8FF0C304A56}" type="presOf" srcId="{C24CA3B6-7F7F-40DB-8378-07D5B77C6077}" destId="{A06F691C-92F4-477E-93C5-783CCD5A1CB8}" srcOrd="0" destOrd="0" presId="urn:microsoft.com/office/officeart/2005/8/layout/vProcess5"/>
    <dgm:cxn modelId="{ACCF293D-3AE5-420D-8FC0-617496F1DE57}" type="presOf" srcId="{812A4DB9-DF73-4DC5-8ECA-4CCC43F4DE89}" destId="{3D916E47-8A90-4A4D-BCFA-01607BA73447}" srcOrd="0" destOrd="0" presId="urn:microsoft.com/office/officeart/2005/8/layout/vProcess5"/>
    <dgm:cxn modelId="{552EDF5F-8E4F-4C81-9DA8-8C5AE2F0F70E}" srcId="{03550942-2C09-4DA4-B4B1-555154902ADD}" destId="{8C650D3D-7A10-406D-AADC-D202684CED09}" srcOrd="4" destOrd="0" parTransId="{E7F83F4D-A370-4458-A862-CE26EE1912BE}" sibTransId="{B9144B04-23F2-4CFC-982E-74DC2860D35B}"/>
    <dgm:cxn modelId="{477B7160-282E-4142-99A1-4E50B338AED6}" type="presOf" srcId="{0E43E909-BDEE-40A6-96ED-F1D6A6869D1F}" destId="{C9B9F2DC-9EF8-4969-A5E9-13FACDC6A6BD}" srcOrd="1" destOrd="0" presId="urn:microsoft.com/office/officeart/2005/8/layout/vProcess5"/>
    <dgm:cxn modelId="{4A038264-1DA1-43BE-9E7D-128E39F13709}" type="presOf" srcId="{9B37B36F-4E15-4D69-A473-805F8DCBC3AD}" destId="{1A691F6C-FDF6-41E7-B8B7-B2A022462A01}" srcOrd="0" destOrd="0" presId="urn:microsoft.com/office/officeart/2005/8/layout/vProcess5"/>
    <dgm:cxn modelId="{5B075965-2A2D-4097-B5FF-22AAF590D760}" srcId="{03550942-2C09-4DA4-B4B1-555154902ADD}" destId="{40407BFA-03A4-43FD-ABAE-212A4F8C92C0}" srcOrd="5" destOrd="0" parTransId="{847FBEC2-B25B-4C0B-95D4-7718FEF06944}" sibTransId="{8B347DD7-48E8-4A8D-87A1-5E7C8016C228}"/>
    <dgm:cxn modelId="{14087F6E-80F1-4B0E-990C-A4B6F01DC73E}" type="presOf" srcId="{DCA17BCD-BC26-4168-BE21-C512812CECEE}" destId="{7E8DF44C-E29C-4439-9AD3-DBF3F0C616DB}" srcOrd="0" destOrd="0" presId="urn:microsoft.com/office/officeart/2005/8/layout/vProcess5"/>
    <dgm:cxn modelId="{5D104652-0C84-47E3-AEE6-2A869325BE19}" srcId="{03550942-2C09-4DA4-B4B1-555154902ADD}" destId="{0E43E909-BDEE-40A6-96ED-F1D6A6869D1F}" srcOrd="1" destOrd="0" parTransId="{D2140C15-4CDB-4DBA-AA75-0A71BB3BB2CF}" sibTransId="{DCA17BCD-BC26-4168-BE21-C512812CECEE}"/>
    <dgm:cxn modelId="{1EC60080-6AA1-4BEE-94BD-66C7DC1E05FA}" type="presOf" srcId="{5152EEA1-411F-411E-8E06-37AF34080543}" destId="{21700294-2839-4495-BE36-CE404A4B4082}" srcOrd="0" destOrd="0" presId="urn:microsoft.com/office/officeart/2005/8/layout/vProcess5"/>
    <dgm:cxn modelId="{4EF96282-1055-4441-9A26-1B8B3E33F28A}" srcId="{03550942-2C09-4DA4-B4B1-555154902ADD}" destId="{56C2888C-8125-46FB-B878-0FCDF7658453}" srcOrd="2" destOrd="0" parTransId="{14D3FC40-3A71-4ACB-BD65-D61753A70905}" sibTransId="{F92533CE-A706-4F71-BF59-B76F237CD251}"/>
    <dgm:cxn modelId="{72873C9F-8492-4422-B0F5-7BC2AAA7D1FA}" type="presOf" srcId="{C24CA3B6-7F7F-40DB-8378-07D5B77C6077}" destId="{FF1624D3-4005-4467-B9EF-77A8E74AD9D4}" srcOrd="1" destOrd="0" presId="urn:microsoft.com/office/officeart/2005/8/layout/vProcess5"/>
    <dgm:cxn modelId="{FDFE1FA5-4D6C-4D16-8EED-F8B94576BF50}" type="presOf" srcId="{0E43E909-BDEE-40A6-96ED-F1D6A6869D1F}" destId="{D6C13B97-688D-4842-AEB0-545789A537DA}" srcOrd="0" destOrd="0" presId="urn:microsoft.com/office/officeart/2005/8/layout/vProcess5"/>
    <dgm:cxn modelId="{529DB5D0-C0B9-4A24-888E-F38C9D85288E}" type="presOf" srcId="{8C650D3D-7A10-406D-AADC-D202684CED09}" destId="{A83CC4DC-95F0-403B-82A1-20C3262C579D}" srcOrd="0" destOrd="0" presId="urn:microsoft.com/office/officeart/2005/8/layout/vProcess5"/>
    <dgm:cxn modelId="{5474D8D0-971D-44D7-B408-6A556A9D30DE}" srcId="{03550942-2C09-4DA4-B4B1-555154902ADD}" destId="{812A4DB9-DF73-4DC5-8ECA-4CCC43F4DE89}" srcOrd="3" destOrd="0" parTransId="{1F7E5260-F524-4379-871C-F33261F49292}" sibTransId="{5152EEA1-411F-411E-8E06-37AF34080543}"/>
    <dgm:cxn modelId="{CD7E4CD6-7BEB-47E6-A783-3AE83C40BA9B}" type="presOf" srcId="{F92533CE-A706-4F71-BF59-B76F237CD251}" destId="{233432FC-6332-45E6-B84A-D544C2664B06}" srcOrd="0" destOrd="0" presId="urn:microsoft.com/office/officeart/2005/8/layout/vProcess5"/>
    <dgm:cxn modelId="{74EB76F6-33D1-4759-B86A-E89C5633324F}" srcId="{03550942-2C09-4DA4-B4B1-555154902ADD}" destId="{C24CA3B6-7F7F-40DB-8378-07D5B77C6077}" srcOrd="0" destOrd="0" parTransId="{43967857-850C-49C8-87C2-3A84F8AA9B92}" sibTransId="{9B37B36F-4E15-4D69-A473-805F8DCBC3AD}"/>
    <dgm:cxn modelId="{7CC5C29A-1917-4F48-948D-1D6B232A4CC3}" type="presParOf" srcId="{64035957-2E41-4935-B394-C0D954D9D253}" destId="{87B531E6-8EB0-43F3-BD28-4C9CD71ACFC8}" srcOrd="0" destOrd="0" presId="urn:microsoft.com/office/officeart/2005/8/layout/vProcess5"/>
    <dgm:cxn modelId="{46500717-395F-43C8-A149-664FC27AAC29}" type="presParOf" srcId="{64035957-2E41-4935-B394-C0D954D9D253}" destId="{A06F691C-92F4-477E-93C5-783CCD5A1CB8}" srcOrd="1" destOrd="0" presId="urn:microsoft.com/office/officeart/2005/8/layout/vProcess5"/>
    <dgm:cxn modelId="{8EB4B077-20A1-4A29-8FD5-DDA673F6CD22}" type="presParOf" srcId="{64035957-2E41-4935-B394-C0D954D9D253}" destId="{D6C13B97-688D-4842-AEB0-545789A537DA}" srcOrd="2" destOrd="0" presId="urn:microsoft.com/office/officeart/2005/8/layout/vProcess5"/>
    <dgm:cxn modelId="{0DB08EB8-BAF8-43FF-8FFD-0D5D8699BA37}" type="presParOf" srcId="{64035957-2E41-4935-B394-C0D954D9D253}" destId="{E041CA10-6971-4880-81B8-CE557DA03350}" srcOrd="3" destOrd="0" presId="urn:microsoft.com/office/officeart/2005/8/layout/vProcess5"/>
    <dgm:cxn modelId="{A85F3536-EFE6-4ADD-B4C3-80424F3D114B}" type="presParOf" srcId="{64035957-2E41-4935-B394-C0D954D9D253}" destId="{3D916E47-8A90-4A4D-BCFA-01607BA73447}" srcOrd="4" destOrd="0" presId="urn:microsoft.com/office/officeart/2005/8/layout/vProcess5"/>
    <dgm:cxn modelId="{2902A2FF-3C2F-4402-B589-0A862DDDD0DF}" type="presParOf" srcId="{64035957-2E41-4935-B394-C0D954D9D253}" destId="{A83CC4DC-95F0-403B-82A1-20C3262C579D}" srcOrd="5" destOrd="0" presId="urn:microsoft.com/office/officeart/2005/8/layout/vProcess5"/>
    <dgm:cxn modelId="{D2B7CF7D-EC74-486D-A5BE-9A770E2C0979}" type="presParOf" srcId="{64035957-2E41-4935-B394-C0D954D9D253}" destId="{1A691F6C-FDF6-41E7-B8B7-B2A022462A01}" srcOrd="6" destOrd="0" presId="urn:microsoft.com/office/officeart/2005/8/layout/vProcess5"/>
    <dgm:cxn modelId="{1771A9BA-5B77-4E6D-86F5-CC30628562CF}" type="presParOf" srcId="{64035957-2E41-4935-B394-C0D954D9D253}" destId="{7E8DF44C-E29C-4439-9AD3-DBF3F0C616DB}" srcOrd="7" destOrd="0" presId="urn:microsoft.com/office/officeart/2005/8/layout/vProcess5"/>
    <dgm:cxn modelId="{CC86499E-6A2F-4B9E-A4E4-802F271CAB0A}" type="presParOf" srcId="{64035957-2E41-4935-B394-C0D954D9D253}" destId="{233432FC-6332-45E6-B84A-D544C2664B06}" srcOrd="8" destOrd="0" presId="urn:microsoft.com/office/officeart/2005/8/layout/vProcess5"/>
    <dgm:cxn modelId="{DB1605BE-EEB6-45F4-9550-CC995CE470F7}" type="presParOf" srcId="{64035957-2E41-4935-B394-C0D954D9D253}" destId="{21700294-2839-4495-BE36-CE404A4B4082}" srcOrd="9" destOrd="0" presId="urn:microsoft.com/office/officeart/2005/8/layout/vProcess5"/>
    <dgm:cxn modelId="{32045817-DE9B-4DD8-9C9E-B6A4FDEC16E0}" type="presParOf" srcId="{64035957-2E41-4935-B394-C0D954D9D253}" destId="{FF1624D3-4005-4467-B9EF-77A8E74AD9D4}" srcOrd="10" destOrd="0" presId="urn:microsoft.com/office/officeart/2005/8/layout/vProcess5"/>
    <dgm:cxn modelId="{5B1F96EE-5A7F-4BDA-BBAB-43E0389D2A79}" type="presParOf" srcId="{64035957-2E41-4935-B394-C0D954D9D253}" destId="{C9B9F2DC-9EF8-4969-A5E9-13FACDC6A6BD}" srcOrd="11" destOrd="0" presId="urn:microsoft.com/office/officeart/2005/8/layout/vProcess5"/>
    <dgm:cxn modelId="{AB9524F4-D903-488F-B9B9-7938C053B30C}" type="presParOf" srcId="{64035957-2E41-4935-B394-C0D954D9D253}" destId="{DE81C362-C50F-4602-BCFC-3A4E3DE857FD}" srcOrd="12" destOrd="0" presId="urn:microsoft.com/office/officeart/2005/8/layout/vProcess5"/>
    <dgm:cxn modelId="{D3142A4A-2740-4905-9834-A33ABC6D215D}" type="presParOf" srcId="{64035957-2E41-4935-B394-C0D954D9D253}" destId="{19864D0F-24A2-4550-8F63-8EFC9D391760}" srcOrd="13" destOrd="0" presId="urn:microsoft.com/office/officeart/2005/8/layout/vProcess5"/>
    <dgm:cxn modelId="{93E1F42D-7F9F-4E02-8D60-210B2549F32D}" type="presParOf" srcId="{64035957-2E41-4935-B394-C0D954D9D253}" destId="{2B7FCA6C-21A2-4BB0-820B-9848DC454FB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CD44F-DCB0-4023-8C9C-2207BDA82C82}"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C328B853-8E4F-4E67-8A33-CD9167A5E6CE}">
      <dgm:prSet phldrT="[Text]"/>
      <dgm:spPr/>
      <dgm:t>
        <a:bodyPr/>
        <a:lstStyle/>
        <a:p>
          <a:r>
            <a:rPr lang="en-US" dirty="0"/>
            <a:t>implies that reader and writer are equal.</a:t>
          </a:r>
        </a:p>
      </dgm:t>
    </dgm:pt>
    <dgm:pt modelId="{B92B8C88-7A2F-4409-9A33-44CD63BCDA75}" type="parTrans" cxnId="{D561B989-9A7A-415B-867F-068BA4750F9D}">
      <dgm:prSet/>
      <dgm:spPr/>
      <dgm:t>
        <a:bodyPr/>
        <a:lstStyle/>
        <a:p>
          <a:endParaRPr lang="en-US"/>
        </a:p>
      </dgm:t>
    </dgm:pt>
    <dgm:pt modelId="{48419E76-83B3-4BDE-9651-F1A8C9BE916D}" type="sibTrans" cxnId="{D561B989-9A7A-415B-867F-068BA4750F9D}">
      <dgm:prSet/>
      <dgm:spPr/>
      <dgm:t>
        <a:bodyPr/>
        <a:lstStyle/>
        <a:p>
          <a:endParaRPr lang="en-US"/>
        </a:p>
      </dgm:t>
    </dgm:pt>
    <dgm:pt modelId="{4A4951D1-A918-47CB-9D61-09435B02B3A5}">
      <dgm:prSet phldrT="[Text]"/>
      <dgm:spPr/>
      <dgm:t>
        <a:bodyPr/>
        <a:lstStyle/>
        <a:p>
          <a:r>
            <a:rPr lang="en-US" dirty="0"/>
            <a:t>Use the active voice.</a:t>
          </a:r>
        </a:p>
      </dgm:t>
    </dgm:pt>
    <dgm:pt modelId="{0D04B627-6429-451F-A9F4-5FF0D5DCB815}" type="parTrans" cxnId="{E6FCAC76-F7E0-4E96-B6B2-58410AD17DF8}">
      <dgm:prSet/>
      <dgm:spPr/>
      <dgm:t>
        <a:bodyPr/>
        <a:lstStyle/>
        <a:p>
          <a:endParaRPr lang="en-US"/>
        </a:p>
      </dgm:t>
    </dgm:pt>
    <dgm:pt modelId="{5F4F8787-73CB-4026-BDBB-59D17CBD877D}" type="sibTrans" cxnId="{E6FCAC76-F7E0-4E96-B6B2-58410AD17DF8}">
      <dgm:prSet/>
      <dgm:spPr/>
      <dgm:t>
        <a:bodyPr/>
        <a:lstStyle/>
        <a:p>
          <a:endParaRPr lang="en-US"/>
        </a:p>
      </dgm:t>
    </dgm:pt>
    <dgm:pt modelId="{BA4061DA-0761-41DF-8A40-249873A2AD77}">
      <dgm:prSet/>
      <dgm:spPr/>
      <dgm:t>
        <a:bodyPr/>
        <a:lstStyle/>
        <a:p>
          <a:r>
            <a:rPr lang="en-US" dirty="0"/>
            <a:t>Use first names.</a:t>
          </a:r>
        </a:p>
      </dgm:t>
    </dgm:pt>
    <dgm:pt modelId="{2F042450-54AE-4623-9ACE-84C58A8BA442}" type="parTrans" cxnId="{4D3FD0A3-AB6F-4C6A-939A-4900AB26C3B0}">
      <dgm:prSet/>
      <dgm:spPr/>
      <dgm:t>
        <a:bodyPr/>
        <a:lstStyle/>
        <a:p>
          <a:endParaRPr lang="en-US"/>
        </a:p>
      </dgm:t>
    </dgm:pt>
    <dgm:pt modelId="{2DE1676D-C2E7-465E-82A3-F9BE559376DA}" type="sibTrans" cxnId="{4D3FD0A3-AB6F-4C6A-939A-4900AB26C3B0}">
      <dgm:prSet/>
      <dgm:spPr/>
      <dgm:t>
        <a:bodyPr/>
        <a:lstStyle/>
        <a:p>
          <a:endParaRPr lang="en-US"/>
        </a:p>
      </dgm:t>
    </dgm:pt>
    <dgm:pt modelId="{179239FD-8206-410B-872F-0EE172E27167}">
      <dgm:prSet/>
      <dgm:spPr/>
      <dgm:t>
        <a:bodyPr/>
        <a:lstStyle/>
        <a:p>
          <a:r>
            <a:rPr lang="en-US" dirty="0"/>
            <a:t>Use personal pronouns.</a:t>
          </a:r>
        </a:p>
      </dgm:t>
    </dgm:pt>
    <dgm:pt modelId="{F369FF16-D8FC-4F65-B037-1F4F71CFBB9F}" type="parTrans" cxnId="{AFED3A26-A620-45E6-9682-7B35EA06F699}">
      <dgm:prSet/>
      <dgm:spPr/>
      <dgm:t>
        <a:bodyPr/>
        <a:lstStyle/>
        <a:p>
          <a:endParaRPr lang="en-US"/>
        </a:p>
      </dgm:t>
    </dgm:pt>
    <dgm:pt modelId="{B89C2856-676C-4451-9BE8-728E50675916}" type="sibTrans" cxnId="{AFED3A26-A620-45E6-9682-7B35EA06F699}">
      <dgm:prSet/>
      <dgm:spPr/>
      <dgm:t>
        <a:bodyPr/>
        <a:lstStyle/>
        <a:p>
          <a:endParaRPr lang="en-US"/>
        </a:p>
      </dgm:t>
    </dgm:pt>
    <dgm:pt modelId="{8C1E8C4C-351D-431C-8CF8-5499EAAE0A1C}">
      <dgm:prSet/>
      <dgm:spPr/>
      <dgm:t>
        <a:bodyPr/>
        <a:lstStyle/>
        <a:p>
          <a:r>
            <a:rPr lang="en-US" dirty="0"/>
            <a:t>Use short sentences.</a:t>
          </a:r>
        </a:p>
      </dgm:t>
    </dgm:pt>
    <dgm:pt modelId="{56AABEA7-FF50-45D3-AE32-97C4F9FF765C}" type="parTrans" cxnId="{14D8E371-DC72-4E41-8A22-269BB849B7A4}">
      <dgm:prSet/>
      <dgm:spPr/>
      <dgm:t>
        <a:bodyPr/>
        <a:lstStyle/>
        <a:p>
          <a:endParaRPr lang="en-US"/>
        </a:p>
      </dgm:t>
    </dgm:pt>
    <dgm:pt modelId="{56A81415-37BF-4757-8505-5C375548B5D0}" type="sibTrans" cxnId="{14D8E371-DC72-4E41-8A22-269BB849B7A4}">
      <dgm:prSet/>
      <dgm:spPr/>
      <dgm:t>
        <a:bodyPr/>
        <a:lstStyle/>
        <a:p>
          <a:endParaRPr lang="en-US"/>
        </a:p>
      </dgm:t>
    </dgm:pt>
    <dgm:pt modelId="{DA0783C3-89E4-4291-9902-845A19D12D00}">
      <dgm:prSet/>
      <dgm:spPr/>
      <dgm:t>
        <a:bodyPr/>
        <a:lstStyle/>
        <a:p>
          <a:r>
            <a:rPr lang="en-US" dirty="0"/>
            <a:t>Use contractions.</a:t>
          </a:r>
        </a:p>
      </dgm:t>
    </dgm:pt>
    <dgm:pt modelId="{47A5A629-9CC1-46B6-9A2E-CA773A1D74BE}" type="parTrans" cxnId="{8F6CB300-7637-4BE3-8135-A722D1603011}">
      <dgm:prSet/>
      <dgm:spPr/>
      <dgm:t>
        <a:bodyPr/>
        <a:lstStyle/>
        <a:p>
          <a:endParaRPr lang="en-US"/>
        </a:p>
      </dgm:t>
    </dgm:pt>
    <dgm:pt modelId="{DAD5487D-2145-4559-9DC4-75BDB8D45883}" type="sibTrans" cxnId="{8F6CB300-7637-4BE3-8135-A722D1603011}">
      <dgm:prSet/>
      <dgm:spPr/>
      <dgm:t>
        <a:bodyPr/>
        <a:lstStyle/>
        <a:p>
          <a:endParaRPr lang="en-US"/>
        </a:p>
      </dgm:t>
    </dgm:pt>
    <dgm:pt modelId="{3888E906-8043-440B-A91C-456AD8F1C728}">
      <dgm:prSet/>
      <dgm:spPr/>
      <dgm:t>
        <a:bodyPr/>
        <a:lstStyle/>
        <a:p>
          <a:r>
            <a:rPr lang="en-US" dirty="0"/>
            <a:t>Direct questions at the reader.</a:t>
          </a:r>
        </a:p>
      </dgm:t>
    </dgm:pt>
    <dgm:pt modelId="{6A03A01E-3AA2-4444-A9F3-737C91D87F35}" type="parTrans" cxnId="{3C17E12D-E85A-4FA6-AC98-CD5E3CCFD3B0}">
      <dgm:prSet/>
      <dgm:spPr/>
      <dgm:t>
        <a:bodyPr/>
        <a:lstStyle/>
        <a:p>
          <a:endParaRPr lang="en-US"/>
        </a:p>
      </dgm:t>
    </dgm:pt>
    <dgm:pt modelId="{AD9F00BD-8CDE-4A5F-A153-FA5E7F3CDAE1}" type="sibTrans" cxnId="{3C17E12D-E85A-4FA6-AC98-CD5E3CCFD3B0}">
      <dgm:prSet/>
      <dgm:spPr/>
      <dgm:t>
        <a:bodyPr/>
        <a:lstStyle/>
        <a:p>
          <a:endParaRPr lang="en-US"/>
        </a:p>
      </dgm:t>
    </dgm:pt>
    <dgm:pt modelId="{3F4D23D0-FA02-426D-92D0-68D11F39E791}" type="pres">
      <dgm:prSet presAssocID="{E5FCD44F-DCB0-4023-8C9C-2207BDA82C82}" presName="Name0" presStyleCnt="0">
        <dgm:presLayoutVars>
          <dgm:dir/>
          <dgm:resizeHandles/>
        </dgm:presLayoutVars>
      </dgm:prSet>
      <dgm:spPr/>
    </dgm:pt>
    <dgm:pt modelId="{B42DAD5F-94A5-433B-AD0A-6E84583352E7}" type="pres">
      <dgm:prSet presAssocID="{C328B853-8E4F-4E67-8A33-CD9167A5E6CE}" presName="compNode" presStyleCnt="0"/>
      <dgm:spPr/>
    </dgm:pt>
    <dgm:pt modelId="{9DDCA3D5-08A7-4FBB-BF40-ED8C14FAADC6}" type="pres">
      <dgm:prSet presAssocID="{C328B853-8E4F-4E67-8A33-CD9167A5E6CE}" presName="dummyConnPt" presStyleCnt="0"/>
      <dgm:spPr/>
    </dgm:pt>
    <dgm:pt modelId="{BAE4041A-F366-4774-82E0-C5A6B7547010}" type="pres">
      <dgm:prSet presAssocID="{C328B853-8E4F-4E67-8A33-CD9167A5E6CE}" presName="node" presStyleLbl="node1" presStyleIdx="0" presStyleCnt="7">
        <dgm:presLayoutVars>
          <dgm:bulletEnabled val="1"/>
        </dgm:presLayoutVars>
      </dgm:prSet>
      <dgm:spPr/>
    </dgm:pt>
    <dgm:pt modelId="{F52C4490-CA05-4737-9DE6-D2D65093CABA}" type="pres">
      <dgm:prSet presAssocID="{48419E76-83B3-4BDE-9651-F1A8C9BE916D}" presName="sibTrans" presStyleLbl="bgSibTrans2D1" presStyleIdx="0" presStyleCnt="6"/>
      <dgm:spPr/>
    </dgm:pt>
    <dgm:pt modelId="{DA8BEBC7-719B-462B-8F9E-43FAD8F32EB3}" type="pres">
      <dgm:prSet presAssocID="{4A4951D1-A918-47CB-9D61-09435B02B3A5}" presName="compNode" presStyleCnt="0"/>
      <dgm:spPr/>
    </dgm:pt>
    <dgm:pt modelId="{319973DC-02F9-44C6-8C47-B0E3FE38949F}" type="pres">
      <dgm:prSet presAssocID="{4A4951D1-A918-47CB-9D61-09435B02B3A5}" presName="dummyConnPt" presStyleCnt="0"/>
      <dgm:spPr/>
    </dgm:pt>
    <dgm:pt modelId="{4E1C01E2-36E0-41E6-8868-769EB6F8C414}" type="pres">
      <dgm:prSet presAssocID="{4A4951D1-A918-47CB-9D61-09435B02B3A5}" presName="node" presStyleLbl="node1" presStyleIdx="1" presStyleCnt="7">
        <dgm:presLayoutVars>
          <dgm:bulletEnabled val="1"/>
        </dgm:presLayoutVars>
      </dgm:prSet>
      <dgm:spPr/>
    </dgm:pt>
    <dgm:pt modelId="{33CB3544-4607-45F2-B585-2DED122776DB}" type="pres">
      <dgm:prSet presAssocID="{5F4F8787-73CB-4026-BDBB-59D17CBD877D}" presName="sibTrans" presStyleLbl="bgSibTrans2D1" presStyleIdx="1" presStyleCnt="6"/>
      <dgm:spPr/>
    </dgm:pt>
    <dgm:pt modelId="{06A4B0F7-503D-4099-B449-18B8785D760B}" type="pres">
      <dgm:prSet presAssocID="{BA4061DA-0761-41DF-8A40-249873A2AD77}" presName="compNode" presStyleCnt="0"/>
      <dgm:spPr/>
    </dgm:pt>
    <dgm:pt modelId="{93F3F26F-6D19-4A40-BE65-E652FD5E1FF4}" type="pres">
      <dgm:prSet presAssocID="{BA4061DA-0761-41DF-8A40-249873A2AD77}" presName="dummyConnPt" presStyleCnt="0"/>
      <dgm:spPr/>
    </dgm:pt>
    <dgm:pt modelId="{0ABEBCCC-E722-4D67-9AB2-0E6E72EBCF69}" type="pres">
      <dgm:prSet presAssocID="{BA4061DA-0761-41DF-8A40-249873A2AD77}" presName="node" presStyleLbl="node1" presStyleIdx="2" presStyleCnt="7">
        <dgm:presLayoutVars>
          <dgm:bulletEnabled val="1"/>
        </dgm:presLayoutVars>
      </dgm:prSet>
      <dgm:spPr/>
    </dgm:pt>
    <dgm:pt modelId="{F80FAF89-7847-487A-933A-540470AFFAF0}" type="pres">
      <dgm:prSet presAssocID="{2DE1676D-C2E7-465E-82A3-F9BE559376DA}" presName="sibTrans" presStyleLbl="bgSibTrans2D1" presStyleIdx="2" presStyleCnt="6"/>
      <dgm:spPr/>
    </dgm:pt>
    <dgm:pt modelId="{3A431845-BCE0-432B-A919-C7A36FA1FE47}" type="pres">
      <dgm:prSet presAssocID="{179239FD-8206-410B-872F-0EE172E27167}" presName="compNode" presStyleCnt="0"/>
      <dgm:spPr/>
    </dgm:pt>
    <dgm:pt modelId="{54FEC232-26DD-4891-863B-C80FCE363ED8}" type="pres">
      <dgm:prSet presAssocID="{179239FD-8206-410B-872F-0EE172E27167}" presName="dummyConnPt" presStyleCnt="0"/>
      <dgm:spPr/>
    </dgm:pt>
    <dgm:pt modelId="{D03DEB85-BE99-407C-BD60-A0CBB81F74A0}" type="pres">
      <dgm:prSet presAssocID="{179239FD-8206-410B-872F-0EE172E27167}" presName="node" presStyleLbl="node1" presStyleIdx="3" presStyleCnt="7">
        <dgm:presLayoutVars>
          <dgm:bulletEnabled val="1"/>
        </dgm:presLayoutVars>
      </dgm:prSet>
      <dgm:spPr/>
    </dgm:pt>
    <dgm:pt modelId="{4F147A65-B122-4537-BB76-F178431DAA81}" type="pres">
      <dgm:prSet presAssocID="{B89C2856-676C-4451-9BE8-728E50675916}" presName="sibTrans" presStyleLbl="bgSibTrans2D1" presStyleIdx="3" presStyleCnt="6"/>
      <dgm:spPr/>
    </dgm:pt>
    <dgm:pt modelId="{9818B916-EBFD-4F21-B691-F2B2E74DA408}" type="pres">
      <dgm:prSet presAssocID="{8C1E8C4C-351D-431C-8CF8-5499EAAE0A1C}" presName="compNode" presStyleCnt="0"/>
      <dgm:spPr/>
    </dgm:pt>
    <dgm:pt modelId="{405FA35D-7F42-4332-9FF6-40237E391FB7}" type="pres">
      <dgm:prSet presAssocID="{8C1E8C4C-351D-431C-8CF8-5499EAAE0A1C}" presName="dummyConnPt" presStyleCnt="0"/>
      <dgm:spPr/>
    </dgm:pt>
    <dgm:pt modelId="{B476FB1B-F380-4866-8EC1-193384C9ADB2}" type="pres">
      <dgm:prSet presAssocID="{8C1E8C4C-351D-431C-8CF8-5499EAAE0A1C}" presName="node" presStyleLbl="node1" presStyleIdx="4" presStyleCnt="7">
        <dgm:presLayoutVars>
          <dgm:bulletEnabled val="1"/>
        </dgm:presLayoutVars>
      </dgm:prSet>
      <dgm:spPr/>
    </dgm:pt>
    <dgm:pt modelId="{7AA2DF2C-70F0-491D-82BC-F07CC1A3C851}" type="pres">
      <dgm:prSet presAssocID="{56A81415-37BF-4757-8505-5C375548B5D0}" presName="sibTrans" presStyleLbl="bgSibTrans2D1" presStyleIdx="4" presStyleCnt="6"/>
      <dgm:spPr/>
    </dgm:pt>
    <dgm:pt modelId="{8B2977F4-F784-4168-8CDF-82C759362482}" type="pres">
      <dgm:prSet presAssocID="{DA0783C3-89E4-4291-9902-845A19D12D00}" presName="compNode" presStyleCnt="0"/>
      <dgm:spPr/>
    </dgm:pt>
    <dgm:pt modelId="{47B94B78-6E0A-44E5-BF79-95B9DD2F027D}" type="pres">
      <dgm:prSet presAssocID="{DA0783C3-89E4-4291-9902-845A19D12D00}" presName="dummyConnPt" presStyleCnt="0"/>
      <dgm:spPr/>
    </dgm:pt>
    <dgm:pt modelId="{38B5FC35-F5DA-4B4F-8DF7-BD520578328C}" type="pres">
      <dgm:prSet presAssocID="{DA0783C3-89E4-4291-9902-845A19D12D00}" presName="node" presStyleLbl="node1" presStyleIdx="5" presStyleCnt="7">
        <dgm:presLayoutVars>
          <dgm:bulletEnabled val="1"/>
        </dgm:presLayoutVars>
      </dgm:prSet>
      <dgm:spPr/>
    </dgm:pt>
    <dgm:pt modelId="{B8E8899D-451C-4D37-BF1D-09FE84D486BD}" type="pres">
      <dgm:prSet presAssocID="{DAD5487D-2145-4559-9DC4-75BDB8D45883}" presName="sibTrans" presStyleLbl="bgSibTrans2D1" presStyleIdx="5" presStyleCnt="6"/>
      <dgm:spPr/>
    </dgm:pt>
    <dgm:pt modelId="{48063690-D703-4E7F-9532-724631DBE80B}" type="pres">
      <dgm:prSet presAssocID="{3888E906-8043-440B-A91C-456AD8F1C728}" presName="compNode" presStyleCnt="0"/>
      <dgm:spPr/>
    </dgm:pt>
    <dgm:pt modelId="{375EE452-FEEE-4C6B-9D14-54F4020FEC8E}" type="pres">
      <dgm:prSet presAssocID="{3888E906-8043-440B-A91C-456AD8F1C728}" presName="dummyConnPt" presStyleCnt="0"/>
      <dgm:spPr/>
    </dgm:pt>
    <dgm:pt modelId="{25D394DF-AB41-45F6-8D04-322C458B6EC9}" type="pres">
      <dgm:prSet presAssocID="{3888E906-8043-440B-A91C-456AD8F1C728}" presName="node" presStyleLbl="node1" presStyleIdx="6" presStyleCnt="7">
        <dgm:presLayoutVars>
          <dgm:bulletEnabled val="1"/>
        </dgm:presLayoutVars>
      </dgm:prSet>
      <dgm:spPr/>
    </dgm:pt>
  </dgm:ptLst>
  <dgm:cxnLst>
    <dgm:cxn modelId="{8F6CB300-7637-4BE3-8135-A722D1603011}" srcId="{E5FCD44F-DCB0-4023-8C9C-2207BDA82C82}" destId="{DA0783C3-89E4-4291-9902-845A19D12D00}" srcOrd="5" destOrd="0" parTransId="{47A5A629-9CC1-46B6-9A2E-CA773A1D74BE}" sibTransId="{DAD5487D-2145-4559-9DC4-75BDB8D45883}"/>
    <dgm:cxn modelId="{F9E23604-DA3E-4944-81A1-915163BEFA2C}" type="presOf" srcId="{48419E76-83B3-4BDE-9651-F1A8C9BE916D}" destId="{F52C4490-CA05-4737-9DE6-D2D65093CABA}" srcOrd="0" destOrd="0" presId="urn:microsoft.com/office/officeart/2005/8/layout/bProcess4"/>
    <dgm:cxn modelId="{8BC86A06-6D5E-4D83-911C-99222A0C3A23}" type="presOf" srcId="{56A81415-37BF-4757-8505-5C375548B5D0}" destId="{7AA2DF2C-70F0-491D-82BC-F07CC1A3C851}" srcOrd="0" destOrd="0" presId="urn:microsoft.com/office/officeart/2005/8/layout/bProcess4"/>
    <dgm:cxn modelId="{2FBA870C-5FB4-42A2-BCAF-DD9EE8829939}" type="presOf" srcId="{4A4951D1-A918-47CB-9D61-09435B02B3A5}" destId="{4E1C01E2-36E0-41E6-8868-769EB6F8C414}" srcOrd="0" destOrd="0" presId="urn:microsoft.com/office/officeart/2005/8/layout/bProcess4"/>
    <dgm:cxn modelId="{DC5E1321-9C97-4A96-9E76-E1E1CDEF6C1A}" type="presOf" srcId="{179239FD-8206-410B-872F-0EE172E27167}" destId="{D03DEB85-BE99-407C-BD60-A0CBB81F74A0}" srcOrd="0" destOrd="0" presId="urn:microsoft.com/office/officeart/2005/8/layout/bProcess4"/>
    <dgm:cxn modelId="{AFED3A26-A620-45E6-9682-7B35EA06F699}" srcId="{E5FCD44F-DCB0-4023-8C9C-2207BDA82C82}" destId="{179239FD-8206-410B-872F-0EE172E27167}" srcOrd="3" destOrd="0" parTransId="{F369FF16-D8FC-4F65-B037-1F4F71CFBB9F}" sibTransId="{B89C2856-676C-4451-9BE8-728E50675916}"/>
    <dgm:cxn modelId="{3C17E12D-E85A-4FA6-AC98-CD5E3CCFD3B0}" srcId="{E5FCD44F-DCB0-4023-8C9C-2207BDA82C82}" destId="{3888E906-8043-440B-A91C-456AD8F1C728}" srcOrd="6" destOrd="0" parTransId="{6A03A01E-3AA2-4444-A9F3-737C91D87F35}" sibTransId="{AD9F00BD-8CDE-4A5F-A153-FA5E7F3CDAE1}"/>
    <dgm:cxn modelId="{4F58E742-E33D-4CA3-9C39-666EA83FD7ED}" type="presOf" srcId="{DA0783C3-89E4-4291-9902-845A19D12D00}" destId="{38B5FC35-F5DA-4B4F-8DF7-BD520578328C}" srcOrd="0" destOrd="0" presId="urn:microsoft.com/office/officeart/2005/8/layout/bProcess4"/>
    <dgm:cxn modelId="{DB095665-A73C-475B-AEF8-0EBEC4AFC0A0}" type="presOf" srcId="{E5FCD44F-DCB0-4023-8C9C-2207BDA82C82}" destId="{3F4D23D0-FA02-426D-92D0-68D11F39E791}" srcOrd="0" destOrd="0" presId="urn:microsoft.com/office/officeart/2005/8/layout/bProcess4"/>
    <dgm:cxn modelId="{E702F169-5955-46A7-9270-5EBC12316B64}" type="presOf" srcId="{DAD5487D-2145-4559-9DC4-75BDB8D45883}" destId="{B8E8899D-451C-4D37-BF1D-09FE84D486BD}" srcOrd="0" destOrd="0" presId="urn:microsoft.com/office/officeart/2005/8/layout/bProcess4"/>
    <dgm:cxn modelId="{0657A64D-EB93-4803-8A49-3BCFDC4B94F9}" type="presOf" srcId="{BA4061DA-0761-41DF-8A40-249873A2AD77}" destId="{0ABEBCCC-E722-4D67-9AB2-0E6E72EBCF69}" srcOrd="0" destOrd="0" presId="urn:microsoft.com/office/officeart/2005/8/layout/bProcess4"/>
    <dgm:cxn modelId="{14D8E371-DC72-4E41-8A22-269BB849B7A4}" srcId="{E5FCD44F-DCB0-4023-8C9C-2207BDA82C82}" destId="{8C1E8C4C-351D-431C-8CF8-5499EAAE0A1C}" srcOrd="4" destOrd="0" parTransId="{56AABEA7-FF50-45D3-AE32-97C4F9FF765C}" sibTransId="{56A81415-37BF-4757-8505-5C375548B5D0}"/>
    <dgm:cxn modelId="{E6FCAC76-F7E0-4E96-B6B2-58410AD17DF8}" srcId="{E5FCD44F-DCB0-4023-8C9C-2207BDA82C82}" destId="{4A4951D1-A918-47CB-9D61-09435B02B3A5}" srcOrd="1" destOrd="0" parTransId="{0D04B627-6429-451F-A9F4-5FF0D5DCB815}" sibTransId="{5F4F8787-73CB-4026-BDBB-59D17CBD877D}"/>
    <dgm:cxn modelId="{13733F89-7964-458B-AEF6-CE7E9AD6C716}" type="presOf" srcId="{2DE1676D-C2E7-465E-82A3-F9BE559376DA}" destId="{F80FAF89-7847-487A-933A-540470AFFAF0}" srcOrd="0" destOrd="0" presId="urn:microsoft.com/office/officeart/2005/8/layout/bProcess4"/>
    <dgm:cxn modelId="{D561B989-9A7A-415B-867F-068BA4750F9D}" srcId="{E5FCD44F-DCB0-4023-8C9C-2207BDA82C82}" destId="{C328B853-8E4F-4E67-8A33-CD9167A5E6CE}" srcOrd="0" destOrd="0" parTransId="{B92B8C88-7A2F-4409-9A33-44CD63BCDA75}" sibTransId="{48419E76-83B3-4BDE-9651-F1A8C9BE916D}"/>
    <dgm:cxn modelId="{3CCB6E97-6968-4C6F-A740-52E0C015B467}" type="presOf" srcId="{B89C2856-676C-4451-9BE8-728E50675916}" destId="{4F147A65-B122-4537-BB76-F178431DAA81}" srcOrd="0" destOrd="0" presId="urn:microsoft.com/office/officeart/2005/8/layout/bProcess4"/>
    <dgm:cxn modelId="{07DA2DA0-114B-4885-BF4F-3436AB148E0F}" type="presOf" srcId="{3888E906-8043-440B-A91C-456AD8F1C728}" destId="{25D394DF-AB41-45F6-8D04-322C458B6EC9}" srcOrd="0" destOrd="0" presId="urn:microsoft.com/office/officeart/2005/8/layout/bProcess4"/>
    <dgm:cxn modelId="{4D3FD0A3-AB6F-4C6A-939A-4900AB26C3B0}" srcId="{E5FCD44F-DCB0-4023-8C9C-2207BDA82C82}" destId="{BA4061DA-0761-41DF-8A40-249873A2AD77}" srcOrd="2" destOrd="0" parTransId="{2F042450-54AE-4623-9ACE-84C58A8BA442}" sibTransId="{2DE1676D-C2E7-465E-82A3-F9BE559376DA}"/>
    <dgm:cxn modelId="{52D3F7AA-DB2D-4854-BFD6-7FF4E816AF29}" type="presOf" srcId="{C328B853-8E4F-4E67-8A33-CD9167A5E6CE}" destId="{BAE4041A-F366-4774-82E0-C5A6B7547010}" srcOrd="0" destOrd="0" presId="urn:microsoft.com/office/officeart/2005/8/layout/bProcess4"/>
    <dgm:cxn modelId="{5DA130AC-06E1-4C15-AA3F-3D943F96115A}" type="presOf" srcId="{8C1E8C4C-351D-431C-8CF8-5499EAAE0A1C}" destId="{B476FB1B-F380-4866-8EC1-193384C9ADB2}" srcOrd="0" destOrd="0" presId="urn:microsoft.com/office/officeart/2005/8/layout/bProcess4"/>
    <dgm:cxn modelId="{2808E3F5-9E25-4FFC-AC8D-B3B35D6C33D8}" type="presOf" srcId="{5F4F8787-73CB-4026-BDBB-59D17CBD877D}" destId="{33CB3544-4607-45F2-B585-2DED122776DB}" srcOrd="0" destOrd="0" presId="urn:microsoft.com/office/officeart/2005/8/layout/bProcess4"/>
    <dgm:cxn modelId="{C4CB9173-428A-4963-9A7B-2BCFD7C3B362}" type="presParOf" srcId="{3F4D23D0-FA02-426D-92D0-68D11F39E791}" destId="{B42DAD5F-94A5-433B-AD0A-6E84583352E7}" srcOrd="0" destOrd="0" presId="urn:microsoft.com/office/officeart/2005/8/layout/bProcess4"/>
    <dgm:cxn modelId="{7D633DAC-A573-4A45-B6AE-17C1102338A5}" type="presParOf" srcId="{B42DAD5F-94A5-433B-AD0A-6E84583352E7}" destId="{9DDCA3D5-08A7-4FBB-BF40-ED8C14FAADC6}" srcOrd="0" destOrd="0" presId="urn:microsoft.com/office/officeart/2005/8/layout/bProcess4"/>
    <dgm:cxn modelId="{AA88BDB9-2E09-4915-AF23-CB06503ADF50}" type="presParOf" srcId="{B42DAD5F-94A5-433B-AD0A-6E84583352E7}" destId="{BAE4041A-F366-4774-82E0-C5A6B7547010}" srcOrd="1" destOrd="0" presId="urn:microsoft.com/office/officeart/2005/8/layout/bProcess4"/>
    <dgm:cxn modelId="{2344CF91-BBFC-4802-8624-8693709C991F}" type="presParOf" srcId="{3F4D23D0-FA02-426D-92D0-68D11F39E791}" destId="{F52C4490-CA05-4737-9DE6-D2D65093CABA}" srcOrd="1" destOrd="0" presId="urn:microsoft.com/office/officeart/2005/8/layout/bProcess4"/>
    <dgm:cxn modelId="{146605D3-6C4E-4B03-8C2B-18FF19BC1A70}" type="presParOf" srcId="{3F4D23D0-FA02-426D-92D0-68D11F39E791}" destId="{DA8BEBC7-719B-462B-8F9E-43FAD8F32EB3}" srcOrd="2" destOrd="0" presId="urn:microsoft.com/office/officeart/2005/8/layout/bProcess4"/>
    <dgm:cxn modelId="{5DCE5084-A912-4337-BD97-1EEED975FC32}" type="presParOf" srcId="{DA8BEBC7-719B-462B-8F9E-43FAD8F32EB3}" destId="{319973DC-02F9-44C6-8C47-B0E3FE38949F}" srcOrd="0" destOrd="0" presId="urn:microsoft.com/office/officeart/2005/8/layout/bProcess4"/>
    <dgm:cxn modelId="{7C328D11-617E-4C57-BD5F-C5A6E5F73B52}" type="presParOf" srcId="{DA8BEBC7-719B-462B-8F9E-43FAD8F32EB3}" destId="{4E1C01E2-36E0-41E6-8868-769EB6F8C414}" srcOrd="1" destOrd="0" presId="urn:microsoft.com/office/officeart/2005/8/layout/bProcess4"/>
    <dgm:cxn modelId="{13ED8340-C438-4A91-834E-7663B7E416EE}" type="presParOf" srcId="{3F4D23D0-FA02-426D-92D0-68D11F39E791}" destId="{33CB3544-4607-45F2-B585-2DED122776DB}" srcOrd="3" destOrd="0" presId="urn:microsoft.com/office/officeart/2005/8/layout/bProcess4"/>
    <dgm:cxn modelId="{CFDC1D38-07A0-4D69-B6A2-7D23361B370C}" type="presParOf" srcId="{3F4D23D0-FA02-426D-92D0-68D11F39E791}" destId="{06A4B0F7-503D-4099-B449-18B8785D760B}" srcOrd="4" destOrd="0" presId="urn:microsoft.com/office/officeart/2005/8/layout/bProcess4"/>
    <dgm:cxn modelId="{624A38E6-6961-43A6-97C1-994A24B54B2C}" type="presParOf" srcId="{06A4B0F7-503D-4099-B449-18B8785D760B}" destId="{93F3F26F-6D19-4A40-BE65-E652FD5E1FF4}" srcOrd="0" destOrd="0" presId="urn:microsoft.com/office/officeart/2005/8/layout/bProcess4"/>
    <dgm:cxn modelId="{862C0D7E-F6CF-4155-89BB-12FE067979A2}" type="presParOf" srcId="{06A4B0F7-503D-4099-B449-18B8785D760B}" destId="{0ABEBCCC-E722-4D67-9AB2-0E6E72EBCF69}" srcOrd="1" destOrd="0" presId="urn:microsoft.com/office/officeart/2005/8/layout/bProcess4"/>
    <dgm:cxn modelId="{9679BD3D-030F-49FB-920E-A18963CDA4F9}" type="presParOf" srcId="{3F4D23D0-FA02-426D-92D0-68D11F39E791}" destId="{F80FAF89-7847-487A-933A-540470AFFAF0}" srcOrd="5" destOrd="0" presId="urn:microsoft.com/office/officeart/2005/8/layout/bProcess4"/>
    <dgm:cxn modelId="{B54C07F2-A194-4997-8116-ADD9E1F840F5}" type="presParOf" srcId="{3F4D23D0-FA02-426D-92D0-68D11F39E791}" destId="{3A431845-BCE0-432B-A919-C7A36FA1FE47}" srcOrd="6" destOrd="0" presId="urn:microsoft.com/office/officeart/2005/8/layout/bProcess4"/>
    <dgm:cxn modelId="{29024ADB-303F-403B-82FA-AF56AC77F5FA}" type="presParOf" srcId="{3A431845-BCE0-432B-A919-C7A36FA1FE47}" destId="{54FEC232-26DD-4891-863B-C80FCE363ED8}" srcOrd="0" destOrd="0" presId="urn:microsoft.com/office/officeart/2005/8/layout/bProcess4"/>
    <dgm:cxn modelId="{506852C0-F563-479E-87C1-D4A87AE8C50A}" type="presParOf" srcId="{3A431845-BCE0-432B-A919-C7A36FA1FE47}" destId="{D03DEB85-BE99-407C-BD60-A0CBB81F74A0}" srcOrd="1" destOrd="0" presId="urn:microsoft.com/office/officeart/2005/8/layout/bProcess4"/>
    <dgm:cxn modelId="{60D3E565-5364-40AC-90BB-61FD613EEB3D}" type="presParOf" srcId="{3F4D23D0-FA02-426D-92D0-68D11F39E791}" destId="{4F147A65-B122-4537-BB76-F178431DAA81}" srcOrd="7" destOrd="0" presId="urn:microsoft.com/office/officeart/2005/8/layout/bProcess4"/>
    <dgm:cxn modelId="{484004AF-9165-4F67-BF0E-4035394285DB}" type="presParOf" srcId="{3F4D23D0-FA02-426D-92D0-68D11F39E791}" destId="{9818B916-EBFD-4F21-B691-F2B2E74DA408}" srcOrd="8" destOrd="0" presId="urn:microsoft.com/office/officeart/2005/8/layout/bProcess4"/>
    <dgm:cxn modelId="{CD4F103C-D1AA-4424-8670-3B3507494DA0}" type="presParOf" srcId="{9818B916-EBFD-4F21-B691-F2B2E74DA408}" destId="{405FA35D-7F42-4332-9FF6-40237E391FB7}" srcOrd="0" destOrd="0" presId="urn:microsoft.com/office/officeart/2005/8/layout/bProcess4"/>
    <dgm:cxn modelId="{72C59DDF-FB36-41BE-A04D-0D7107188143}" type="presParOf" srcId="{9818B916-EBFD-4F21-B691-F2B2E74DA408}" destId="{B476FB1B-F380-4866-8EC1-193384C9ADB2}" srcOrd="1" destOrd="0" presId="urn:microsoft.com/office/officeart/2005/8/layout/bProcess4"/>
    <dgm:cxn modelId="{99158314-6CBF-43DC-A177-B23936D90D40}" type="presParOf" srcId="{3F4D23D0-FA02-426D-92D0-68D11F39E791}" destId="{7AA2DF2C-70F0-491D-82BC-F07CC1A3C851}" srcOrd="9" destOrd="0" presId="urn:microsoft.com/office/officeart/2005/8/layout/bProcess4"/>
    <dgm:cxn modelId="{C8D126C2-6A3E-46AC-A782-7E28AF540FBA}" type="presParOf" srcId="{3F4D23D0-FA02-426D-92D0-68D11F39E791}" destId="{8B2977F4-F784-4168-8CDF-82C759362482}" srcOrd="10" destOrd="0" presId="urn:microsoft.com/office/officeart/2005/8/layout/bProcess4"/>
    <dgm:cxn modelId="{AD421D83-2BE0-4023-BBE1-238B167B95F6}" type="presParOf" srcId="{8B2977F4-F784-4168-8CDF-82C759362482}" destId="{47B94B78-6E0A-44E5-BF79-95B9DD2F027D}" srcOrd="0" destOrd="0" presId="urn:microsoft.com/office/officeart/2005/8/layout/bProcess4"/>
    <dgm:cxn modelId="{6909F816-2083-4DE4-A21F-C74ACB5C3082}" type="presParOf" srcId="{8B2977F4-F784-4168-8CDF-82C759362482}" destId="{38B5FC35-F5DA-4B4F-8DF7-BD520578328C}" srcOrd="1" destOrd="0" presId="urn:microsoft.com/office/officeart/2005/8/layout/bProcess4"/>
    <dgm:cxn modelId="{AB2E6336-305A-4D7C-9916-B7D152A8C6ED}" type="presParOf" srcId="{3F4D23D0-FA02-426D-92D0-68D11F39E791}" destId="{B8E8899D-451C-4D37-BF1D-09FE84D486BD}" srcOrd="11" destOrd="0" presId="urn:microsoft.com/office/officeart/2005/8/layout/bProcess4"/>
    <dgm:cxn modelId="{DD12B84B-0E79-4080-B811-A40FA6697A8F}" type="presParOf" srcId="{3F4D23D0-FA02-426D-92D0-68D11F39E791}" destId="{48063690-D703-4E7F-9532-724631DBE80B}" srcOrd="12" destOrd="0" presId="urn:microsoft.com/office/officeart/2005/8/layout/bProcess4"/>
    <dgm:cxn modelId="{668AC178-7075-4E78-ADEA-313D5A92751D}" type="presParOf" srcId="{48063690-D703-4E7F-9532-724631DBE80B}" destId="{375EE452-FEEE-4C6B-9D14-54F4020FEC8E}" srcOrd="0" destOrd="0" presId="urn:microsoft.com/office/officeart/2005/8/layout/bProcess4"/>
    <dgm:cxn modelId="{8ACC2C36-6DC9-4069-9206-4D3449671A67}" type="presParOf" srcId="{48063690-D703-4E7F-9532-724631DBE80B}" destId="{25D394DF-AB41-45F6-8D04-322C458B6EC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EDBF26-F5A3-4095-A33C-5BD50BD20B7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7E82E8B6-D727-4398-9A80-CE6BAE8E8DD8}">
      <dgm:prSet phldrT="[Text]"/>
      <dgm:spPr/>
      <dgm:t>
        <a:bodyPr/>
        <a:lstStyle/>
        <a:p>
          <a:r>
            <a:rPr lang="en-US" dirty="0"/>
            <a:t>It implies that the writer is not important or that the situation is neutral.</a:t>
          </a:r>
        </a:p>
      </dgm:t>
    </dgm:pt>
    <dgm:pt modelId="{FD7C6988-E4F4-4EF6-A261-255E4A4816D9}" type="parTrans" cxnId="{D8DC82EA-818C-49BC-8F59-987A4890181D}">
      <dgm:prSet/>
      <dgm:spPr/>
      <dgm:t>
        <a:bodyPr/>
        <a:lstStyle/>
        <a:p>
          <a:endParaRPr lang="en-US"/>
        </a:p>
      </dgm:t>
    </dgm:pt>
    <dgm:pt modelId="{DE7A2B45-FBEC-48B9-8F76-938E41E61BBC}" type="sibTrans" cxnId="{D8DC82EA-818C-49BC-8F59-987A4890181D}">
      <dgm:prSet/>
      <dgm:spPr/>
      <dgm:t>
        <a:bodyPr/>
        <a:lstStyle/>
        <a:p>
          <a:endParaRPr lang="en-US"/>
        </a:p>
      </dgm:t>
    </dgm:pt>
    <dgm:pt modelId="{91191D36-639D-40BA-945B-5C04464A2599}">
      <dgm:prSet phldrT="[Text]"/>
      <dgm:spPr/>
      <dgm:t>
        <a:bodyPr/>
        <a:lstStyle/>
        <a:p>
          <a:r>
            <a:rPr lang="en-US" dirty="0"/>
            <a:t>To make the tone impersonal,</a:t>
          </a:r>
        </a:p>
      </dgm:t>
    </dgm:pt>
    <dgm:pt modelId="{ED788DF1-79F5-4213-9667-0B913D634559}" type="parTrans" cxnId="{245F35C9-CBAE-4B44-8D69-A24CBCAF20EC}">
      <dgm:prSet/>
      <dgm:spPr/>
      <dgm:t>
        <a:bodyPr/>
        <a:lstStyle/>
        <a:p>
          <a:endParaRPr lang="en-US"/>
        </a:p>
      </dgm:t>
    </dgm:pt>
    <dgm:pt modelId="{1CDAFD0A-F245-4783-B685-C146DBD96020}" type="sibTrans" cxnId="{245F35C9-CBAE-4B44-8D69-A24CBCAF20EC}">
      <dgm:prSet/>
      <dgm:spPr/>
      <dgm:t>
        <a:bodyPr/>
        <a:lstStyle/>
        <a:p>
          <a:endParaRPr lang="en-US"/>
        </a:p>
      </dgm:t>
    </dgm:pt>
    <dgm:pt modelId="{044B698F-4463-47F8-9887-29F4F1BAF47B}">
      <dgm:prSet/>
      <dgm:spPr/>
      <dgm:t>
        <a:bodyPr/>
        <a:lstStyle/>
        <a:p>
          <a:r>
            <a:rPr lang="en-US" dirty="0"/>
            <a:t>Do not use names, especially first names.</a:t>
          </a:r>
        </a:p>
      </dgm:t>
    </dgm:pt>
    <dgm:pt modelId="{5050F1DE-B9B8-482B-8121-569B7B2D24BE}" type="parTrans" cxnId="{8E7E90F5-6534-4DF6-9FD8-850DA716FA66}">
      <dgm:prSet/>
      <dgm:spPr/>
      <dgm:t>
        <a:bodyPr/>
        <a:lstStyle/>
        <a:p>
          <a:endParaRPr lang="en-US"/>
        </a:p>
      </dgm:t>
    </dgm:pt>
    <dgm:pt modelId="{44B7B5FB-E7E4-4DFA-94FD-7C59E5E2CFD6}" type="sibTrans" cxnId="{8E7E90F5-6534-4DF6-9FD8-850DA716FA66}">
      <dgm:prSet/>
      <dgm:spPr/>
      <dgm:t>
        <a:bodyPr/>
        <a:lstStyle/>
        <a:p>
          <a:endParaRPr lang="en-US"/>
        </a:p>
      </dgm:t>
    </dgm:pt>
    <dgm:pt modelId="{A5AEDEFA-92B5-4F8E-AB50-C5FFDA4BD32C}">
      <dgm:prSet/>
      <dgm:spPr/>
      <dgm:t>
        <a:bodyPr/>
        <a:lstStyle/>
        <a:p>
          <a:r>
            <a:rPr lang="en-US" dirty="0"/>
            <a:t>Do not use personal pronouns.</a:t>
          </a:r>
        </a:p>
      </dgm:t>
    </dgm:pt>
    <dgm:pt modelId="{865F8C9B-A28F-4CDC-916A-C90D9C8FF8E4}" type="parTrans" cxnId="{8CDE6CD1-EEA1-43DF-B807-583C8B3A81E2}">
      <dgm:prSet/>
      <dgm:spPr/>
      <dgm:t>
        <a:bodyPr/>
        <a:lstStyle/>
        <a:p>
          <a:endParaRPr lang="en-US"/>
        </a:p>
      </dgm:t>
    </dgm:pt>
    <dgm:pt modelId="{4793AD4B-BE1D-4D65-B230-D7A3F8369588}" type="sibTrans" cxnId="{8CDE6CD1-EEA1-43DF-B807-583C8B3A81E2}">
      <dgm:prSet/>
      <dgm:spPr/>
      <dgm:t>
        <a:bodyPr/>
        <a:lstStyle/>
        <a:p>
          <a:endParaRPr lang="en-US"/>
        </a:p>
      </dgm:t>
    </dgm:pt>
    <dgm:pt modelId="{77ABA8E8-AA54-4A0F-BD45-A5BF924FF39D}">
      <dgm:prSet/>
      <dgm:spPr/>
      <dgm:t>
        <a:bodyPr/>
        <a:lstStyle/>
        <a:p>
          <a:r>
            <a:rPr lang="en-US" dirty="0"/>
            <a:t>Use the passive voice.</a:t>
          </a:r>
        </a:p>
      </dgm:t>
    </dgm:pt>
    <dgm:pt modelId="{3D5C7CCA-0FE4-4EC8-AB25-D268E73B945F}" type="parTrans" cxnId="{316D6FFE-8A1A-4022-8557-66D5B87A38CF}">
      <dgm:prSet/>
      <dgm:spPr/>
      <dgm:t>
        <a:bodyPr/>
        <a:lstStyle/>
        <a:p>
          <a:endParaRPr lang="en-US"/>
        </a:p>
      </dgm:t>
    </dgm:pt>
    <dgm:pt modelId="{76824242-ECA0-4EBA-A2EB-E2120CB5B50C}" type="sibTrans" cxnId="{316D6FFE-8A1A-4022-8557-66D5B87A38CF}">
      <dgm:prSet/>
      <dgm:spPr/>
      <dgm:t>
        <a:bodyPr/>
        <a:lstStyle/>
        <a:p>
          <a:endParaRPr lang="en-US"/>
        </a:p>
      </dgm:t>
    </dgm:pt>
    <dgm:pt modelId="{5771F018-9223-4093-9706-20A4A8B7D2AE}">
      <dgm:prSet/>
      <dgm:spPr/>
      <dgm:t>
        <a:bodyPr/>
        <a:lstStyle/>
        <a:p>
          <a:r>
            <a:rPr lang="en-US" dirty="0"/>
            <a:t>Use longer sentences.</a:t>
          </a:r>
        </a:p>
      </dgm:t>
    </dgm:pt>
    <dgm:pt modelId="{1D118542-EB28-4426-B264-9FF5ED169C5B}" type="parTrans" cxnId="{1D493646-DB6C-4F94-91C5-8344F5DC5E12}">
      <dgm:prSet/>
      <dgm:spPr/>
      <dgm:t>
        <a:bodyPr/>
        <a:lstStyle/>
        <a:p>
          <a:endParaRPr lang="en-US"/>
        </a:p>
      </dgm:t>
    </dgm:pt>
    <dgm:pt modelId="{9BE88A71-789E-4796-82C7-2222952A8473}" type="sibTrans" cxnId="{1D493646-DB6C-4F94-91C5-8344F5DC5E12}">
      <dgm:prSet/>
      <dgm:spPr/>
      <dgm:t>
        <a:bodyPr/>
        <a:lstStyle/>
        <a:p>
          <a:endParaRPr lang="en-US"/>
        </a:p>
      </dgm:t>
    </dgm:pt>
    <dgm:pt modelId="{5802C48B-D12E-4392-877C-21517B06A4EE}" type="pres">
      <dgm:prSet presAssocID="{F2EDBF26-F5A3-4095-A33C-5BD50BD20B77}" presName="Name0" presStyleCnt="0">
        <dgm:presLayoutVars>
          <dgm:dir/>
          <dgm:resizeHandles val="exact"/>
        </dgm:presLayoutVars>
      </dgm:prSet>
      <dgm:spPr/>
    </dgm:pt>
    <dgm:pt modelId="{D8E650E3-F0A6-4666-84ED-A076F41B9364}" type="pres">
      <dgm:prSet presAssocID="{7E82E8B6-D727-4398-9A80-CE6BAE8E8DD8}" presName="node" presStyleLbl="node1" presStyleIdx="0" presStyleCnt="6">
        <dgm:presLayoutVars>
          <dgm:bulletEnabled val="1"/>
        </dgm:presLayoutVars>
      </dgm:prSet>
      <dgm:spPr/>
    </dgm:pt>
    <dgm:pt modelId="{EB9ADED9-EEDB-482F-93A6-08203138EF11}" type="pres">
      <dgm:prSet presAssocID="{DE7A2B45-FBEC-48B9-8F76-938E41E61BBC}" presName="sibTrans" presStyleLbl="sibTrans1D1" presStyleIdx="0" presStyleCnt="5"/>
      <dgm:spPr/>
    </dgm:pt>
    <dgm:pt modelId="{2169BFC1-6FA9-48DF-ADE8-91358773E2D8}" type="pres">
      <dgm:prSet presAssocID="{DE7A2B45-FBEC-48B9-8F76-938E41E61BBC}" presName="connectorText" presStyleLbl="sibTrans1D1" presStyleIdx="0" presStyleCnt="5"/>
      <dgm:spPr/>
    </dgm:pt>
    <dgm:pt modelId="{CC460223-F962-467A-A663-CCDD95BF26B4}" type="pres">
      <dgm:prSet presAssocID="{91191D36-639D-40BA-945B-5C04464A2599}" presName="node" presStyleLbl="node1" presStyleIdx="1" presStyleCnt="6">
        <dgm:presLayoutVars>
          <dgm:bulletEnabled val="1"/>
        </dgm:presLayoutVars>
      </dgm:prSet>
      <dgm:spPr/>
    </dgm:pt>
    <dgm:pt modelId="{4E766735-9CC9-41AE-80F6-A4C69FCCFE42}" type="pres">
      <dgm:prSet presAssocID="{1CDAFD0A-F245-4783-B685-C146DBD96020}" presName="sibTrans" presStyleLbl="sibTrans1D1" presStyleIdx="1" presStyleCnt="5"/>
      <dgm:spPr/>
    </dgm:pt>
    <dgm:pt modelId="{07883996-86D8-4DDD-92D6-DB9871BB37FF}" type="pres">
      <dgm:prSet presAssocID="{1CDAFD0A-F245-4783-B685-C146DBD96020}" presName="connectorText" presStyleLbl="sibTrans1D1" presStyleIdx="1" presStyleCnt="5"/>
      <dgm:spPr/>
    </dgm:pt>
    <dgm:pt modelId="{1995D6EF-C388-4078-B4A1-FE85C0981BE4}" type="pres">
      <dgm:prSet presAssocID="{044B698F-4463-47F8-9887-29F4F1BAF47B}" presName="node" presStyleLbl="node1" presStyleIdx="2" presStyleCnt="6">
        <dgm:presLayoutVars>
          <dgm:bulletEnabled val="1"/>
        </dgm:presLayoutVars>
      </dgm:prSet>
      <dgm:spPr/>
    </dgm:pt>
    <dgm:pt modelId="{39A2559F-8E37-493B-BB01-F8512C32B4A9}" type="pres">
      <dgm:prSet presAssocID="{44B7B5FB-E7E4-4DFA-94FD-7C59E5E2CFD6}" presName="sibTrans" presStyleLbl="sibTrans1D1" presStyleIdx="2" presStyleCnt="5"/>
      <dgm:spPr/>
    </dgm:pt>
    <dgm:pt modelId="{AA235025-F969-4929-BB9B-3170E034B577}" type="pres">
      <dgm:prSet presAssocID="{44B7B5FB-E7E4-4DFA-94FD-7C59E5E2CFD6}" presName="connectorText" presStyleLbl="sibTrans1D1" presStyleIdx="2" presStyleCnt="5"/>
      <dgm:spPr/>
    </dgm:pt>
    <dgm:pt modelId="{D77108CC-E210-4CBD-B23B-BAD6EB5A04A8}" type="pres">
      <dgm:prSet presAssocID="{A5AEDEFA-92B5-4F8E-AB50-C5FFDA4BD32C}" presName="node" presStyleLbl="node1" presStyleIdx="3" presStyleCnt="6">
        <dgm:presLayoutVars>
          <dgm:bulletEnabled val="1"/>
        </dgm:presLayoutVars>
      </dgm:prSet>
      <dgm:spPr/>
    </dgm:pt>
    <dgm:pt modelId="{32C3F2AE-3E92-4773-B37B-F731B8BF6250}" type="pres">
      <dgm:prSet presAssocID="{4793AD4B-BE1D-4D65-B230-D7A3F8369588}" presName="sibTrans" presStyleLbl="sibTrans1D1" presStyleIdx="3" presStyleCnt="5"/>
      <dgm:spPr/>
    </dgm:pt>
    <dgm:pt modelId="{93670691-3BBF-411B-A2E9-AB7C98548BDE}" type="pres">
      <dgm:prSet presAssocID="{4793AD4B-BE1D-4D65-B230-D7A3F8369588}" presName="connectorText" presStyleLbl="sibTrans1D1" presStyleIdx="3" presStyleCnt="5"/>
      <dgm:spPr/>
    </dgm:pt>
    <dgm:pt modelId="{FF2799EC-81AA-40CE-9E58-9817C48DF333}" type="pres">
      <dgm:prSet presAssocID="{77ABA8E8-AA54-4A0F-BD45-A5BF924FF39D}" presName="node" presStyleLbl="node1" presStyleIdx="4" presStyleCnt="6">
        <dgm:presLayoutVars>
          <dgm:bulletEnabled val="1"/>
        </dgm:presLayoutVars>
      </dgm:prSet>
      <dgm:spPr/>
    </dgm:pt>
    <dgm:pt modelId="{786283A6-0AC5-4781-B540-924A644DB36F}" type="pres">
      <dgm:prSet presAssocID="{76824242-ECA0-4EBA-A2EB-E2120CB5B50C}" presName="sibTrans" presStyleLbl="sibTrans1D1" presStyleIdx="4" presStyleCnt="5"/>
      <dgm:spPr/>
    </dgm:pt>
    <dgm:pt modelId="{A12E5489-108A-4B62-805F-09A67837C1DD}" type="pres">
      <dgm:prSet presAssocID="{76824242-ECA0-4EBA-A2EB-E2120CB5B50C}" presName="connectorText" presStyleLbl="sibTrans1D1" presStyleIdx="4" presStyleCnt="5"/>
      <dgm:spPr/>
    </dgm:pt>
    <dgm:pt modelId="{427C1567-13CA-4837-87AB-6BE13C7EB0EE}" type="pres">
      <dgm:prSet presAssocID="{5771F018-9223-4093-9706-20A4A8B7D2AE}" presName="node" presStyleLbl="node1" presStyleIdx="5" presStyleCnt="6">
        <dgm:presLayoutVars>
          <dgm:bulletEnabled val="1"/>
        </dgm:presLayoutVars>
      </dgm:prSet>
      <dgm:spPr/>
    </dgm:pt>
  </dgm:ptLst>
  <dgm:cxnLst>
    <dgm:cxn modelId="{286C645B-418F-4682-96F7-7C7FA84322D6}" type="presOf" srcId="{4793AD4B-BE1D-4D65-B230-D7A3F8369588}" destId="{93670691-3BBF-411B-A2E9-AB7C98548BDE}" srcOrd="1" destOrd="0" presId="urn:microsoft.com/office/officeart/2005/8/layout/bProcess3"/>
    <dgm:cxn modelId="{55024A62-8DC0-402E-A089-CD4878457A0B}" type="presOf" srcId="{44B7B5FB-E7E4-4DFA-94FD-7C59E5E2CFD6}" destId="{AA235025-F969-4929-BB9B-3170E034B577}" srcOrd="1" destOrd="0" presId="urn:microsoft.com/office/officeart/2005/8/layout/bProcess3"/>
    <dgm:cxn modelId="{1D493646-DB6C-4F94-91C5-8344F5DC5E12}" srcId="{F2EDBF26-F5A3-4095-A33C-5BD50BD20B77}" destId="{5771F018-9223-4093-9706-20A4A8B7D2AE}" srcOrd="5" destOrd="0" parTransId="{1D118542-EB28-4426-B264-9FF5ED169C5B}" sibTransId="{9BE88A71-789E-4796-82C7-2222952A8473}"/>
    <dgm:cxn modelId="{06AC184C-F140-48B2-A233-93BB7E3AB984}" type="presOf" srcId="{4793AD4B-BE1D-4D65-B230-D7A3F8369588}" destId="{32C3F2AE-3E92-4773-B37B-F731B8BF6250}" srcOrd="0" destOrd="0" presId="urn:microsoft.com/office/officeart/2005/8/layout/bProcess3"/>
    <dgm:cxn modelId="{02996B4C-2AEC-4CE8-A538-64AA7F277205}" type="presOf" srcId="{91191D36-639D-40BA-945B-5C04464A2599}" destId="{CC460223-F962-467A-A663-CCDD95BF26B4}" srcOrd="0" destOrd="0" presId="urn:microsoft.com/office/officeart/2005/8/layout/bProcess3"/>
    <dgm:cxn modelId="{39CD2D4E-D577-44CC-A4F5-ED4B0803AFD4}" type="presOf" srcId="{76824242-ECA0-4EBA-A2EB-E2120CB5B50C}" destId="{A12E5489-108A-4B62-805F-09A67837C1DD}" srcOrd="1" destOrd="0" presId="urn:microsoft.com/office/officeart/2005/8/layout/bProcess3"/>
    <dgm:cxn modelId="{170E0B70-F9D5-43C1-B560-DC1B555EA0B8}" type="presOf" srcId="{7E82E8B6-D727-4398-9A80-CE6BAE8E8DD8}" destId="{D8E650E3-F0A6-4666-84ED-A076F41B9364}" srcOrd="0" destOrd="0" presId="urn:microsoft.com/office/officeart/2005/8/layout/bProcess3"/>
    <dgm:cxn modelId="{E4AA7978-34AE-4D54-B35F-A8B7C5270D54}" type="presOf" srcId="{F2EDBF26-F5A3-4095-A33C-5BD50BD20B77}" destId="{5802C48B-D12E-4392-877C-21517B06A4EE}" srcOrd="0" destOrd="0" presId="urn:microsoft.com/office/officeart/2005/8/layout/bProcess3"/>
    <dgm:cxn modelId="{E13A2079-8FAD-448E-A4BF-FC634E19D238}" type="presOf" srcId="{A5AEDEFA-92B5-4F8E-AB50-C5FFDA4BD32C}" destId="{D77108CC-E210-4CBD-B23B-BAD6EB5A04A8}" srcOrd="0" destOrd="0" presId="urn:microsoft.com/office/officeart/2005/8/layout/bProcess3"/>
    <dgm:cxn modelId="{3742E695-57C0-4ED0-928B-2B4291AFCE70}" type="presOf" srcId="{DE7A2B45-FBEC-48B9-8F76-938E41E61BBC}" destId="{EB9ADED9-EEDB-482F-93A6-08203138EF11}" srcOrd="0" destOrd="0" presId="urn:microsoft.com/office/officeart/2005/8/layout/bProcess3"/>
    <dgm:cxn modelId="{9ECC7AA6-E5B1-4F9D-8CF9-CF257FA5ECC3}" type="presOf" srcId="{77ABA8E8-AA54-4A0F-BD45-A5BF924FF39D}" destId="{FF2799EC-81AA-40CE-9E58-9817C48DF333}" srcOrd="0" destOrd="0" presId="urn:microsoft.com/office/officeart/2005/8/layout/bProcess3"/>
    <dgm:cxn modelId="{B6743BAB-9AEE-4352-97CD-CAEB82A602CE}" type="presOf" srcId="{5771F018-9223-4093-9706-20A4A8B7D2AE}" destId="{427C1567-13CA-4837-87AB-6BE13C7EB0EE}" srcOrd="0" destOrd="0" presId="urn:microsoft.com/office/officeart/2005/8/layout/bProcess3"/>
    <dgm:cxn modelId="{6C7D1EBF-D0ED-4DFA-9090-C6A13A3B7C5C}" type="presOf" srcId="{1CDAFD0A-F245-4783-B685-C146DBD96020}" destId="{4E766735-9CC9-41AE-80F6-A4C69FCCFE42}" srcOrd="0" destOrd="0" presId="urn:microsoft.com/office/officeart/2005/8/layout/bProcess3"/>
    <dgm:cxn modelId="{C1A444C4-48A3-4FD8-9300-C6889B4695F0}" type="presOf" srcId="{1CDAFD0A-F245-4783-B685-C146DBD96020}" destId="{07883996-86D8-4DDD-92D6-DB9871BB37FF}" srcOrd="1" destOrd="0" presId="urn:microsoft.com/office/officeart/2005/8/layout/bProcess3"/>
    <dgm:cxn modelId="{245F35C9-CBAE-4B44-8D69-A24CBCAF20EC}" srcId="{F2EDBF26-F5A3-4095-A33C-5BD50BD20B77}" destId="{91191D36-639D-40BA-945B-5C04464A2599}" srcOrd="1" destOrd="0" parTransId="{ED788DF1-79F5-4213-9667-0B913D634559}" sibTransId="{1CDAFD0A-F245-4783-B685-C146DBD96020}"/>
    <dgm:cxn modelId="{E017D9C9-C29D-4FF2-83C5-6AEC4F7B82CA}" type="presOf" srcId="{044B698F-4463-47F8-9887-29F4F1BAF47B}" destId="{1995D6EF-C388-4078-B4A1-FE85C0981BE4}" srcOrd="0" destOrd="0" presId="urn:microsoft.com/office/officeart/2005/8/layout/bProcess3"/>
    <dgm:cxn modelId="{99DB33CD-5253-43A5-8035-C6AF7A59DC6C}" type="presOf" srcId="{44B7B5FB-E7E4-4DFA-94FD-7C59E5E2CFD6}" destId="{39A2559F-8E37-493B-BB01-F8512C32B4A9}" srcOrd="0" destOrd="0" presId="urn:microsoft.com/office/officeart/2005/8/layout/bProcess3"/>
    <dgm:cxn modelId="{8CDE6CD1-EEA1-43DF-B807-583C8B3A81E2}" srcId="{F2EDBF26-F5A3-4095-A33C-5BD50BD20B77}" destId="{A5AEDEFA-92B5-4F8E-AB50-C5FFDA4BD32C}" srcOrd="3" destOrd="0" parTransId="{865F8C9B-A28F-4CDC-916A-C90D9C8FF8E4}" sibTransId="{4793AD4B-BE1D-4D65-B230-D7A3F8369588}"/>
    <dgm:cxn modelId="{5BF118DF-1604-4B00-AAE9-BDBD75A929E6}" type="presOf" srcId="{DE7A2B45-FBEC-48B9-8F76-938E41E61BBC}" destId="{2169BFC1-6FA9-48DF-ADE8-91358773E2D8}" srcOrd="1" destOrd="0" presId="urn:microsoft.com/office/officeart/2005/8/layout/bProcess3"/>
    <dgm:cxn modelId="{D8DC82EA-818C-49BC-8F59-987A4890181D}" srcId="{F2EDBF26-F5A3-4095-A33C-5BD50BD20B77}" destId="{7E82E8B6-D727-4398-9A80-CE6BAE8E8DD8}" srcOrd="0" destOrd="0" parTransId="{FD7C6988-E4F4-4EF6-A261-255E4A4816D9}" sibTransId="{DE7A2B45-FBEC-48B9-8F76-938E41E61BBC}"/>
    <dgm:cxn modelId="{1C44DEF1-A9D5-4459-9067-D19E069E1D35}" type="presOf" srcId="{76824242-ECA0-4EBA-A2EB-E2120CB5B50C}" destId="{786283A6-0AC5-4781-B540-924A644DB36F}" srcOrd="0" destOrd="0" presId="urn:microsoft.com/office/officeart/2005/8/layout/bProcess3"/>
    <dgm:cxn modelId="{8E7E90F5-6534-4DF6-9FD8-850DA716FA66}" srcId="{F2EDBF26-F5A3-4095-A33C-5BD50BD20B77}" destId="{044B698F-4463-47F8-9887-29F4F1BAF47B}" srcOrd="2" destOrd="0" parTransId="{5050F1DE-B9B8-482B-8121-569B7B2D24BE}" sibTransId="{44B7B5FB-E7E4-4DFA-94FD-7C59E5E2CFD6}"/>
    <dgm:cxn modelId="{316D6FFE-8A1A-4022-8557-66D5B87A38CF}" srcId="{F2EDBF26-F5A3-4095-A33C-5BD50BD20B77}" destId="{77ABA8E8-AA54-4A0F-BD45-A5BF924FF39D}" srcOrd="4" destOrd="0" parTransId="{3D5C7CCA-0FE4-4EC8-AB25-D268E73B945F}" sibTransId="{76824242-ECA0-4EBA-A2EB-E2120CB5B50C}"/>
    <dgm:cxn modelId="{A12CAB6C-C4FA-402C-BA21-F16C2297896D}" type="presParOf" srcId="{5802C48B-D12E-4392-877C-21517B06A4EE}" destId="{D8E650E3-F0A6-4666-84ED-A076F41B9364}" srcOrd="0" destOrd="0" presId="urn:microsoft.com/office/officeart/2005/8/layout/bProcess3"/>
    <dgm:cxn modelId="{C489C4D1-B520-444F-BA48-C1ACFFF2F78B}" type="presParOf" srcId="{5802C48B-D12E-4392-877C-21517B06A4EE}" destId="{EB9ADED9-EEDB-482F-93A6-08203138EF11}" srcOrd="1" destOrd="0" presId="urn:microsoft.com/office/officeart/2005/8/layout/bProcess3"/>
    <dgm:cxn modelId="{E99AC919-946A-4333-8982-E237DFBAD871}" type="presParOf" srcId="{EB9ADED9-EEDB-482F-93A6-08203138EF11}" destId="{2169BFC1-6FA9-48DF-ADE8-91358773E2D8}" srcOrd="0" destOrd="0" presId="urn:microsoft.com/office/officeart/2005/8/layout/bProcess3"/>
    <dgm:cxn modelId="{A6D7B6CC-8DF5-43B9-A87D-B58BFD255237}" type="presParOf" srcId="{5802C48B-D12E-4392-877C-21517B06A4EE}" destId="{CC460223-F962-467A-A663-CCDD95BF26B4}" srcOrd="2" destOrd="0" presId="urn:microsoft.com/office/officeart/2005/8/layout/bProcess3"/>
    <dgm:cxn modelId="{BB8AA24C-A1C9-4899-B8FA-1DC0A3E4A479}" type="presParOf" srcId="{5802C48B-D12E-4392-877C-21517B06A4EE}" destId="{4E766735-9CC9-41AE-80F6-A4C69FCCFE42}" srcOrd="3" destOrd="0" presId="urn:microsoft.com/office/officeart/2005/8/layout/bProcess3"/>
    <dgm:cxn modelId="{E0407C5D-A791-44B1-84CB-730EB53203F7}" type="presParOf" srcId="{4E766735-9CC9-41AE-80F6-A4C69FCCFE42}" destId="{07883996-86D8-4DDD-92D6-DB9871BB37FF}" srcOrd="0" destOrd="0" presId="urn:microsoft.com/office/officeart/2005/8/layout/bProcess3"/>
    <dgm:cxn modelId="{6D40B861-1C62-4A96-BEE6-2C4C7AAF03AC}" type="presParOf" srcId="{5802C48B-D12E-4392-877C-21517B06A4EE}" destId="{1995D6EF-C388-4078-B4A1-FE85C0981BE4}" srcOrd="4" destOrd="0" presId="urn:microsoft.com/office/officeart/2005/8/layout/bProcess3"/>
    <dgm:cxn modelId="{0DB5846E-06ED-472E-82FC-AB629CEACE15}" type="presParOf" srcId="{5802C48B-D12E-4392-877C-21517B06A4EE}" destId="{39A2559F-8E37-493B-BB01-F8512C32B4A9}" srcOrd="5" destOrd="0" presId="urn:microsoft.com/office/officeart/2005/8/layout/bProcess3"/>
    <dgm:cxn modelId="{BA509FC7-5DE1-464D-B3E4-4496E7F114C7}" type="presParOf" srcId="{39A2559F-8E37-493B-BB01-F8512C32B4A9}" destId="{AA235025-F969-4929-BB9B-3170E034B577}" srcOrd="0" destOrd="0" presId="urn:microsoft.com/office/officeart/2005/8/layout/bProcess3"/>
    <dgm:cxn modelId="{B3BA02ED-448B-4D14-A792-512EE3EF846B}" type="presParOf" srcId="{5802C48B-D12E-4392-877C-21517B06A4EE}" destId="{D77108CC-E210-4CBD-B23B-BAD6EB5A04A8}" srcOrd="6" destOrd="0" presId="urn:microsoft.com/office/officeart/2005/8/layout/bProcess3"/>
    <dgm:cxn modelId="{E7B8C971-24BF-44A1-AB1D-09679F2AA296}" type="presParOf" srcId="{5802C48B-D12E-4392-877C-21517B06A4EE}" destId="{32C3F2AE-3E92-4773-B37B-F731B8BF6250}" srcOrd="7" destOrd="0" presId="urn:microsoft.com/office/officeart/2005/8/layout/bProcess3"/>
    <dgm:cxn modelId="{0EE9E201-FC05-48DE-97D0-4D27B135EF00}" type="presParOf" srcId="{32C3F2AE-3E92-4773-B37B-F731B8BF6250}" destId="{93670691-3BBF-411B-A2E9-AB7C98548BDE}" srcOrd="0" destOrd="0" presId="urn:microsoft.com/office/officeart/2005/8/layout/bProcess3"/>
    <dgm:cxn modelId="{6F4CD5F0-4B15-42A6-924D-256FAEC7AE27}" type="presParOf" srcId="{5802C48B-D12E-4392-877C-21517B06A4EE}" destId="{FF2799EC-81AA-40CE-9E58-9817C48DF333}" srcOrd="8" destOrd="0" presId="urn:microsoft.com/office/officeart/2005/8/layout/bProcess3"/>
    <dgm:cxn modelId="{582A74DE-5CD0-4CF3-B227-17FDDE645B21}" type="presParOf" srcId="{5802C48B-D12E-4392-877C-21517B06A4EE}" destId="{786283A6-0AC5-4781-B540-924A644DB36F}" srcOrd="9" destOrd="0" presId="urn:microsoft.com/office/officeart/2005/8/layout/bProcess3"/>
    <dgm:cxn modelId="{502015DC-3945-4502-BDFF-DE15B27ECB14}" type="presParOf" srcId="{786283A6-0AC5-4781-B540-924A644DB36F}" destId="{A12E5489-108A-4B62-805F-09A67837C1DD}" srcOrd="0" destOrd="0" presId="urn:microsoft.com/office/officeart/2005/8/layout/bProcess3"/>
    <dgm:cxn modelId="{02481D0D-AB6A-4F06-9972-A78249175472}" type="presParOf" srcId="{5802C48B-D12E-4392-877C-21517B06A4EE}" destId="{427C1567-13CA-4837-87AB-6BE13C7EB0E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CA30E4-91B0-4E7E-A522-0B2074BB0690}"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E71AC87B-D33B-40F5-A86C-C388704EA645}">
      <dgm:prSet/>
      <dgm:spPr/>
      <dgm:t>
        <a:bodyPr/>
        <a:lstStyle/>
        <a:p>
          <a:r>
            <a:rPr lang="en-US"/>
            <a:t>Understand</a:t>
          </a:r>
        </a:p>
      </dgm:t>
    </dgm:pt>
    <dgm:pt modelId="{2D48E5EA-156B-45CC-AD46-1B523250D23B}" type="parTrans" cxnId="{E32188D8-3DF5-43EC-B12A-609FBC582A95}">
      <dgm:prSet/>
      <dgm:spPr/>
      <dgm:t>
        <a:bodyPr/>
        <a:lstStyle/>
        <a:p>
          <a:endParaRPr lang="en-US"/>
        </a:p>
      </dgm:t>
    </dgm:pt>
    <dgm:pt modelId="{A299C370-8D5E-4622-A6B5-2AF70F849BB7}" type="sibTrans" cxnId="{E32188D8-3DF5-43EC-B12A-609FBC582A95}">
      <dgm:prSet/>
      <dgm:spPr/>
      <dgm:t>
        <a:bodyPr/>
        <a:lstStyle/>
        <a:p>
          <a:endParaRPr lang="en-US"/>
        </a:p>
      </dgm:t>
    </dgm:pt>
    <dgm:pt modelId="{A588FD2D-AFEA-4312-A789-A28AB5C5E074}">
      <dgm:prSet/>
      <dgm:spPr/>
      <dgm:t>
        <a:bodyPr/>
        <a:lstStyle/>
        <a:p>
          <a:r>
            <a:rPr lang="en-US"/>
            <a:t>Understand that if your technical communication is unclear, your reader may do a job wrong, damage equipment, injure themselves, or contact you for further explanations</a:t>
          </a:r>
        </a:p>
      </dgm:t>
    </dgm:pt>
    <dgm:pt modelId="{3F58EDF4-F0F3-4701-B24C-DA75C967857F}" type="parTrans" cxnId="{FACC55E8-5CBD-4E9B-8B27-CE3838A0AC23}">
      <dgm:prSet/>
      <dgm:spPr/>
      <dgm:t>
        <a:bodyPr/>
        <a:lstStyle/>
        <a:p>
          <a:endParaRPr lang="en-US"/>
        </a:p>
      </dgm:t>
    </dgm:pt>
    <dgm:pt modelId="{E7E35E1C-3997-45A0-AE4B-F6BB6F41E048}" type="sibTrans" cxnId="{FACC55E8-5CBD-4E9B-8B27-CE3838A0AC23}">
      <dgm:prSet/>
      <dgm:spPr/>
      <dgm:t>
        <a:bodyPr/>
        <a:lstStyle/>
        <a:p>
          <a:endParaRPr lang="en-US"/>
        </a:p>
      </dgm:t>
    </dgm:pt>
    <dgm:pt modelId="{AFC6176F-736D-4DBF-9B70-572BCDBE7F78}">
      <dgm:prSet/>
      <dgm:spPr/>
      <dgm:t>
        <a:bodyPr/>
        <a:lstStyle/>
        <a:p>
          <a:r>
            <a:rPr lang="en-US"/>
            <a:t>Use</a:t>
          </a:r>
        </a:p>
      </dgm:t>
    </dgm:pt>
    <dgm:pt modelId="{8688F2FE-17B7-4981-ACD7-A1FE093CAB75}" type="parTrans" cxnId="{7400BD38-DC93-4872-A5F5-724F9687F79B}">
      <dgm:prSet/>
      <dgm:spPr/>
      <dgm:t>
        <a:bodyPr/>
        <a:lstStyle/>
        <a:p>
          <a:endParaRPr lang="en-US"/>
        </a:p>
      </dgm:t>
    </dgm:pt>
    <dgm:pt modelId="{C07392CC-9161-4822-9338-15036A569628}" type="sibTrans" cxnId="{7400BD38-DC93-4872-A5F5-724F9687F79B}">
      <dgm:prSet/>
      <dgm:spPr/>
      <dgm:t>
        <a:bodyPr/>
        <a:lstStyle/>
        <a:p>
          <a:endParaRPr lang="en-US"/>
        </a:p>
      </dgm:t>
    </dgm:pt>
    <dgm:pt modelId="{7BB89868-E3A1-440D-BF1A-876DDA2B77C9}">
      <dgm:prSet/>
      <dgm:spPr/>
      <dgm:t>
        <a:bodyPr/>
        <a:lstStyle/>
        <a:p>
          <a:r>
            <a:rPr lang="en-US"/>
            <a:t>Use details, specify, and quantify to ensure reader’s understanding</a:t>
          </a:r>
        </a:p>
      </dgm:t>
    </dgm:pt>
    <dgm:pt modelId="{58DEEBB1-2AE1-4D5F-93CD-C417475228C0}" type="parTrans" cxnId="{938304DF-2493-4DB6-9AAB-6E5995D96751}">
      <dgm:prSet/>
      <dgm:spPr/>
      <dgm:t>
        <a:bodyPr/>
        <a:lstStyle/>
        <a:p>
          <a:endParaRPr lang="en-US"/>
        </a:p>
      </dgm:t>
    </dgm:pt>
    <dgm:pt modelId="{FE719263-E3A5-4447-85B0-DAF27A8AE987}" type="sibTrans" cxnId="{938304DF-2493-4DB6-9AAB-6E5995D96751}">
      <dgm:prSet/>
      <dgm:spPr/>
      <dgm:t>
        <a:bodyPr/>
        <a:lstStyle/>
        <a:p>
          <a:endParaRPr lang="en-US"/>
        </a:p>
      </dgm:t>
    </dgm:pt>
    <dgm:pt modelId="{2BE3BD9D-7EB3-4617-93B2-02DABA6E11FA}">
      <dgm:prSet/>
      <dgm:spPr/>
      <dgm:t>
        <a:bodyPr/>
        <a:lstStyle/>
        <a:p>
          <a:r>
            <a:rPr lang="en-US"/>
            <a:t>Answer</a:t>
          </a:r>
        </a:p>
      </dgm:t>
    </dgm:pt>
    <dgm:pt modelId="{ED915D9E-FAFF-4D8C-95E9-779995A347E1}" type="parTrans" cxnId="{C61D89AA-D968-4D4D-B0E2-48ACE49783AA}">
      <dgm:prSet/>
      <dgm:spPr/>
      <dgm:t>
        <a:bodyPr/>
        <a:lstStyle/>
        <a:p>
          <a:endParaRPr lang="en-US"/>
        </a:p>
      </dgm:t>
    </dgm:pt>
    <dgm:pt modelId="{1DB011D2-92EF-4E65-A4CE-0C22CED8BB5E}" type="sibTrans" cxnId="{C61D89AA-D968-4D4D-B0E2-48ACE49783AA}">
      <dgm:prSet/>
      <dgm:spPr/>
      <dgm:t>
        <a:bodyPr/>
        <a:lstStyle/>
        <a:p>
          <a:endParaRPr lang="en-US"/>
        </a:p>
      </dgm:t>
    </dgm:pt>
    <dgm:pt modelId="{70F92D41-3675-42BB-830B-51CCF0CD3887}">
      <dgm:prSet/>
      <dgm:spPr/>
      <dgm:t>
        <a:bodyPr/>
        <a:lstStyle/>
        <a:p>
          <a:r>
            <a:rPr lang="en-US"/>
            <a:t>Answer who, what, when, where, why, and how (the reporter’s questions) to help determine which details to include</a:t>
          </a:r>
        </a:p>
      </dgm:t>
    </dgm:pt>
    <dgm:pt modelId="{3CED0636-4B5D-4A22-B510-D759ACC580B6}" type="parTrans" cxnId="{D63DD151-96E1-4BE0-893C-E76835B933A3}">
      <dgm:prSet/>
      <dgm:spPr/>
      <dgm:t>
        <a:bodyPr/>
        <a:lstStyle/>
        <a:p>
          <a:endParaRPr lang="en-US"/>
        </a:p>
      </dgm:t>
    </dgm:pt>
    <dgm:pt modelId="{37E46561-5B53-4C92-BF57-85F7C79E7FE6}" type="sibTrans" cxnId="{D63DD151-96E1-4BE0-893C-E76835B933A3}">
      <dgm:prSet/>
      <dgm:spPr/>
      <dgm:t>
        <a:bodyPr/>
        <a:lstStyle/>
        <a:p>
          <a:endParaRPr lang="en-US"/>
        </a:p>
      </dgm:t>
    </dgm:pt>
    <dgm:pt modelId="{BAEB9FA4-E831-4B6D-B714-03DAC428528F}">
      <dgm:prSet/>
      <dgm:spPr/>
      <dgm:t>
        <a:bodyPr/>
        <a:lstStyle/>
        <a:p>
          <a:r>
            <a:rPr lang="en-US"/>
            <a:t>Avoid</a:t>
          </a:r>
        </a:p>
      </dgm:t>
    </dgm:pt>
    <dgm:pt modelId="{171D7165-B3FD-4067-9775-0596122FEC7A}" type="parTrans" cxnId="{AE6C459F-9DF7-4C81-AE12-819769E49171}">
      <dgm:prSet/>
      <dgm:spPr/>
      <dgm:t>
        <a:bodyPr/>
        <a:lstStyle/>
        <a:p>
          <a:endParaRPr lang="en-US"/>
        </a:p>
      </dgm:t>
    </dgm:pt>
    <dgm:pt modelId="{E074B64B-F8D0-4BCA-865B-564B84CC7E34}" type="sibTrans" cxnId="{AE6C459F-9DF7-4C81-AE12-819769E49171}">
      <dgm:prSet/>
      <dgm:spPr/>
      <dgm:t>
        <a:bodyPr/>
        <a:lstStyle/>
        <a:p>
          <a:endParaRPr lang="en-US"/>
        </a:p>
      </dgm:t>
    </dgm:pt>
    <dgm:pt modelId="{D756A9A8-15F9-41B1-8BDC-B5AADD6A7139}">
      <dgm:prSet/>
      <dgm:spPr/>
      <dgm:t>
        <a:bodyPr/>
        <a:lstStyle/>
        <a:p>
          <a:r>
            <a:rPr lang="en-US"/>
            <a:t>Avoid words that are not commonly used including legalese and outdated terms</a:t>
          </a:r>
        </a:p>
      </dgm:t>
    </dgm:pt>
    <dgm:pt modelId="{ABF17C9F-A5CF-4B98-8B85-BCE02164BF7A}" type="parTrans" cxnId="{ABA0FF73-0291-4318-ACD1-FC61347F408B}">
      <dgm:prSet/>
      <dgm:spPr/>
      <dgm:t>
        <a:bodyPr/>
        <a:lstStyle/>
        <a:p>
          <a:endParaRPr lang="en-US"/>
        </a:p>
      </dgm:t>
    </dgm:pt>
    <dgm:pt modelId="{E7E0CADA-C3BC-472E-A315-5DCFD7D039F8}" type="sibTrans" cxnId="{ABA0FF73-0291-4318-ACD1-FC61347F408B}">
      <dgm:prSet/>
      <dgm:spPr/>
      <dgm:t>
        <a:bodyPr/>
        <a:lstStyle/>
        <a:p>
          <a:endParaRPr lang="en-US"/>
        </a:p>
      </dgm:t>
    </dgm:pt>
    <dgm:pt modelId="{51EABFED-BD2E-495B-B916-98B5DFCF4845}">
      <dgm:prSet/>
      <dgm:spPr/>
      <dgm:t>
        <a:bodyPr/>
        <a:lstStyle/>
        <a:p>
          <a:r>
            <a:rPr lang="en-US"/>
            <a:t>Avoid</a:t>
          </a:r>
        </a:p>
      </dgm:t>
    </dgm:pt>
    <dgm:pt modelId="{97AA37E2-1C31-4906-BBE6-3C4C420B84C6}" type="parTrans" cxnId="{9F2A4063-2D5F-4A61-9A63-706B6BC21D09}">
      <dgm:prSet/>
      <dgm:spPr/>
      <dgm:t>
        <a:bodyPr/>
        <a:lstStyle/>
        <a:p>
          <a:endParaRPr lang="en-US"/>
        </a:p>
      </dgm:t>
    </dgm:pt>
    <dgm:pt modelId="{D6660386-7B17-495B-8B5A-DB07A3A86356}" type="sibTrans" cxnId="{9F2A4063-2D5F-4A61-9A63-706B6BC21D09}">
      <dgm:prSet/>
      <dgm:spPr/>
      <dgm:t>
        <a:bodyPr/>
        <a:lstStyle/>
        <a:p>
          <a:endParaRPr lang="en-US"/>
        </a:p>
      </dgm:t>
    </dgm:pt>
    <dgm:pt modelId="{0A3CB971-058F-4516-B8A9-0F6256DEFD66}">
      <dgm:prSet/>
      <dgm:spPr/>
      <dgm:t>
        <a:bodyPr/>
        <a:lstStyle/>
        <a:p>
          <a:r>
            <a:rPr lang="en-US"/>
            <a:t>Avoid passive voice constructions, which tend to lengthen sentences and confuse readers</a:t>
          </a:r>
        </a:p>
      </dgm:t>
    </dgm:pt>
    <dgm:pt modelId="{20E1FB00-8C85-40F6-854B-A24CDFB8895D}" type="parTrans" cxnId="{F3C15702-605D-4FAE-AE8A-52967B64BF59}">
      <dgm:prSet/>
      <dgm:spPr/>
      <dgm:t>
        <a:bodyPr/>
        <a:lstStyle/>
        <a:p>
          <a:endParaRPr lang="en-US"/>
        </a:p>
      </dgm:t>
    </dgm:pt>
    <dgm:pt modelId="{58237504-2AB2-402B-B774-322522D26B75}" type="sibTrans" cxnId="{F3C15702-605D-4FAE-AE8A-52967B64BF59}">
      <dgm:prSet/>
      <dgm:spPr/>
      <dgm:t>
        <a:bodyPr/>
        <a:lstStyle/>
        <a:p>
          <a:endParaRPr lang="en-US"/>
        </a:p>
      </dgm:t>
    </dgm:pt>
    <dgm:pt modelId="{76209347-ADC0-48AD-93F3-98831B7D19C6}" type="pres">
      <dgm:prSet presAssocID="{FFCA30E4-91B0-4E7E-A522-0B2074BB0690}" presName="Name0" presStyleCnt="0">
        <dgm:presLayoutVars>
          <dgm:dir/>
          <dgm:animLvl val="lvl"/>
          <dgm:resizeHandles val="exact"/>
        </dgm:presLayoutVars>
      </dgm:prSet>
      <dgm:spPr/>
    </dgm:pt>
    <dgm:pt modelId="{10756FA9-AC23-4F84-B106-ACE225F9D853}" type="pres">
      <dgm:prSet presAssocID="{E71AC87B-D33B-40F5-A86C-C388704EA645}" presName="composite" presStyleCnt="0"/>
      <dgm:spPr/>
    </dgm:pt>
    <dgm:pt modelId="{6A78752B-AE96-4190-9C1C-C774FEF1364E}" type="pres">
      <dgm:prSet presAssocID="{E71AC87B-D33B-40F5-A86C-C388704EA645}" presName="parTx" presStyleLbl="alignNode1" presStyleIdx="0" presStyleCnt="5">
        <dgm:presLayoutVars>
          <dgm:chMax val="0"/>
          <dgm:chPref val="0"/>
        </dgm:presLayoutVars>
      </dgm:prSet>
      <dgm:spPr/>
    </dgm:pt>
    <dgm:pt modelId="{15B59508-0A87-4F97-BB50-19E89CF2AD7A}" type="pres">
      <dgm:prSet presAssocID="{E71AC87B-D33B-40F5-A86C-C388704EA645}" presName="desTx" presStyleLbl="alignAccFollowNode1" presStyleIdx="0" presStyleCnt="5">
        <dgm:presLayoutVars/>
      </dgm:prSet>
      <dgm:spPr/>
    </dgm:pt>
    <dgm:pt modelId="{5EFA94DA-85DE-435F-82B7-473A6B5D4B20}" type="pres">
      <dgm:prSet presAssocID="{A299C370-8D5E-4622-A6B5-2AF70F849BB7}" presName="space" presStyleCnt="0"/>
      <dgm:spPr/>
    </dgm:pt>
    <dgm:pt modelId="{BDB52CDB-CA9B-449F-BE58-BF0267F2F53D}" type="pres">
      <dgm:prSet presAssocID="{AFC6176F-736D-4DBF-9B70-572BCDBE7F78}" presName="composite" presStyleCnt="0"/>
      <dgm:spPr/>
    </dgm:pt>
    <dgm:pt modelId="{A8BC5298-8390-43AE-A099-B09EE5D6F0D7}" type="pres">
      <dgm:prSet presAssocID="{AFC6176F-736D-4DBF-9B70-572BCDBE7F78}" presName="parTx" presStyleLbl="alignNode1" presStyleIdx="1" presStyleCnt="5">
        <dgm:presLayoutVars>
          <dgm:chMax val="0"/>
          <dgm:chPref val="0"/>
        </dgm:presLayoutVars>
      </dgm:prSet>
      <dgm:spPr/>
    </dgm:pt>
    <dgm:pt modelId="{D0D3DEBC-7F12-41A0-997C-D32790B13898}" type="pres">
      <dgm:prSet presAssocID="{AFC6176F-736D-4DBF-9B70-572BCDBE7F78}" presName="desTx" presStyleLbl="alignAccFollowNode1" presStyleIdx="1" presStyleCnt="5">
        <dgm:presLayoutVars/>
      </dgm:prSet>
      <dgm:spPr/>
    </dgm:pt>
    <dgm:pt modelId="{44342A13-5213-4003-88F3-B8804995C9BF}" type="pres">
      <dgm:prSet presAssocID="{C07392CC-9161-4822-9338-15036A569628}" presName="space" presStyleCnt="0"/>
      <dgm:spPr/>
    </dgm:pt>
    <dgm:pt modelId="{2440ED01-7B67-4B8E-A8E8-354B37219E7D}" type="pres">
      <dgm:prSet presAssocID="{2BE3BD9D-7EB3-4617-93B2-02DABA6E11FA}" presName="composite" presStyleCnt="0"/>
      <dgm:spPr/>
    </dgm:pt>
    <dgm:pt modelId="{F0F2A176-EDD8-4784-9200-9AE215545981}" type="pres">
      <dgm:prSet presAssocID="{2BE3BD9D-7EB3-4617-93B2-02DABA6E11FA}" presName="parTx" presStyleLbl="alignNode1" presStyleIdx="2" presStyleCnt="5">
        <dgm:presLayoutVars>
          <dgm:chMax val="0"/>
          <dgm:chPref val="0"/>
        </dgm:presLayoutVars>
      </dgm:prSet>
      <dgm:spPr/>
    </dgm:pt>
    <dgm:pt modelId="{09637522-861D-463A-AE94-A21EA5065520}" type="pres">
      <dgm:prSet presAssocID="{2BE3BD9D-7EB3-4617-93B2-02DABA6E11FA}" presName="desTx" presStyleLbl="alignAccFollowNode1" presStyleIdx="2" presStyleCnt="5">
        <dgm:presLayoutVars/>
      </dgm:prSet>
      <dgm:spPr/>
    </dgm:pt>
    <dgm:pt modelId="{48C58D94-183D-4950-B9FC-C5D2B4F4D919}" type="pres">
      <dgm:prSet presAssocID="{1DB011D2-92EF-4E65-A4CE-0C22CED8BB5E}" presName="space" presStyleCnt="0"/>
      <dgm:spPr/>
    </dgm:pt>
    <dgm:pt modelId="{164BB861-EC81-495B-B5B5-619CE9ACF4F8}" type="pres">
      <dgm:prSet presAssocID="{BAEB9FA4-E831-4B6D-B714-03DAC428528F}" presName="composite" presStyleCnt="0"/>
      <dgm:spPr/>
    </dgm:pt>
    <dgm:pt modelId="{93CC9BFC-3375-490C-B634-9C96651F116D}" type="pres">
      <dgm:prSet presAssocID="{BAEB9FA4-E831-4B6D-B714-03DAC428528F}" presName="parTx" presStyleLbl="alignNode1" presStyleIdx="3" presStyleCnt="5">
        <dgm:presLayoutVars>
          <dgm:chMax val="0"/>
          <dgm:chPref val="0"/>
        </dgm:presLayoutVars>
      </dgm:prSet>
      <dgm:spPr/>
    </dgm:pt>
    <dgm:pt modelId="{34D0FDA0-E9E6-4AA4-B07C-7D610E85D992}" type="pres">
      <dgm:prSet presAssocID="{BAEB9FA4-E831-4B6D-B714-03DAC428528F}" presName="desTx" presStyleLbl="alignAccFollowNode1" presStyleIdx="3" presStyleCnt="5">
        <dgm:presLayoutVars/>
      </dgm:prSet>
      <dgm:spPr/>
    </dgm:pt>
    <dgm:pt modelId="{9786A67A-58C2-4131-B8C0-E3AC052EAA6C}" type="pres">
      <dgm:prSet presAssocID="{E074B64B-F8D0-4BCA-865B-564B84CC7E34}" presName="space" presStyleCnt="0"/>
      <dgm:spPr/>
    </dgm:pt>
    <dgm:pt modelId="{0956FFDF-DC98-4A0A-A30E-2712AD74F0AA}" type="pres">
      <dgm:prSet presAssocID="{51EABFED-BD2E-495B-B916-98B5DFCF4845}" presName="composite" presStyleCnt="0"/>
      <dgm:spPr/>
    </dgm:pt>
    <dgm:pt modelId="{47FC217F-8553-4AD5-93E8-B842DB3F4298}" type="pres">
      <dgm:prSet presAssocID="{51EABFED-BD2E-495B-B916-98B5DFCF4845}" presName="parTx" presStyleLbl="alignNode1" presStyleIdx="4" presStyleCnt="5">
        <dgm:presLayoutVars>
          <dgm:chMax val="0"/>
          <dgm:chPref val="0"/>
        </dgm:presLayoutVars>
      </dgm:prSet>
      <dgm:spPr/>
    </dgm:pt>
    <dgm:pt modelId="{BBDFDDDD-F95D-404C-AEEC-86A3653503F2}" type="pres">
      <dgm:prSet presAssocID="{51EABFED-BD2E-495B-B916-98B5DFCF4845}" presName="desTx" presStyleLbl="alignAccFollowNode1" presStyleIdx="4" presStyleCnt="5">
        <dgm:presLayoutVars/>
      </dgm:prSet>
      <dgm:spPr/>
    </dgm:pt>
  </dgm:ptLst>
  <dgm:cxnLst>
    <dgm:cxn modelId="{F3C15702-605D-4FAE-AE8A-52967B64BF59}" srcId="{51EABFED-BD2E-495B-B916-98B5DFCF4845}" destId="{0A3CB971-058F-4516-B8A9-0F6256DEFD66}" srcOrd="0" destOrd="0" parTransId="{20E1FB00-8C85-40F6-854B-A24CDFB8895D}" sibTransId="{58237504-2AB2-402B-B774-322522D26B75}"/>
    <dgm:cxn modelId="{7400BD38-DC93-4872-A5F5-724F9687F79B}" srcId="{FFCA30E4-91B0-4E7E-A522-0B2074BB0690}" destId="{AFC6176F-736D-4DBF-9B70-572BCDBE7F78}" srcOrd="1" destOrd="0" parTransId="{8688F2FE-17B7-4981-ACD7-A1FE093CAB75}" sibTransId="{C07392CC-9161-4822-9338-15036A569628}"/>
    <dgm:cxn modelId="{ED7F963E-23E4-4FE0-A508-017B898D6FC6}" type="presOf" srcId="{2BE3BD9D-7EB3-4617-93B2-02DABA6E11FA}" destId="{F0F2A176-EDD8-4784-9200-9AE215545981}" srcOrd="0" destOrd="0" presId="urn:microsoft.com/office/officeart/2016/7/layout/HorizontalActionList"/>
    <dgm:cxn modelId="{9F2A4063-2D5F-4A61-9A63-706B6BC21D09}" srcId="{FFCA30E4-91B0-4E7E-A522-0B2074BB0690}" destId="{51EABFED-BD2E-495B-B916-98B5DFCF4845}" srcOrd="4" destOrd="0" parTransId="{97AA37E2-1C31-4906-BBE6-3C4C420B84C6}" sibTransId="{D6660386-7B17-495B-8B5A-DB07A3A86356}"/>
    <dgm:cxn modelId="{4947B549-2BF1-4929-833C-73ECBB3E456F}" type="presOf" srcId="{0A3CB971-058F-4516-B8A9-0F6256DEFD66}" destId="{BBDFDDDD-F95D-404C-AEEC-86A3653503F2}" srcOrd="0" destOrd="0" presId="urn:microsoft.com/office/officeart/2016/7/layout/HorizontalActionList"/>
    <dgm:cxn modelId="{D63DD151-96E1-4BE0-893C-E76835B933A3}" srcId="{2BE3BD9D-7EB3-4617-93B2-02DABA6E11FA}" destId="{70F92D41-3675-42BB-830B-51CCF0CD3887}" srcOrd="0" destOrd="0" parTransId="{3CED0636-4B5D-4A22-B510-D759ACC580B6}" sibTransId="{37E46561-5B53-4C92-BF57-85F7C79E7FE6}"/>
    <dgm:cxn modelId="{ABA0FF73-0291-4318-ACD1-FC61347F408B}" srcId="{BAEB9FA4-E831-4B6D-B714-03DAC428528F}" destId="{D756A9A8-15F9-41B1-8BDC-B5AADD6A7139}" srcOrd="0" destOrd="0" parTransId="{ABF17C9F-A5CF-4B98-8B85-BCE02164BF7A}" sibTransId="{E7E0CADA-C3BC-472E-A315-5DCFD7D039F8}"/>
    <dgm:cxn modelId="{59FC5B5A-4C13-458B-8B6C-7F5DA96E1983}" type="presOf" srcId="{51EABFED-BD2E-495B-B916-98B5DFCF4845}" destId="{47FC217F-8553-4AD5-93E8-B842DB3F4298}" srcOrd="0" destOrd="0" presId="urn:microsoft.com/office/officeart/2016/7/layout/HorizontalActionList"/>
    <dgm:cxn modelId="{84305A84-7D85-481C-97DD-B63A0C136FCC}" type="presOf" srcId="{E71AC87B-D33B-40F5-A86C-C388704EA645}" destId="{6A78752B-AE96-4190-9C1C-C774FEF1364E}" srcOrd="0" destOrd="0" presId="urn:microsoft.com/office/officeart/2016/7/layout/HorizontalActionList"/>
    <dgm:cxn modelId="{95C42394-A535-470F-9EEE-B432FE009161}" type="presOf" srcId="{D756A9A8-15F9-41B1-8BDC-B5AADD6A7139}" destId="{34D0FDA0-E9E6-4AA4-B07C-7D610E85D992}" srcOrd="0" destOrd="0" presId="urn:microsoft.com/office/officeart/2016/7/layout/HorizontalActionList"/>
    <dgm:cxn modelId="{AE6C459F-9DF7-4C81-AE12-819769E49171}" srcId="{FFCA30E4-91B0-4E7E-A522-0B2074BB0690}" destId="{BAEB9FA4-E831-4B6D-B714-03DAC428528F}" srcOrd="3" destOrd="0" parTransId="{171D7165-B3FD-4067-9775-0596122FEC7A}" sibTransId="{E074B64B-F8D0-4BCA-865B-564B84CC7E34}"/>
    <dgm:cxn modelId="{C61D89AA-D968-4D4D-B0E2-48ACE49783AA}" srcId="{FFCA30E4-91B0-4E7E-A522-0B2074BB0690}" destId="{2BE3BD9D-7EB3-4617-93B2-02DABA6E11FA}" srcOrd="2" destOrd="0" parTransId="{ED915D9E-FAFF-4D8C-95E9-779995A347E1}" sibTransId="{1DB011D2-92EF-4E65-A4CE-0C22CED8BB5E}"/>
    <dgm:cxn modelId="{F39B75C0-503B-4987-AD10-11173876958B}" type="presOf" srcId="{AFC6176F-736D-4DBF-9B70-572BCDBE7F78}" destId="{A8BC5298-8390-43AE-A099-B09EE5D6F0D7}" srcOrd="0" destOrd="0" presId="urn:microsoft.com/office/officeart/2016/7/layout/HorizontalActionList"/>
    <dgm:cxn modelId="{F9B279CA-2A8D-4617-8040-4AB69DF2F654}" type="presOf" srcId="{FFCA30E4-91B0-4E7E-A522-0B2074BB0690}" destId="{76209347-ADC0-48AD-93F3-98831B7D19C6}" srcOrd="0" destOrd="0" presId="urn:microsoft.com/office/officeart/2016/7/layout/HorizontalActionList"/>
    <dgm:cxn modelId="{E32188D8-3DF5-43EC-B12A-609FBC582A95}" srcId="{FFCA30E4-91B0-4E7E-A522-0B2074BB0690}" destId="{E71AC87B-D33B-40F5-A86C-C388704EA645}" srcOrd="0" destOrd="0" parTransId="{2D48E5EA-156B-45CC-AD46-1B523250D23B}" sibTransId="{A299C370-8D5E-4622-A6B5-2AF70F849BB7}"/>
    <dgm:cxn modelId="{938304DF-2493-4DB6-9AAB-6E5995D96751}" srcId="{AFC6176F-736D-4DBF-9B70-572BCDBE7F78}" destId="{7BB89868-E3A1-440D-BF1A-876DDA2B77C9}" srcOrd="0" destOrd="0" parTransId="{58DEEBB1-2AE1-4D5F-93CD-C417475228C0}" sibTransId="{FE719263-E3A5-4447-85B0-DAF27A8AE987}"/>
    <dgm:cxn modelId="{D6BB5EE0-0DF9-4891-8517-55B0CD682C4D}" type="presOf" srcId="{A588FD2D-AFEA-4312-A789-A28AB5C5E074}" destId="{15B59508-0A87-4F97-BB50-19E89CF2AD7A}" srcOrd="0" destOrd="0" presId="urn:microsoft.com/office/officeart/2016/7/layout/HorizontalActionList"/>
    <dgm:cxn modelId="{EA9EFEE7-C8A7-406C-A55D-00D3D204C7F5}" type="presOf" srcId="{70F92D41-3675-42BB-830B-51CCF0CD3887}" destId="{09637522-861D-463A-AE94-A21EA5065520}" srcOrd="0" destOrd="0" presId="urn:microsoft.com/office/officeart/2016/7/layout/HorizontalActionList"/>
    <dgm:cxn modelId="{FACC55E8-5CBD-4E9B-8B27-CE3838A0AC23}" srcId="{E71AC87B-D33B-40F5-A86C-C388704EA645}" destId="{A588FD2D-AFEA-4312-A789-A28AB5C5E074}" srcOrd="0" destOrd="0" parTransId="{3F58EDF4-F0F3-4701-B24C-DA75C967857F}" sibTransId="{E7E35E1C-3997-45A0-AE4B-F6BB6F41E048}"/>
    <dgm:cxn modelId="{124F5FEF-733D-487D-AEAD-E754D2714EF6}" type="presOf" srcId="{7BB89868-E3A1-440D-BF1A-876DDA2B77C9}" destId="{D0D3DEBC-7F12-41A0-997C-D32790B13898}" srcOrd="0" destOrd="0" presId="urn:microsoft.com/office/officeart/2016/7/layout/HorizontalActionList"/>
    <dgm:cxn modelId="{7F64AEF5-B4A2-4B1C-988A-E04131386AF3}" type="presOf" srcId="{BAEB9FA4-E831-4B6D-B714-03DAC428528F}" destId="{93CC9BFC-3375-490C-B634-9C96651F116D}" srcOrd="0" destOrd="0" presId="urn:microsoft.com/office/officeart/2016/7/layout/HorizontalActionList"/>
    <dgm:cxn modelId="{68998D2E-E4E4-4560-8486-B952B22AB7B6}" type="presParOf" srcId="{76209347-ADC0-48AD-93F3-98831B7D19C6}" destId="{10756FA9-AC23-4F84-B106-ACE225F9D853}" srcOrd="0" destOrd="0" presId="urn:microsoft.com/office/officeart/2016/7/layout/HorizontalActionList"/>
    <dgm:cxn modelId="{4D438D7E-78E1-4F09-8BCC-390366EDF129}" type="presParOf" srcId="{10756FA9-AC23-4F84-B106-ACE225F9D853}" destId="{6A78752B-AE96-4190-9C1C-C774FEF1364E}" srcOrd="0" destOrd="0" presId="urn:microsoft.com/office/officeart/2016/7/layout/HorizontalActionList"/>
    <dgm:cxn modelId="{7C95C998-A339-4B7A-B30F-A667EE5C1CC3}" type="presParOf" srcId="{10756FA9-AC23-4F84-B106-ACE225F9D853}" destId="{15B59508-0A87-4F97-BB50-19E89CF2AD7A}" srcOrd="1" destOrd="0" presId="urn:microsoft.com/office/officeart/2016/7/layout/HorizontalActionList"/>
    <dgm:cxn modelId="{397B9FBD-928F-4A4F-B8D7-30E5EC68CA92}" type="presParOf" srcId="{76209347-ADC0-48AD-93F3-98831B7D19C6}" destId="{5EFA94DA-85DE-435F-82B7-473A6B5D4B20}" srcOrd="1" destOrd="0" presId="urn:microsoft.com/office/officeart/2016/7/layout/HorizontalActionList"/>
    <dgm:cxn modelId="{1453E21D-17D1-4DFA-B8A4-E9F61A8CCE1C}" type="presParOf" srcId="{76209347-ADC0-48AD-93F3-98831B7D19C6}" destId="{BDB52CDB-CA9B-449F-BE58-BF0267F2F53D}" srcOrd="2" destOrd="0" presId="urn:microsoft.com/office/officeart/2016/7/layout/HorizontalActionList"/>
    <dgm:cxn modelId="{3793089B-55BC-4876-8AAB-07F5CE1EBE33}" type="presParOf" srcId="{BDB52CDB-CA9B-449F-BE58-BF0267F2F53D}" destId="{A8BC5298-8390-43AE-A099-B09EE5D6F0D7}" srcOrd="0" destOrd="0" presId="urn:microsoft.com/office/officeart/2016/7/layout/HorizontalActionList"/>
    <dgm:cxn modelId="{A4572EF2-4EC9-437B-B9D3-4CD163CCCD3E}" type="presParOf" srcId="{BDB52CDB-CA9B-449F-BE58-BF0267F2F53D}" destId="{D0D3DEBC-7F12-41A0-997C-D32790B13898}" srcOrd="1" destOrd="0" presId="urn:microsoft.com/office/officeart/2016/7/layout/HorizontalActionList"/>
    <dgm:cxn modelId="{CA9E50BF-F5DC-41C7-857B-8AC60E8E12A2}" type="presParOf" srcId="{76209347-ADC0-48AD-93F3-98831B7D19C6}" destId="{44342A13-5213-4003-88F3-B8804995C9BF}" srcOrd="3" destOrd="0" presId="urn:microsoft.com/office/officeart/2016/7/layout/HorizontalActionList"/>
    <dgm:cxn modelId="{C65E333F-E9D2-442E-B5BE-236577AE3FFF}" type="presParOf" srcId="{76209347-ADC0-48AD-93F3-98831B7D19C6}" destId="{2440ED01-7B67-4B8E-A8E8-354B37219E7D}" srcOrd="4" destOrd="0" presId="urn:microsoft.com/office/officeart/2016/7/layout/HorizontalActionList"/>
    <dgm:cxn modelId="{3275F7FA-7696-4D06-A3FD-96F3E96088F9}" type="presParOf" srcId="{2440ED01-7B67-4B8E-A8E8-354B37219E7D}" destId="{F0F2A176-EDD8-4784-9200-9AE215545981}" srcOrd="0" destOrd="0" presId="urn:microsoft.com/office/officeart/2016/7/layout/HorizontalActionList"/>
    <dgm:cxn modelId="{19124B62-6B84-48AD-AAA0-AD2A58040E33}" type="presParOf" srcId="{2440ED01-7B67-4B8E-A8E8-354B37219E7D}" destId="{09637522-861D-463A-AE94-A21EA5065520}" srcOrd="1" destOrd="0" presId="urn:microsoft.com/office/officeart/2016/7/layout/HorizontalActionList"/>
    <dgm:cxn modelId="{FB0FE8C2-D6D9-417F-AC5A-9542F5757EF4}" type="presParOf" srcId="{76209347-ADC0-48AD-93F3-98831B7D19C6}" destId="{48C58D94-183D-4950-B9FC-C5D2B4F4D919}" srcOrd="5" destOrd="0" presId="urn:microsoft.com/office/officeart/2016/7/layout/HorizontalActionList"/>
    <dgm:cxn modelId="{F3B98304-0CD7-491B-8860-7B154A3A79C4}" type="presParOf" srcId="{76209347-ADC0-48AD-93F3-98831B7D19C6}" destId="{164BB861-EC81-495B-B5B5-619CE9ACF4F8}" srcOrd="6" destOrd="0" presId="urn:microsoft.com/office/officeart/2016/7/layout/HorizontalActionList"/>
    <dgm:cxn modelId="{8FE5DDE9-9AB7-4414-9410-666BD2823874}" type="presParOf" srcId="{164BB861-EC81-495B-B5B5-619CE9ACF4F8}" destId="{93CC9BFC-3375-490C-B634-9C96651F116D}" srcOrd="0" destOrd="0" presId="urn:microsoft.com/office/officeart/2016/7/layout/HorizontalActionList"/>
    <dgm:cxn modelId="{DFECE030-11C5-4751-863A-99A57CBB6526}" type="presParOf" srcId="{164BB861-EC81-495B-B5B5-619CE9ACF4F8}" destId="{34D0FDA0-E9E6-4AA4-B07C-7D610E85D992}" srcOrd="1" destOrd="0" presId="urn:microsoft.com/office/officeart/2016/7/layout/HorizontalActionList"/>
    <dgm:cxn modelId="{96E009EE-0018-493F-8D0F-086D08428778}" type="presParOf" srcId="{76209347-ADC0-48AD-93F3-98831B7D19C6}" destId="{9786A67A-58C2-4131-B8C0-E3AC052EAA6C}" srcOrd="7" destOrd="0" presId="urn:microsoft.com/office/officeart/2016/7/layout/HorizontalActionList"/>
    <dgm:cxn modelId="{61BF3BF3-1576-48FF-A692-6EF118F023EA}" type="presParOf" srcId="{76209347-ADC0-48AD-93F3-98831B7D19C6}" destId="{0956FFDF-DC98-4A0A-A30E-2712AD74F0AA}" srcOrd="8" destOrd="0" presId="urn:microsoft.com/office/officeart/2016/7/layout/HorizontalActionList"/>
    <dgm:cxn modelId="{C9B52647-7603-4FF6-8D68-DD0490E0FC66}" type="presParOf" srcId="{0956FFDF-DC98-4A0A-A30E-2712AD74F0AA}" destId="{47FC217F-8553-4AD5-93E8-B842DB3F4298}" srcOrd="0" destOrd="0" presId="urn:microsoft.com/office/officeart/2016/7/layout/HorizontalActionList"/>
    <dgm:cxn modelId="{FA5E724C-7310-406C-A34D-6B7F827CCE01}" type="presParOf" srcId="{0956FFDF-DC98-4A0A-A30E-2712AD74F0AA}" destId="{BBDFDDDD-F95D-404C-AEEC-86A3653503F2}"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A521B4-0D22-420A-930D-D73F9E6EDE2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A76F45F-B7C9-4F84-9351-92320A56C2A2}">
      <dgm:prSet/>
      <dgm:spPr/>
      <dgm:t>
        <a:bodyPr/>
        <a:lstStyle/>
        <a:p>
          <a:r>
            <a:rPr lang="en-US"/>
            <a:t>Use</a:t>
          </a:r>
        </a:p>
      </dgm:t>
    </dgm:pt>
    <dgm:pt modelId="{E0C84853-2712-4585-96F3-1461F8E81C8B}" type="parTrans" cxnId="{CAD31589-7C94-46E0-9C2D-B590DCD8D7F3}">
      <dgm:prSet/>
      <dgm:spPr/>
      <dgm:t>
        <a:bodyPr/>
        <a:lstStyle/>
        <a:p>
          <a:endParaRPr lang="en-US"/>
        </a:p>
      </dgm:t>
    </dgm:pt>
    <dgm:pt modelId="{82AD5B88-D190-4CB9-B217-CA015650757F}" type="sibTrans" cxnId="{CAD31589-7C94-46E0-9C2D-B590DCD8D7F3}">
      <dgm:prSet/>
      <dgm:spPr/>
      <dgm:t>
        <a:bodyPr/>
        <a:lstStyle/>
        <a:p>
          <a:endParaRPr lang="en-US"/>
        </a:p>
      </dgm:t>
    </dgm:pt>
    <dgm:pt modelId="{FDD1A6A5-2C8E-41ED-966E-335A1D61017D}">
      <dgm:prSet/>
      <dgm:spPr/>
      <dgm:t>
        <a:bodyPr/>
        <a:lstStyle/>
        <a:p>
          <a:r>
            <a:rPr lang="en-US"/>
            <a:t>Use short, simple words (always considering your reader’s level of technical knowledge)</a:t>
          </a:r>
        </a:p>
      </dgm:t>
    </dgm:pt>
    <dgm:pt modelId="{C1B8518D-3F68-4AF8-A19E-79A06C2DDF00}" type="parTrans" cxnId="{DAC444DB-ECC9-47D5-877F-97C47E52D23E}">
      <dgm:prSet/>
      <dgm:spPr/>
      <dgm:t>
        <a:bodyPr/>
        <a:lstStyle/>
        <a:p>
          <a:endParaRPr lang="en-US"/>
        </a:p>
      </dgm:t>
    </dgm:pt>
    <dgm:pt modelId="{13CE1534-74D8-4BF4-94A6-609CB0EE1064}" type="sibTrans" cxnId="{DAC444DB-ECC9-47D5-877F-97C47E52D23E}">
      <dgm:prSet/>
      <dgm:spPr/>
      <dgm:t>
        <a:bodyPr/>
        <a:lstStyle/>
        <a:p>
          <a:endParaRPr lang="en-US"/>
        </a:p>
      </dgm:t>
    </dgm:pt>
    <dgm:pt modelId="{F5AA09AF-AF0B-48C5-AA3C-51B811289E7C}">
      <dgm:prSet/>
      <dgm:spPr/>
      <dgm:t>
        <a:bodyPr/>
        <a:lstStyle/>
        <a:p>
          <a:r>
            <a:rPr lang="en-US"/>
            <a:t>Limit</a:t>
          </a:r>
        </a:p>
      </dgm:t>
    </dgm:pt>
    <dgm:pt modelId="{FC6670A5-2305-41D4-91D9-9EACFD073790}" type="parTrans" cxnId="{66F0E047-5A5B-4A32-8E0D-CF149A43FE15}">
      <dgm:prSet/>
      <dgm:spPr/>
      <dgm:t>
        <a:bodyPr/>
        <a:lstStyle/>
        <a:p>
          <a:endParaRPr lang="en-US"/>
        </a:p>
      </dgm:t>
    </dgm:pt>
    <dgm:pt modelId="{145B258B-80FC-4D5D-84FA-E0E504591A4F}" type="sibTrans" cxnId="{66F0E047-5A5B-4A32-8E0D-CF149A43FE15}">
      <dgm:prSet/>
      <dgm:spPr/>
      <dgm:t>
        <a:bodyPr/>
        <a:lstStyle/>
        <a:p>
          <a:endParaRPr lang="en-US"/>
        </a:p>
      </dgm:t>
    </dgm:pt>
    <dgm:pt modelId="{33DAE68E-806A-4B14-855F-037651912F37}">
      <dgm:prSet/>
      <dgm:spPr/>
      <dgm:t>
        <a:bodyPr/>
        <a:lstStyle/>
        <a:p>
          <a:r>
            <a:rPr lang="en-US"/>
            <a:t>Limit the length of sentences by deleting expletives, “be” verbs, “shun” words, camouflaged words, and more</a:t>
          </a:r>
        </a:p>
      </dgm:t>
    </dgm:pt>
    <dgm:pt modelId="{D5671F5D-67F1-4CA6-95E2-5D5D522DBB07}" type="parTrans" cxnId="{F6E03BED-48BA-4710-912E-A433E74CB9FF}">
      <dgm:prSet/>
      <dgm:spPr/>
      <dgm:t>
        <a:bodyPr/>
        <a:lstStyle/>
        <a:p>
          <a:endParaRPr lang="en-US"/>
        </a:p>
      </dgm:t>
    </dgm:pt>
    <dgm:pt modelId="{4A542462-20EF-4F96-B90B-C6DE48A1DEB3}" type="sibTrans" cxnId="{F6E03BED-48BA-4710-912E-A433E74CB9FF}">
      <dgm:prSet/>
      <dgm:spPr/>
      <dgm:t>
        <a:bodyPr/>
        <a:lstStyle/>
        <a:p>
          <a:endParaRPr lang="en-US"/>
        </a:p>
      </dgm:t>
    </dgm:pt>
    <dgm:pt modelId="{0758B530-2133-4BB4-8F75-F92429F5A78A}">
      <dgm:prSet/>
      <dgm:spPr/>
      <dgm:t>
        <a:bodyPr/>
        <a:lstStyle/>
        <a:p>
          <a:r>
            <a:rPr lang="en-US"/>
            <a:t>Use</a:t>
          </a:r>
        </a:p>
      </dgm:t>
    </dgm:pt>
    <dgm:pt modelId="{17BCE6C3-4DE0-42ED-8D7E-4FB37FCAC8A1}" type="parTrans" cxnId="{D40E2B4A-C326-4114-9376-C0175528B8DD}">
      <dgm:prSet/>
      <dgm:spPr/>
      <dgm:t>
        <a:bodyPr/>
        <a:lstStyle/>
        <a:p>
          <a:endParaRPr lang="en-US"/>
        </a:p>
      </dgm:t>
    </dgm:pt>
    <dgm:pt modelId="{71C766A5-20B4-4128-9048-EB0973736396}" type="sibTrans" cxnId="{D40E2B4A-C326-4114-9376-C0175528B8DD}">
      <dgm:prSet/>
      <dgm:spPr/>
      <dgm:t>
        <a:bodyPr/>
        <a:lstStyle/>
        <a:p>
          <a:endParaRPr lang="en-US"/>
        </a:p>
      </dgm:t>
    </dgm:pt>
    <dgm:pt modelId="{E709403B-1A46-4CF5-A21D-84A90D286204}">
      <dgm:prSet/>
      <dgm:spPr/>
      <dgm:t>
        <a:bodyPr/>
        <a:lstStyle/>
        <a:p>
          <a:r>
            <a:rPr lang="en-US"/>
            <a:t>Use Microsoft Word to determine your text’s readability</a:t>
          </a:r>
        </a:p>
      </dgm:t>
    </dgm:pt>
    <dgm:pt modelId="{DAEE9BF6-B15E-453F-AF83-B4BE0AC7BAA3}" type="parTrans" cxnId="{EC8FC370-695C-4D53-8338-A2641C5F73A9}">
      <dgm:prSet/>
      <dgm:spPr/>
      <dgm:t>
        <a:bodyPr/>
        <a:lstStyle/>
        <a:p>
          <a:endParaRPr lang="en-US"/>
        </a:p>
      </dgm:t>
    </dgm:pt>
    <dgm:pt modelId="{D4F6F452-DB6D-4398-8EAA-74BF16CB2423}" type="sibTrans" cxnId="{EC8FC370-695C-4D53-8338-A2641C5F73A9}">
      <dgm:prSet/>
      <dgm:spPr/>
      <dgm:t>
        <a:bodyPr/>
        <a:lstStyle/>
        <a:p>
          <a:endParaRPr lang="en-US"/>
        </a:p>
      </dgm:t>
    </dgm:pt>
    <dgm:pt modelId="{4C73AC1C-DA5B-4C57-95BC-7677FAE25E36}">
      <dgm:prSet/>
      <dgm:spPr/>
      <dgm:t>
        <a:bodyPr/>
        <a:lstStyle/>
        <a:p>
          <a:r>
            <a:rPr lang="en-US"/>
            <a:t>Use</a:t>
          </a:r>
        </a:p>
      </dgm:t>
    </dgm:pt>
    <dgm:pt modelId="{657540BE-6935-4B0B-AA8B-4007D018BF1D}" type="parTrans" cxnId="{A12512E0-7119-4CE0-9682-DA2A65963591}">
      <dgm:prSet/>
      <dgm:spPr/>
      <dgm:t>
        <a:bodyPr/>
        <a:lstStyle/>
        <a:p>
          <a:endParaRPr lang="en-US"/>
        </a:p>
      </dgm:t>
    </dgm:pt>
    <dgm:pt modelId="{5BBD7156-B300-4EF8-AB5C-C02D6F25374A}" type="sibTrans" cxnId="{A12512E0-7119-4CE0-9682-DA2A65963591}">
      <dgm:prSet/>
      <dgm:spPr/>
      <dgm:t>
        <a:bodyPr/>
        <a:lstStyle/>
        <a:p>
          <a:endParaRPr lang="en-US"/>
        </a:p>
      </dgm:t>
    </dgm:pt>
    <dgm:pt modelId="{2429B2AB-9490-4FA3-96B8-051510EFCD1A}">
      <dgm:prSet/>
      <dgm:spPr/>
      <dgm:t>
        <a:bodyPr/>
        <a:lstStyle/>
        <a:p>
          <a:r>
            <a:rPr lang="en-US"/>
            <a:t>Use different organizational patterns—spatial, chronological, importance, comparison/contrast, and problem/solution—to help you explain material</a:t>
          </a:r>
        </a:p>
      </dgm:t>
    </dgm:pt>
    <dgm:pt modelId="{C540B0FA-37A1-4B9F-996E-A7EFBABF99AC}" type="parTrans" cxnId="{7B368D5C-618F-4575-9F5F-7592B996A4E6}">
      <dgm:prSet/>
      <dgm:spPr/>
      <dgm:t>
        <a:bodyPr/>
        <a:lstStyle/>
        <a:p>
          <a:endParaRPr lang="en-US"/>
        </a:p>
      </dgm:t>
    </dgm:pt>
    <dgm:pt modelId="{20616C62-9B96-4B68-9A36-ECA6C3D0063B}" type="sibTrans" cxnId="{7B368D5C-618F-4575-9F5F-7592B996A4E6}">
      <dgm:prSet/>
      <dgm:spPr/>
      <dgm:t>
        <a:bodyPr/>
        <a:lstStyle/>
        <a:p>
          <a:endParaRPr lang="en-US"/>
        </a:p>
      </dgm:t>
    </dgm:pt>
    <dgm:pt modelId="{66303D54-9982-498D-9BF6-F882181FBF40}">
      <dgm:prSet/>
      <dgm:spPr/>
      <dgm:t>
        <a:bodyPr/>
        <a:lstStyle/>
        <a:p>
          <a:r>
            <a:rPr lang="en-US"/>
            <a:t>Evaluate</a:t>
          </a:r>
        </a:p>
      </dgm:t>
    </dgm:pt>
    <dgm:pt modelId="{1C3D6D71-8493-4378-8CDF-80C47F5C69B0}" type="parTrans" cxnId="{81F3445F-4E7D-4B7F-A337-E1B99347E361}">
      <dgm:prSet/>
      <dgm:spPr/>
      <dgm:t>
        <a:bodyPr/>
        <a:lstStyle/>
        <a:p>
          <a:endParaRPr lang="en-US"/>
        </a:p>
      </dgm:t>
    </dgm:pt>
    <dgm:pt modelId="{96BD24EE-92B1-4F85-BA11-98640ECA06B5}" type="sibTrans" cxnId="{81F3445F-4E7D-4B7F-A337-E1B99347E361}">
      <dgm:prSet/>
      <dgm:spPr/>
      <dgm:t>
        <a:bodyPr/>
        <a:lstStyle/>
        <a:p>
          <a:endParaRPr lang="en-US"/>
        </a:p>
      </dgm:t>
    </dgm:pt>
    <dgm:pt modelId="{A133ECA5-B7EB-4A89-AFC6-77D5A42818D0}">
      <dgm:prSet/>
      <dgm:spPr/>
      <dgm:t>
        <a:bodyPr/>
        <a:lstStyle/>
        <a:p>
          <a:r>
            <a:rPr lang="en-US"/>
            <a:t>Evaluate your technical communication for clarity, conciseness, accuracy, and organization using a checklist</a:t>
          </a:r>
        </a:p>
      </dgm:t>
    </dgm:pt>
    <dgm:pt modelId="{14B5E5C2-96F3-4FAD-B1AD-49559E026594}" type="parTrans" cxnId="{2354AF95-8D13-49CC-8D29-087B3D28D36E}">
      <dgm:prSet/>
      <dgm:spPr/>
      <dgm:t>
        <a:bodyPr/>
        <a:lstStyle/>
        <a:p>
          <a:endParaRPr lang="en-US"/>
        </a:p>
      </dgm:t>
    </dgm:pt>
    <dgm:pt modelId="{76DE4D4C-502C-40A8-8853-B22C28589F92}" type="sibTrans" cxnId="{2354AF95-8D13-49CC-8D29-087B3D28D36E}">
      <dgm:prSet/>
      <dgm:spPr/>
      <dgm:t>
        <a:bodyPr/>
        <a:lstStyle/>
        <a:p>
          <a:endParaRPr lang="en-US"/>
        </a:p>
      </dgm:t>
    </dgm:pt>
    <dgm:pt modelId="{9A530A41-9AF3-4F6A-9764-E32F1F4E2B23}" type="pres">
      <dgm:prSet presAssocID="{FBA521B4-0D22-420A-930D-D73F9E6EDE2A}" presName="diagram" presStyleCnt="0">
        <dgm:presLayoutVars>
          <dgm:dir/>
          <dgm:resizeHandles val="exact"/>
        </dgm:presLayoutVars>
      </dgm:prSet>
      <dgm:spPr/>
    </dgm:pt>
    <dgm:pt modelId="{66BFEC3E-607F-4B84-86A8-DC3B65BA4AF6}" type="pres">
      <dgm:prSet presAssocID="{2A76F45F-B7C9-4F84-9351-92320A56C2A2}" presName="node" presStyleLbl="node1" presStyleIdx="0" presStyleCnt="5">
        <dgm:presLayoutVars>
          <dgm:bulletEnabled val="1"/>
        </dgm:presLayoutVars>
      </dgm:prSet>
      <dgm:spPr/>
    </dgm:pt>
    <dgm:pt modelId="{60ED847D-278F-4172-AEC0-C94F2A3D5EDD}" type="pres">
      <dgm:prSet presAssocID="{82AD5B88-D190-4CB9-B217-CA015650757F}" presName="sibTrans" presStyleCnt="0"/>
      <dgm:spPr/>
    </dgm:pt>
    <dgm:pt modelId="{D71BB728-4D13-46B3-997E-1280E46EA96B}" type="pres">
      <dgm:prSet presAssocID="{F5AA09AF-AF0B-48C5-AA3C-51B811289E7C}" presName="node" presStyleLbl="node1" presStyleIdx="1" presStyleCnt="5">
        <dgm:presLayoutVars>
          <dgm:bulletEnabled val="1"/>
        </dgm:presLayoutVars>
      </dgm:prSet>
      <dgm:spPr/>
    </dgm:pt>
    <dgm:pt modelId="{841E344C-F9B0-4650-BE1F-855CD67082DB}" type="pres">
      <dgm:prSet presAssocID="{145B258B-80FC-4D5D-84FA-E0E504591A4F}" presName="sibTrans" presStyleCnt="0"/>
      <dgm:spPr/>
    </dgm:pt>
    <dgm:pt modelId="{EE1687F0-1885-4DCC-99FC-0B069ED4EB8B}" type="pres">
      <dgm:prSet presAssocID="{0758B530-2133-4BB4-8F75-F92429F5A78A}" presName="node" presStyleLbl="node1" presStyleIdx="2" presStyleCnt="5">
        <dgm:presLayoutVars>
          <dgm:bulletEnabled val="1"/>
        </dgm:presLayoutVars>
      </dgm:prSet>
      <dgm:spPr/>
    </dgm:pt>
    <dgm:pt modelId="{665870B9-D771-4526-BB6E-4FFF0D5A013A}" type="pres">
      <dgm:prSet presAssocID="{71C766A5-20B4-4128-9048-EB0973736396}" presName="sibTrans" presStyleCnt="0"/>
      <dgm:spPr/>
    </dgm:pt>
    <dgm:pt modelId="{A196C4D2-2CC1-4665-8435-7BB5FD5ECE7A}" type="pres">
      <dgm:prSet presAssocID="{4C73AC1C-DA5B-4C57-95BC-7677FAE25E36}" presName="node" presStyleLbl="node1" presStyleIdx="3" presStyleCnt="5">
        <dgm:presLayoutVars>
          <dgm:bulletEnabled val="1"/>
        </dgm:presLayoutVars>
      </dgm:prSet>
      <dgm:spPr/>
    </dgm:pt>
    <dgm:pt modelId="{3A4C97F0-8C5C-438A-B09A-30E5B7C4F079}" type="pres">
      <dgm:prSet presAssocID="{5BBD7156-B300-4EF8-AB5C-C02D6F25374A}" presName="sibTrans" presStyleCnt="0"/>
      <dgm:spPr/>
    </dgm:pt>
    <dgm:pt modelId="{E78F2F9C-C2E8-4FF8-AB8F-C7FC81752195}" type="pres">
      <dgm:prSet presAssocID="{66303D54-9982-498D-9BF6-F882181FBF40}" presName="node" presStyleLbl="node1" presStyleIdx="4" presStyleCnt="5">
        <dgm:presLayoutVars>
          <dgm:bulletEnabled val="1"/>
        </dgm:presLayoutVars>
      </dgm:prSet>
      <dgm:spPr/>
    </dgm:pt>
  </dgm:ptLst>
  <dgm:cxnLst>
    <dgm:cxn modelId="{8EDD1502-6BE4-4746-AA69-C3DF7F2B7824}" type="presOf" srcId="{4C73AC1C-DA5B-4C57-95BC-7677FAE25E36}" destId="{A196C4D2-2CC1-4665-8435-7BB5FD5ECE7A}" srcOrd="0" destOrd="0" presId="urn:microsoft.com/office/officeart/2005/8/layout/default"/>
    <dgm:cxn modelId="{DBA4BF02-3E15-4A94-8B57-C1E2E10DC6DF}" type="presOf" srcId="{FDD1A6A5-2C8E-41ED-966E-335A1D61017D}" destId="{66BFEC3E-607F-4B84-86A8-DC3B65BA4AF6}" srcOrd="0" destOrd="1" presId="urn:microsoft.com/office/officeart/2005/8/layout/default"/>
    <dgm:cxn modelId="{3960D619-1A7D-42D7-97D0-BA42ACD5C316}" type="presOf" srcId="{2A76F45F-B7C9-4F84-9351-92320A56C2A2}" destId="{66BFEC3E-607F-4B84-86A8-DC3B65BA4AF6}" srcOrd="0" destOrd="0" presId="urn:microsoft.com/office/officeart/2005/8/layout/default"/>
    <dgm:cxn modelId="{EE665A29-246F-4E0C-A9A9-9BBDF79E0A31}" type="presOf" srcId="{33DAE68E-806A-4B14-855F-037651912F37}" destId="{D71BB728-4D13-46B3-997E-1280E46EA96B}" srcOrd="0" destOrd="1" presId="urn:microsoft.com/office/officeart/2005/8/layout/default"/>
    <dgm:cxn modelId="{BA7F5B39-8A4E-4FB7-9EF8-E1FA149DF3F6}" type="presOf" srcId="{A133ECA5-B7EB-4A89-AFC6-77D5A42818D0}" destId="{E78F2F9C-C2E8-4FF8-AB8F-C7FC81752195}" srcOrd="0" destOrd="1" presId="urn:microsoft.com/office/officeart/2005/8/layout/default"/>
    <dgm:cxn modelId="{7B368D5C-618F-4575-9F5F-7592B996A4E6}" srcId="{4C73AC1C-DA5B-4C57-95BC-7677FAE25E36}" destId="{2429B2AB-9490-4FA3-96B8-051510EFCD1A}" srcOrd="0" destOrd="0" parTransId="{C540B0FA-37A1-4B9F-996E-A7EFBABF99AC}" sibTransId="{20616C62-9B96-4B68-9A36-ECA6C3D0063B}"/>
    <dgm:cxn modelId="{81F3445F-4E7D-4B7F-A337-E1B99347E361}" srcId="{FBA521B4-0D22-420A-930D-D73F9E6EDE2A}" destId="{66303D54-9982-498D-9BF6-F882181FBF40}" srcOrd="4" destOrd="0" parTransId="{1C3D6D71-8493-4378-8CDF-80C47F5C69B0}" sibTransId="{96BD24EE-92B1-4F85-BA11-98640ECA06B5}"/>
    <dgm:cxn modelId="{66F0E047-5A5B-4A32-8E0D-CF149A43FE15}" srcId="{FBA521B4-0D22-420A-930D-D73F9E6EDE2A}" destId="{F5AA09AF-AF0B-48C5-AA3C-51B811289E7C}" srcOrd="1" destOrd="0" parTransId="{FC6670A5-2305-41D4-91D9-9EACFD073790}" sibTransId="{145B258B-80FC-4D5D-84FA-E0E504591A4F}"/>
    <dgm:cxn modelId="{D40E2B4A-C326-4114-9376-C0175528B8DD}" srcId="{FBA521B4-0D22-420A-930D-D73F9E6EDE2A}" destId="{0758B530-2133-4BB4-8F75-F92429F5A78A}" srcOrd="2" destOrd="0" parTransId="{17BCE6C3-4DE0-42ED-8D7E-4FB37FCAC8A1}" sibTransId="{71C766A5-20B4-4128-9048-EB0973736396}"/>
    <dgm:cxn modelId="{EC8FC370-695C-4D53-8338-A2641C5F73A9}" srcId="{0758B530-2133-4BB4-8F75-F92429F5A78A}" destId="{E709403B-1A46-4CF5-A21D-84A90D286204}" srcOrd="0" destOrd="0" parTransId="{DAEE9BF6-B15E-453F-AF83-B4BE0AC7BAA3}" sibTransId="{D4F6F452-DB6D-4398-8EAA-74BF16CB2423}"/>
    <dgm:cxn modelId="{5DB21585-E313-4089-8AE4-0AE5AA08E715}" type="presOf" srcId="{66303D54-9982-498D-9BF6-F882181FBF40}" destId="{E78F2F9C-C2E8-4FF8-AB8F-C7FC81752195}" srcOrd="0" destOrd="0" presId="urn:microsoft.com/office/officeart/2005/8/layout/default"/>
    <dgm:cxn modelId="{CAD31589-7C94-46E0-9C2D-B590DCD8D7F3}" srcId="{FBA521B4-0D22-420A-930D-D73F9E6EDE2A}" destId="{2A76F45F-B7C9-4F84-9351-92320A56C2A2}" srcOrd="0" destOrd="0" parTransId="{E0C84853-2712-4585-96F3-1461F8E81C8B}" sibTransId="{82AD5B88-D190-4CB9-B217-CA015650757F}"/>
    <dgm:cxn modelId="{D4308093-E176-499A-AFAA-FC38BA6BD783}" type="presOf" srcId="{2429B2AB-9490-4FA3-96B8-051510EFCD1A}" destId="{A196C4D2-2CC1-4665-8435-7BB5FD5ECE7A}" srcOrd="0" destOrd="1" presId="urn:microsoft.com/office/officeart/2005/8/layout/default"/>
    <dgm:cxn modelId="{2354AF95-8D13-49CC-8D29-087B3D28D36E}" srcId="{66303D54-9982-498D-9BF6-F882181FBF40}" destId="{A133ECA5-B7EB-4A89-AFC6-77D5A42818D0}" srcOrd="0" destOrd="0" parTransId="{14B5E5C2-96F3-4FAD-B1AD-49559E026594}" sibTransId="{76DE4D4C-502C-40A8-8853-B22C28589F92}"/>
    <dgm:cxn modelId="{962BC99F-B853-4FE8-A5F4-1E9CABE0536D}" type="presOf" srcId="{F5AA09AF-AF0B-48C5-AA3C-51B811289E7C}" destId="{D71BB728-4D13-46B3-997E-1280E46EA96B}" srcOrd="0" destOrd="0" presId="urn:microsoft.com/office/officeart/2005/8/layout/default"/>
    <dgm:cxn modelId="{E11002A6-3F33-4A7B-8EDB-CA707788DD17}" type="presOf" srcId="{0758B530-2133-4BB4-8F75-F92429F5A78A}" destId="{EE1687F0-1885-4DCC-99FC-0B069ED4EB8B}" srcOrd="0" destOrd="0" presId="urn:microsoft.com/office/officeart/2005/8/layout/default"/>
    <dgm:cxn modelId="{57023BD5-D9C2-4CCB-A86B-29D795641981}" type="presOf" srcId="{FBA521B4-0D22-420A-930D-D73F9E6EDE2A}" destId="{9A530A41-9AF3-4F6A-9764-E32F1F4E2B23}" srcOrd="0" destOrd="0" presId="urn:microsoft.com/office/officeart/2005/8/layout/default"/>
    <dgm:cxn modelId="{C518D8D6-BC86-4EF1-A474-A0C0768BBA03}" type="presOf" srcId="{E709403B-1A46-4CF5-A21D-84A90D286204}" destId="{EE1687F0-1885-4DCC-99FC-0B069ED4EB8B}" srcOrd="0" destOrd="1" presId="urn:microsoft.com/office/officeart/2005/8/layout/default"/>
    <dgm:cxn modelId="{DAC444DB-ECC9-47D5-877F-97C47E52D23E}" srcId="{2A76F45F-B7C9-4F84-9351-92320A56C2A2}" destId="{FDD1A6A5-2C8E-41ED-966E-335A1D61017D}" srcOrd="0" destOrd="0" parTransId="{C1B8518D-3F68-4AF8-A19E-79A06C2DDF00}" sibTransId="{13CE1534-74D8-4BF4-94A6-609CB0EE1064}"/>
    <dgm:cxn modelId="{A12512E0-7119-4CE0-9682-DA2A65963591}" srcId="{FBA521B4-0D22-420A-930D-D73F9E6EDE2A}" destId="{4C73AC1C-DA5B-4C57-95BC-7677FAE25E36}" srcOrd="3" destOrd="0" parTransId="{657540BE-6935-4B0B-AA8B-4007D018BF1D}" sibTransId="{5BBD7156-B300-4EF8-AB5C-C02D6F25374A}"/>
    <dgm:cxn modelId="{F6E03BED-48BA-4710-912E-A433E74CB9FF}" srcId="{F5AA09AF-AF0B-48C5-AA3C-51B811289E7C}" destId="{33DAE68E-806A-4B14-855F-037651912F37}" srcOrd="0" destOrd="0" parTransId="{D5671F5D-67F1-4CA6-95E2-5D5D522DBB07}" sibTransId="{4A542462-20EF-4F96-B90B-C6DE48A1DEB3}"/>
    <dgm:cxn modelId="{E15BFBB4-B455-4A19-AFE0-4B7B9CDD3F90}" type="presParOf" srcId="{9A530A41-9AF3-4F6A-9764-E32F1F4E2B23}" destId="{66BFEC3E-607F-4B84-86A8-DC3B65BA4AF6}" srcOrd="0" destOrd="0" presId="urn:microsoft.com/office/officeart/2005/8/layout/default"/>
    <dgm:cxn modelId="{DF373D15-4B50-48CF-8A83-6A6CFAC729E2}" type="presParOf" srcId="{9A530A41-9AF3-4F6A-9764-E32F1F4E2B23}" destId="{60ED847D-278F-4172-AEC0-C94F2A3D5EDD}" srcOrd="1" destOrd="0" presId="urn:microsoft.com/office/officeart/2005/8/layout/default"/>
    <dgm:cxn modelId="{DF89F933-FE82-412C-8296-5539A35AD84D}" type="presParOf" srcId="{9A530A41-9AF3-4F6A-9764-E32F1F4E2B23}" destId="{D71BB728-4D13-46B3-997E-1280E46EA96B}" srcOrd="2" destOrd="0" presId="urn:microsoft.com/office/officeart/2005/8/layout/default"/>
    <dgm:cxn modelId="{E7E19BE0-2809-4A3F-89B7-F1B215F28C24}" type="presParOf" srcId="{9A530A41-9AF3-4F6A-9764-E32F1F4E2B23}" destId="{841E344C-F9B0-4650-BE1F-855CD67082DB}" srcOrd="3" destOrd="0" presId="urn:microsoft.com/office/officeart/2005/8/layout/default"/>
    <dgm:cxn modelId="{54680C62-6DB7-4A3C-B0DD-765C8CD586C6}" type="presParOf" srcId="{9A530A41-9AF3-4F6A-9764-E32F1F4E2B23}" destId="{EE1687F0-1885-4DCC-99FC-0B069ED4EB8B}" srcOrd="4" destOrd="0" presId="urn:microsoft.com/office/officeart/2005/8/layout/default"/>
    <dgm:cxn modelId="{6ED25F96-8FDA-4A84-B8C2-8CA62494AD1F}" type="presParOf" srcId="{9A530A41-9AF3-4F6A-9764-E32F1F4E2B23}" destId="{665870B9-D771-4526-BB6E-4FFF0D5A013A}" srcOrd="5" destOrd="0" presId="urn:microsoft.com/office/officeart/2005/8/layout/default"/>
    <dgm:cxn modelId="{82A07A45-F2D2-402D-AFC3-E80D8FBE7EBE}" type="presParOf" srcId="{9A530A41-9AF3-4F6A-9764-E32F1F4E2B23}" destId="{A196C4D2-2CC1-4665-8435-7BB5FD5ECE7A}" srcOrd="6" destOrd="0" presId="urn:microsoft.com/office/officeart/2005/8/layout/default"/>
    <dgm:cxn modelId="{C1BD5D23-0DCE-4EB0-A85D-A8C1A77A4B5D}" type="presParOf" srcId="{9A530A41-9AF3-4F6A-9764-E32F1F4E2B23}" destId="{3A4C97F0-8C5C-438A-B09A-30E5B7C4F079}" srcOrd="7" destOrd="0" presId="urn:microsoft.com/office/officeart/2005/8/layout/default"/>
    <dgm:cxn modelId="{ED96DEA4-35AA-44AF-961E-1860E7A565BB}" type="presParOf" srcId="{9A530A41-9AF3-4F6A-9764-E32F1F4E2B23}" destId="{E78F2F9C-C2E8-4FF8-AB8F-C7FC8175219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076A6-8276-4ABF-9041-C5E146E3128F}">
      <dsp:nvSpPr>
        <dsp:cNvPr id="0" name=""/>
        <dsp:cNvSpPr/>
      </dsp:nvSpPr>
      <dsp:spPr>
        <a:xfrm>
          <a:off x="1974342" y="992999"/>
          <a:ext cx="421852" cy="91440"/>
        </a:xfrm>
        <a:custGeom>
          <a:avLst/>
          <a:gdLst/>
          <a:ahLst/>
          <a:cxnLst/>
          <a:rect l="0" t="0" r="0" b="0"/>
          <a:pathLst>
            <a:path>
              <a:moveTo>
                <a:pt x="0" y="45720"/>
              </a:moveTo>
              <a:lnTo>
                <a:pt x="4218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73957" y="1036454"/>
        <a:ext cx="22622" cy="4528"/>
      </dsp:txXfrm>
    </dsp:sp>
    <dsp:sp modelId="{488353C6-3BEE-40DB-A711-A2C7FA63F0A7}">
      <dsp:nvSpPr>
        <dsp:cNvPr id="0" name=""/>
        <dsp:cNvSpPr/>
      </dsp:nvSpPr>
      <dsp:spPr>
        <a:xfrm>
          <a:off x="8957" y="448564"/>
          <a:ext cx="1967184" cy="1180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Put only one idea in each sentence.</a:t>
          </a:r>
        </a:p>
      </dsp:txBody>
      <dsp:txXfrm>
        <a:off x="8957" y="448564"/>
        <a:ext cx="1967184" cy="1180310"/>
      </dsp:txXfrm>
    </dsp:sp>
    <dsp:sp modelId="{D820E946-5CEC-4FF4-B508-4CB03CDB891B}">
      <dsp:nvSpPr>
        <dsp:cNvPr id="0" name=""/>
        <dsp:cNvSpPr/>
      </dsp:nvSpPr>
      <dsp:spPr>
        <a:xfrm>
          <a:off x="6338561" y="992999"/>
          <a:ext cx="421852" cy="91440"/>
        </a:xfrm>
        <a:custGeom>
          <a:avLst/>
          <a:gdLst/>
          <a:ahLst/>
          <a:cxnLst/>
          <a:rect l="0" t="0" r="0" b="0"/>
          <a:pathLst>
            <a:path>
              <a:moveTo>
                <a:pt x="0" y="45720"/>
              </a:moveTo>
              <a:lnTo>
                <a:pt x="4218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538176" y="1036454"/>
        <a:ext cx="22622" cy="4528"/>
      </dsp:txXfrm>
    </dsp:sp>
    <dsp:sp modelId="{9D8A7D38-84B7-4D54-B442-7DCF1A7516FD}">
      <dsp:nvSpPr>
        <dsp:cNvPr id="0" name=""/>
        <dsp:cNvSpPr/>
      </dsp:nvSpPr>
      <dsp:spPr>
        <a:xfrm>
          <a:off x="2428594" y="219914"/>
          <a:ext cx="3911766" cy="16376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Stay away from examples that require readers to understand metaphors outside of their experience.</a:t>
          </a:r>
        </a:p>
      </dsp:txBody>
      <dsp:txXfrm>
        <a:off x="2428594" y="219914"/>
        <a:ext cx="3911766" cy="1637610"/>
      </dsp:txXfrm>
    </dsp:sp>
    <dsp:sp modelId="{3BC8DD73-167A-473C-A093-ABEEA7B2DDD4}">
      <dsp:nvSpPr>
        <dsp:cNvPr id="0" name=""/>
        <dsp:cNvSpPr/>
      </dsp:nvSpPr>
      <dsp:spPr>
        <a:xfrm>
          <a:off x="992550" y="1627074"/>
          <a:ext cx="7418873" cy="946335"/>
        </a:xfrm>
        <a:custGeom>
          <a:avLst/>
          <a:gdLst/>
          <a:ahLst/>
          <a:cxnLst/>
          <a:rect l="0" t="0" r="0" b="0"/>
          <a:pathLst>
            <a:path>
              <a:moveTo>
                <a:pt x="7418873" y="0"/>
              </a:moveTo>
              <a:lnTo>
                <a:pt x="7418873" y="490267"/>
              </a:lnTo>
              <a:lnTo>
                <a:pt x="0" y="490267"/>
              </a:lnTo>
              <a:lnTo>
                <a:pt x="0" y="94633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514913" y="2097978"/>
        <a:ext cx="374145" cy="4528"/>
      </dsp:txXfrm>
    </dsp:sp>
    <dsp:sp modelId="{FA73A9AB-B745-4EFE-97CE-366DA1709B8D}">
      <dsp:nvSpPr>
        <dsp:cNvPr id="0" name=""/>
        <dsp:cNvSpPr/>
      </dsp:nvSpPr>
      <dsp:spPr>
        <a:xfrm>
          <a:off x="6792813" y="448564"/>
          <a:ext cx="3237218" cy="1180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Consider your word choice.</a:t>
          </a:r>
        </a:p>
        <a:p>
          <a:pPr marL="171450" lvl="1" indent="-171450" algn="l" defTabSz="800100">
            <a:lnSpc>
              <a:spcPct val="90000"/>
            </a:lnSpc>
            <a:spcBef>
              <a:spcPct val="0"/>
            </a:spcBef>
            <a:spcAft>
              <a:spcPct val="15000"/>
            </a:spcAft>
            <a:buChar char="•"/>
          </a:pPr>
          <a:r>
            <a:rPr lang="en-US" sz="1800" kern="1200" dirty="0"/>
            <a:t>Outlet: America</a:t>
          </a:r>
        </a:p>
        <a:p>
          <a:pPr marL="171450" lvl="1" indent="-171450" algn="l" defTabSz="800100">
            <a:lnSpc>
              <a:spcPct val="90000"/>
            </a:lnSpc>
            <a:spcBef>
              <a:spcPct val="0"/>
            </a:spcBef>
            <a:spcAft>
              <a:spcPct val="15000"/>
            </a:spcAft>
            <a:buChar char="•"/>
          </a:pPr>
          <a:r>
            <a:rPr lang="en-US" sz="1800" kern="1200" dirty="0"/>
            <a:t>Socket: UK</a:t>
          </a:r>
        </a:p>
      </dsp:txBody>
      <dsp:txXfrm>
        <a:off x="6792813" y="448564"/>
        <a:ext cx="3237218" cy="1180310"/>
      </dsp:txXfrm>
    </dsp:sp>
    <dsp:sp modelId="{FD9F10E3-AAA5-4A35-A7AE-55535FC88FAE}">
      <dsp:nvSpPr>
        <dsp:cNvPr id="0" name=""/>
        <dsp:cNvSpPr/>
      </dsp:nvSpPr>
      <dsp:spPr>
        <a:xfrm>
          <a:off x="1974342" y="3455780"/>
          <a:ext cx="421852" cy="91440"/>
        </a:xfrm>
        <a:custGeom>
          <a:avLst/>
          <a:gdLst/>
          <a:ahLst/>
          <a:cxnLst/>
          <a:rect l="0" t="0" r="0" b="0"/>
          <a:pathLst>
            <a:path>
              <a:moveTo>
                <a:pt x="0" y="45720"/>
              </a:moveTo>
              <a:lnTo>
                <a:pt x="4218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73957" y="3499236"/>
        <a:ext cx="22622" cy="4528"/>
      </dsp:txXfrm>
    </dsp:sp>
    <dsp:sp modelId="{902018AA-A3E8-46CD-9483-D768C38F8D51}">
      <dsp:nvSpPr>
        <dsp:cNvPr id="0" name=""/>
        <dsp:cNvSpPr/>
      </dsp:nvSpPr>
      <dsp:spPr>
        <a:xfrm>
          <a:off x="8957" y="2605810"/>
          <a:ext cx="1967184" cy="179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Use consistent vocabulary.</a:t>
          </a:r>
        </a:p>
        <a:p>
          <a:pPr marL="171450" lvl="1" indent="-171450" algn="l" defTabSz="800100">
            <a:lnSpc>
              <a:spcPct val="90000"/>
            </a:lnSpc>
            <a:spcBef>
              <a:spcPct val="0"/>
            </a:spcBef>
            <a:spcAft>
              <a:spcPct val="15000"/>
            </a:spcAft>
            <a:buChar char="•"/>
          </a:pPr>
          <a:r>
            <a:rPr lang="en-US" sz="1800" kern="1200" dirty="0"/>
            <a:t>Don’t switch to synonyms</a:t>
          </a:r>
        </a:p>
      </dsp:txBody>
      <dsp:txXfrm>
        <a:off x="8957" y="2605810"/>
        <a:ext cx="1967184" cy="1791381"/>
      </dsp:txXfrm>
    </dsp:sp>
    <dsp:sp modelId="{FC5BF73D-D6B7-4126-9E6D-DE025FDF1E83}">
      <dsp:nvSpPr>
        <dsp:cNvPr id="0" name=""/>
        <dsp:cNvSpPr/>
      </dsp:nvSpPr>
      <dsp:spPr>
        <a:xfrm>
          <a:off x="4393979" y="3403623"/>
          <a:ext cx="390751" cy="91440"/>
        </a:xfrm>
        <a:custGeom>
          <a:avLst/>
          <a:gdLst/>
          <a:ahLst/>
          <a:cxnLst/>
          <a:rect l="0" t="0" r="0" b="0"/>
          <a:pathLst>
            <a:path>
              <a:moveTo>
                <a:pt x="0" y="97877"/>
              </a:moveTo>
              <a:lnTo>
                <a:pt x="212475" y="97877"/>
              </a:lnTo>
              <a:lnTo>
                <a:pt x="212475" y="45720"/>
              </a:lnTo>
              <a:lnTo>
                <a:pt x="39075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578741" y="3447078"/>
        <a:ext cx="21228" cy="4528"/>
      </dsp:txXfrm>
    </dsp:sp>
    <dsp:sp modelId="{D2F178A9-D521-47FE-AF66-2F859B1DD8C1}">
      <dsp:nvSpPr>
        <dsp:cNvPr id="0" name=""/>
        <dsp:cNvSpPr/>
      </dsp:nvSpPr>
      <dsp:spPr>
        <a:xfrm>
          <a:off x="2428594" y="2309977"/>
          <a:ext cx="1967184" cy="23830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Use an adequate mix between the active voice and the passive voice.</a:t>
          </a:r>
        </a:p>
      </dsp:txBody>
      <dsp:txXfrm>
        <a:off x="2428594" y="2309977"/>
        <a:ext cx="1967184" cy="2383047"/>
      </dsp:txXfrm>
    </dsp:sp>
    <dsp:sp modelId="{FFC557F1-6CC7-434A-AA2D-D8C28169F004}">
      <dsp:nvSpPr>
        <dsp:cNvPr id="0" name=""/>
        <dsp:cNvSpPr/>
      </dsp:nvSpPr>
      <dsp:spPr>
        <a:xfrm>
          <a:off x="8054103" y="3343686"/>
          <a:ext cx="166059" cy="91440"/>
        </a:xfrm>
        <a:custGeom>
          <a:avLst/>
          <a:gdLst/>
          <a:ahLst/>
          <a:cxnLst/>
          <a:rect l="0" t="0" r="0" b="0"/>
          <a:pathLst>
            <a:path>
              <a:moveTo>
                <a:pt x="0" y="105656"/>
              </a:moveTo>
              <a:lnTo>
                <a:pt x="100129" y="105656"/>
              </a:lnTo>
              <a:lnTo>
                <a:pt x="100129" y="45720"/>
              </a:lnTo>
              <a:lnTo>
                <a:pt x="1660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131993" y="3387142"/>
        <a:ext cx="10279" cy="4528"/>
      </dsp:txXfrm>
    </dsp:sp>
    <dsp:sp modelId="{54E5D54D-4F35-420E-BC35-28A9AA0F926B}">
      <dsp:nvSpPr>
        <dsp:cNvPr id="0" name=""/>
        <dsp:cNvSpPr/>
      </dsp:nvSpPr>
      <dsp:spPr>
        <a:xfrm>
          <a:off x="4817130" y="2548830"/>
          <a:ext cx="3238772" cy="18010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Write words in full instead of using contractions, especially in negative statements.</a:t>
          </a:r>
        </a:p>
      </dsp:txBody>
      <dsp:txXfrm>
        <a:off x="4817130" y="2548830"/>
        <a:ext cx="3238772" cy="1801024"/>
      </dsp:txXfrm>
    </dsp:sp>
    <dsp:sp modelId="{69821C2F-046E-4AF8-84C7-1369118C57CC}">
      <dsp:nvSpPr>
        <dsp:cNvPr id="0" name=""/>
        <dsp:cNvSpPr/>
      </dsp:nvSpPr>
      <dsp:spPr>
        <a:xfrm>
          <a:off x="8252563" y="2799251"/>
          <a:ext cx="1967184" cy="1180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Use –</a:t>
          </a:r>
          <a:r>
            <a:rPr lang="en-US" sz="1800" kern="1200" dirty="0" err="1"/>
            <a:t>ing</a:t>
          </a:r>
          <a:r>
            <a:rPr lang="en-US" sz="1800" kern="1200" dirty="0"/>
            <a:t> and –ed forms carefully.</a:t>
          </a:r>
        </a:p>
      </dsp:txBody>
      <dsp:txXfrm>
        <a:off x="8252563" y="2799251"/>
        <a:ext cx="1967184" cy="1180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B4CB6-904F-4DC4-8841-34AA4101AE1E}">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FAA666FD-06DD-4B95-BE61-253B6BBC7FF0}">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Four Possible Tones</a:t>
          </a:r>
        </a:p>
      </dsp:txBody>
      <dsp:txXfrm>
        <a:off x="8061" y="5979"/>
        <a:ext cx="3034531" cy="1820718"/>
      </dsp:txXfrm>
    </dsp:sp>
    <dsp:sp modelId="{D915B07F-3DB0-453B-BF0E-0C31B4240B9D}">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8274DA90-3D0D-4100-ADC3-3F0263D0BEFA}">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Forceful</a:t>
          </a:r>
        </a:p>
      </dsp:txBody>
      <dsp:txXfrm>
        <a:off x="3740534" y="5979"/>
        <a:ext cx="3034531" cy="1820718"/>
      </dsp:txXfrm>
    </dsp:sp>
    <dsp:sp modelId="{A786C7D4-EB44-463A-BAD3-DAFBF022ABD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1C3ACD5E-DF32-4373-922F-C94AC0B494A8}">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Passive</a:t>
          </a:r>
        </a:p>
      </dsp:txBody>
      <dsp:txXfrm>
        <a:off x="7473007" y="5979"/>
        <a:ext cx="3034531" cy="1820718"/>
      </dsp:txXfrm>
    </dsp:sp>
    <dsp:sp modelId="{2FBEA4B7-4688-4735-B736-AD149A1DD40C}">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72697D92-3E71-4499-AF21-9F0CA09683B3}">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Personal</a:t>
          </a:r>
        </a:p>
      </dsp:txBody>
      <dsp:txXfrm>
        <a:off x="8061" y="2524640"/>
        <a:ext cx="3034531" cy="1820718"/>
      </dsp:txXfrm>
    </dsp:sp>
    <dsp:sp modelId="{69A1460F-1674-4A88-8E49-A97DA99F1AC1}">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Impersonal</a:t>
          </a:r>
        </a:p>
      </dsp:txBody>
      <dsp:txXfrm>
        <a:off x="3740534" y="2524640"/>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F691C-92F4-477E-93C5-783CCD5A1CB8}">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It implies that the writer is in control of the situation or that the situation is positive</a:t>
          </a:r>
        </a:p>
      </dsp:txBody>
      <dsp:txXfrm>
        <a:off x="22940" y="22940"/>
        <a:ext cx="7160195" cy="737360"/>
      </dsp:txXfrm>
    </dsp:sp>
    <dsp:sp modelId="{D6C13B97-688D-4842-AEB0-545789A537DA}">
      <dsp:nvSpPr>
        <dsp:cNvPr id="0" name=""/>
        <dsp:cNvSpPr/>
      </dsp:nvSpPr>
      <dsp:spPr>
        <a:xfrm>
          <a:off x="604647" y="892024"/>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write forcefully,</a:t>
          </a:r>
        </a:p>
      </dsp:txBody>
      <dsp:txXfrm>
        <a:off x="627587" y="914964"/>
        <a:ext cx="6937378" cy="737360"/>
      </dsp:txXfrm>
    </dsp:sp>
    <dsp:sp modelId="{E041CA10-6971-4880-81B8-CE557DA03350}">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 the active voice.</a:t>
          </a:r>
        </a:p>
      </dsp:txBody>
      <dsp:txXfrm>
        <a:off x="1232233" y="1806988"/>
        <a:ext cx="6937378" cy="737360"/>
      </dsp:txXfrm>
    </dsp:sp>
    <dsp:sp modelId="{3D916E47-8A90-4A4D-BCFA-01607BA73447}">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 the subject–verb–object structure.</a:t>
          </a:r>
        </a:p>
      </dsp:txBody>
      <dsp:txXfrm>
        <a:off x="1836880" y="2699012"/>
        <a:ext cx="6937378" cy="737360"/>
      </dsp:txXfrm>
    </dsp:sp>
    <dsp:sp modelId="{A83CC4DC-95F0-403B-82A1-20C3262C579D}">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Do not use “weasel words” (possibly, maybe, perhaps).</a:t>
          </a:r>
        </a:p>
      </dsp:txBody>
      <dsp:txXfrm>
        <a:off x="2441527" y="3591037"/>
        <a:ext cx="6937378" cy="737360"/>
      </dsp:txXfrm>
    </dsp:sp>
    <dsp:sp modelId="{1A691F6C-FDF6-41E7-B8B7-B2A022462A01}">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02454" y="572200"/>
        <a:ext cx="280008" cy="383102"/>
      </dsp:txXfrm>
    </dsp:sp>
    <dsp:sp modelId="{7E8DF44C-E29C-4439-9AD3-DBF3F0C616DB}">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101" y="1464225"/>
        <a:ext cx="280008" cy="383102"/>
      </dsp:txXfrm>
    </dsp:sp>
    <dsp:sp modelId="{233432FC-6332-45E6-B84A-D544C2664B06}">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11748" y="2343195"/>
        <a:ext cx="280008" cy="383102"/>
      </dsp:txXfrm>
    </dsp:sp>
    <dsp:sp modelId="{21700294-2839-4495-BE36-CE404A4B4082}">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516395" y="3243922"/>
        <a:ext cx="280008" cy="383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C4490-CA05-4737-9DE6-D2D65093CABA}">
      <dsp:nvSpPr>
        <dsp:cNvPr id="0" name=""/>
        <dsp:cNvSpPr/>
      </dsp:nvSpPr>
      <dsp:spPr>
        <a:xfrm rot="5400000">
          <a:off x="1110935"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E4041A-F366-4774-82E0-C5A6B7547010}">
      <dsp:nvSpPr>
        <dsp:cNvPr id="0" name=""/>
        <dsp:cNvSpPr/>
      </dsp:nvSpPr>
      <dsp:spPr>
        <a:xfrm>
          <a:off x="1466407"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implies that reader and writer are equal.</a:t>
          </a:r>
        </a:p>
      </dsp:txBody>
      <dsp:txXfrm>
        <a:off x="1502816" y="36688"/>
        <a:ext cx="1998981" cy="1170261"/>
      </dsp:txXfrm>
    </dsp:sp>
    <dsp:sp modelId="{33CB3544-4607-45F2-B585-2DED122776DB}">
      <dsp:nvSpPr>
        <dsp:cNvPr id="0" name=""/>
        <dsp:cNvSpPr/>
      </dsp:nvSpPr>
      <dsp:spPr>
        <a:xfrm rot="5400000">
          <a:off x="1110935"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1C01E2-36E0-41E6-8868-769EB6F8C414}">
      <dsp:nvSpPr>
        <dsp:cNvPr id="0" name=""/>
        <dsp:cNvSpPr/>
      </dsp:nvSpPr>
      <dsp:spPr>
        <a:xfrm>
          <a:off x="1466407"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the active voice.</a:t>
          </a:r>
        </a:p>
      </dsp:txBody>
      <dsp:txXfrm>
        <a:off x="1502816" y="1590538"/>
        <a:ext cx="1998981" cy="1170261"/>
      </dsp:txXfrm>
    </dsp:sp>
    <dsp:sp modelId="{F80FAF89-7847-487A-933A-540470AFFAF0}">
      <dsp:nvSpPr>
        <dsp:cNvPr id="0" name=""/>
        <dsp:cNvSpPr/>
      </dsp:nvSpPr>
      <dsp:spPr>
        <a:xfrm>
          <a:off x="1887860" y="3318704"/>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BEBCCC-E722-4D67-9AB2-0E6E72EBCF69}">
      <dsp:nvSpPr>
        <dsp:cNvPr id="0" name=""/>
        <dsp:cNvSpPr/>
      </dsp:nvSpPr>
      <dsp:spPr>
        <a:xfrm>
          <a:off x="1466407"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first names.</a:t>
          </a:r>
        </a:p>
      </dsp:txBody>
      <dsp:txXfrm>
        <a:off x="1502816" y="3144387"/>
        <a:ext cx="1998981" cy="1170261"/>
      </dsp:txXfrm>
    </dsp:sp>
    <dsp:sp modelId="{4F147A65-B122-4537-BB76-F178431DAA81}">
      <dsp:nvSpPr>
        <dsp:cNvPr id="0" name=""/>
        <dsp:cNvSpPr/>
      </dsp:nvSpPr>
      <dsp:spPr>
        <a:xfrm rot="16200000">
          <a:off x="3866428"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3DEB85-BE99-407C-BD60-A0CBB81F74A0}">
      <dsp:nvSpPr>
        <dsp:cNvPr id="0" name=""/>
        <dsp:cNvSpPr/>
      </dsp:nvSpPr>
      <dsp:spPr>
        <a:xfrm>
          <a:off x="4221900"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personal pronouns.</a:t>
          </a:r>
        </a:p>
      </dsp:txBody>
      <dsp:txXfrm>
        <a:off x="4258309" y="3144387"/>
        <a:ext cx="1998981" cy="1170261"/>
      </dsp:txXfrm>
    </dsp:sp>
    <dsp:sp modelId="{7AA2DF2C-70F0-491D-82BC-F07CC1A3C851}">
      <dsp:nvSpPr>
        <dsp:cNvPr id="0" name=""/>
        <dsp:cNvSpPr/>
      </dsp:nvSpPr>
      <dsp:spPr>
        <a:xfrm rot="16200000">
          <a:off x="3866428"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76FB1B-F380-4866-8EC1-193384C9ADB2}">
      <dsp:nvSpPr>
        <dsp:cNvPr id="0" name=""/>
        <dsp:cNvSpPr/>
      </dsp:nvSpPr>
      <dsp:spPr>
        <a:xfrm>
          <a:off x="4221900"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short sentences.</a:t>
          </a:r>
        </a:p>
      </dsp:txBody>
      <dsp:txXfrm>
        <a:off x="4258309" y="1590538"/>
        <a:ext cx="1998981" cy="1170261"/>
      </dsp:txXfrm>
    </dsp:sp>
    <dsp:sp modelId="{B8E8899D-451C-4D37-BF1D-09FE84D486BD}">
      <dsp:nvSpPr>
        <dsp:cNvPr id="0" name=""/>
        <dsp:cNvSpPr/>
      </dsp:nvSpPr>
      <dsp:spPr>
        <a:xfrm>
          <a:off x="4643353" y="211006"/>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B5FC35-F5DA-4B4F-8DF7-BD520578328C}">
      <dsp:nvSpPr>
        <dsp:cNvPr id="0" name=""/>
        <dsp:cNvSpPr/>
      </dsp:nvSpPr>
      <dsp:spPr>
        <a:xfrm>
          <a:off x="4221900"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contractions.</a:t>
          </a:r>
        </a:p>
      </dsp:txBody>
      <dsp:txXfrm>
        <a:off x="4258309" y="36688"/>
        <a:ext cx="1998981" cy="1170261"/>
      </dsp:txXfrm>
    </dsp:sp>
    <dsp:sp modelId="{25D394DF-AB41-45F6-8D04-322C458B6EC9}">
      <dsp:nvSpPr>
        <dsp:cNvPr id="0" name=""/>
        <dsp:cNvSpPr/>
      </dsp:nvSpPr>
      <dsp:spPr>
        <a:xfrm>
          <a:off x="6977393"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Direct questions at the reader.</a:t>
          </a:r>
        </a:p>
      </dsp:txBody>
      <dsp:txXfrm>
        <a:off x="7013802" y="36688"/>
        <a:ext cx="1998981" cy="11702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ADED9-EEDB-482F-93A6-08203138EF11}">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D8E650E3-F0A6-4666-84ED-A076F41B9364}">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It implies that the writer is not important or that the situation is neutral.</a:t>
          </a:r>
        </a:p>
      </dsp:txBody>
      <dsp:txXfrm>
        <a:off x="8061" y="5979"/>
        <a:ext cx="3034531" cy="1820718"/>
      </dsp:txXfrm>
    </dsp:sp>
    <dsp:sp modelId="{4E766735-9CC9-41AE-80F6-A4C69FCCFE4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CC460223-F962-467A-A663-CCDD95BF26B4}">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To make the tone impersonal,</a:t>
          </a:r>
        </a:p>
      </dsp:txBody>
      <dsp:txXfrm>
        <a:off x="3740534" y="5979"/>
        <a:ext cx="3034531" cy="1820718"/>
      </dsp:txXfrm>
    </dsp:sp>
    <dsp:sp modelId="{39A2559F-8E37-493B-BB01-F8512C32B4A9}">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1995D6EF-C388-4078-B4A1-FE85C0981BE4}">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Do not use names, especially first names.</a:t>
          </a:r>
        </a:p>
      </dsp:txBody>
      <dsp:txXfrm>
        <a:off x="7473007" y="5979"/>
        <a:ext cx="3034531" cy="1820718"/>
      </dsp:txXfrm>
    </dsp:sp>
    <dsp:sp modelId="{32C3F2AE-3E92-4773-B37B-F731B8BF6250}">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D77108CC-E210-4CBD-B23B-BAD6EB5A04A8}">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Do not use personal pronouns.</a:t>
          </a:r>
        </a:p>
      </dsp:txBody>
      <dsp:txXfrm>
        <a:off x="8061" y="2524640"/>
        <a:ext cx="3034531" cy="1820718"/>
      </dsp:txXfrm>
    </dsp:sp>
    <dsp:sp modelId="{786283A6-0AC5-4781-B540-924A644DB36F}">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FF2799EC-81AA-40CE-9E58-9817C48DF333}">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Use the passive voice.</a:t>
          </a:r>
        </a:p>
      </dsp:txBody>
      <dsp:txXfrm>
        <a:off x="3740534" y="2524640"/>
        <a:ext cx="3034531" cy="1820718"/>
      </dsp:txXfrm>
    </dsp:sp>
    <dsp:sp modelId="{427C1567-13CA-4837-87AB-6BE13C7EB0EE}">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Use longer sentences.</a:t>
          </a:r>
        </a:p>
      </dsp:txBody>
      <dsp:txXfrm>
        <a:off x="7473007" y="2524640"/>
        <a:ext cx="3034531" cy="1820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8752B-AE96-4190-9C1C-C774FEF1364E}">
      <dsp:nvSpPr>
        <dsp:cNvPr id="0" name=""/>
        <dsp:cNvSpPr/>
      </dsp:nvSpPr>
      <dsp:spPr>
        <a:xfrm>
          <a:off x="8634" y="974519"/>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a:t>Understand</a:t>
          </a:r>
        </a:p>
      </dsp:txBody>
      <dsp:txXfrm>
        <a:off x="8634" y="974519"/>
        <a:ext cx="2013350" cy="604005"/>
      </dsp:txXfrm>
    </dsp:sp>
    <dsp:sp modelId="{15B59508-0A87-4F97-BB50-19E89CF2AD7A}">
      <dsp:nvSpPr>
        <dsp:cNvPr id="0" name=""/>
        <dsp:cNvSpPr/>
      </dsp:nvSpPr>
      <dsp:spPr>
        <a:xfrm>
          <a:off x="8634" y="1578524"/>
          <a:ext cx="2013350" cy="23195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90000"/>
            </a:lnSpc>
            <a:spcBef>
              <a:spcPct val="0"/>
            </a:spcBef>
            <a:spcAft>
              <a:spcPct val="35000"/>
            </a:spcAft>
            <a:buNone/>
          </a:pPr>
          <a:r>
            <a:rPr lang="en-US" sz="1500" kern="1200"/>
            <a:t>Understand that if your technical communication is unclear, your reader may do a job wrong, damage equipment, injure themselves, or contact you for further explanations</a:t>
          </a:r>
        </a:p>
      </dsp:txBody>
      <dsp:txXfrm>
        <a:off x="8634" y="1578524"/>
        <a:ext cx="2013350" cy="2319552"/>
      </dsp:txXfrm>
    </dsp:sp>
    <dsp:sp modelId="{A8BC5298-8390-43AE-A099-B09EE5D6F0D7}">
      <dsp:nvSpPr>
        <dsp:cNvPr id="0" name=""/>
        <dsp:cNvSpPr/>
      </dsp:nvSpPr>
      <dsp:spPr>
        <a:xfrm>
          <a:off x="2129879" y="974519"/>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a:t>Use</a:t>
          </a:r>
        </a:p>
      </dsp:txBody>
      <dsp:txXfrm>
        <a:off x="2129879" y="974519"/>
        <a:ext cx="2013350" cy="604005"/>
      </dsp:txXfrm>
    </dsp:sp>
    <dsp:sp modelId="{D0D3DEBC-7F12-41A0-997C-D32790B13898}">
      <dsp:nvSpPr>
        <dsp:cNvPr id="0" name=""/>
        <dsp:cNvSpPr/>
      </dsp:nvSpPr>
      <dsp:spPr>
        <a:xfrm>
          <a:off x="2129879" y="1578524"/>
          <a:ext cx="2013350" cy="23195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90000"/>
            </a:lnSpc>
            <a:spcBef>
              <a:spcPct val="0"/>
            </a:spcBef>
            <a:spcAft>
              <a:spcPct val="35000"/>
            </a:spcAft>
            <a:buNone/>
          </a:pPr>
          <a:r>
            <a:rPr lang="en-US" sz="1500" kern="1200"/>
            <a:t>Use details, specify, and quantify to ensure reader’s understanding</a:t>
          </a:r>
        </a:p>
      </dsp:txBody>
      <dsp:txXfrm>
        <a:off x="2129879" y="1578524"/>
        <a:ext cx="2013350" cy="2319552"/>
      </dsp:txXfrm>
    </dsp:sp>
    <dsp:sp modelId="{F0F2A176-EDD8-4784-9200-9AE215545981}">
      <dsp:nvSpPr>
        <dsp:cNvPr id="0" name=""/>
        <dsp:cNvSpPr/>
      </dsp:nvSpPr>
      <dsp:spPr>
        <a:xfrm>
          <a:off x="4251124" y="974519"/>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a:t>Answer</a:t>
          </a:r>
        </a:p>
      </dsp:txBody>
      <dsp:txXfrm>
        <a:off x="4251124" y="974519"/>
        <a:ext cx="2013350" cy="604005"/>
      </dsp:txXfrm>
    </dsp:sp>
    <dsp:sp modelId="{09637522-861D-463A-AE94-A21EA5065520}">
      <dsp:nvSpPr>
        <dsp:cNvPr id="0" name=""/>
        <dsp:cNvSpPr/>
      </dsp:nvSpPr>
      <dsp:spPr>
        <a:xfrm>
          <a:off x="4251124" y="1578524"/>
          <a:ext cx="2013350" cy="23195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90000"/>
            </a:lnSpc>
            <a:spcBef>
              <a:spcPct val="0"/>
            </a:spcBef>
            <a:spcAft>
              <a:spcPct val="35000"/>
            </a:spcAft>
            <a:buNone/>
          </a:pPr>
          <a:r>
            <a:rPr lang="en-US" sz="1500" kern="1200"/>
            <a:t>Answer who, what, when, where, why, and how (the reporter’s questions) to help determine which details to include</a:t>
          </a:r>
        </a:p>
      </dsp:txBody>
      <dsp:txXfrm>
        <a:off x="4251124" y="1578524"/>
        <a:ext cx="2013350" cy="2319552"/>
      </dsp:txXfrm>
    </dsp:sp>
    <dsp:sp modelId="{93CC9BFC-3375-490C-B634-9C96651F116D}">
      <dsp:nvSpPr>
        <dsp:cNvPr id="0" name=""/>
        <dsp:cNvSpPr/>
      </dsp:nvSpPr>
      <dsp:spPr>
        <a:xfrm>
          <a:off x="6372369" y="974519"/>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a:t>Avoid</a:t>
          </a:r>
        </a:p>
      </dsp:txBody>
      <dsp:txXfrm>
        <a:off x="6372369" y="974519"/>
        <a:ext cx="2013350" cy="604005"/>
      </dsp:txXfrm>
    </dsp:sp>
    <dsp:sp modelId="{34D0FDA0-E9E6-4AA4-B07C-7D610E85D992}">
      <dsp:nvSpPr>
        <dsp:cNvPr id="0" name=""/>
        <dsp:cNvSpPr/>
      </dsp:nvSpPr>
      <dsp:spPr>
        <a:xfrm>
          <a:off x="6372369" y="1578524"/>
          <a:ext cx="2013350" cy="23195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90000"/>
            </a:lnSpc>
            <a:spcBef>
              <a:spcPct val="0"/>
            </a:spcBef>
            <a:spcAft>
              <a:spcPct val="35000"/>
            </a:spcAft>
            <a:buNone/>
          </a:pPr>
          <a:r>
            <a:rPr lang="en-US" sz="1500" kern="1200"/>
            <a:t>Avoid words that are not commonly used including legalese and outdated terms</a:t>
          </a:r>
        </a:p>
      </dsp:txBody>
      <dsp:txXfrm>
        <a:off x="6372369" y="1578524"/>
        <a:ext cx="2013350" cy="2319552"/>
      </dsp:txXfrm>
    </dsp:sp>
    <dsp:sp modelId="{47FC217F-8553-4AD5-93E8-B842DB3F4298}">
      <dsp:nvSpPr>
        <dsp:cNvPr id="0" name=""/>
        <dsp:cNvSpPr/>
      </dsp:nvSpPr>
      <dsp:spPr>
        <a:xfrm>
          <a:off x="8493615" y="974519"/>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a:t>Avoid</a:t>
          </a:r>
        </a:p>
      </dsp:txBody>
      <dsp:txXfrm>
        <a:off x="8493615" y="974519"/>
        <a:ext cx="2013350" cy="604005"/>
      </dsp:txXfrm>
    </dsp:sp>
    <dsp:sp modelId="{BBDFDDDD-F95D-404C-AEEC-86A3653503F2}">
      <dsp:nvSpPr>
        <dsp:cNvPr id="0" name=""/>
        <dsp:cNvSpPr/>
      </dsp:nvSpPr>
      <dsp:spPr>
        <a:xfrm>
          <a:off x="8493615" y="1578524"/>
          <a:ext cx="2013350" cy="23195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90000"/>
            </a:lnSpc>
            <a:spcBef>
              <a:spcPct val="0"/>
            </a:spcBef>
            <a:spcAft>
              <a:spcPct val="35000"/>
            </a:spcAft>
            <a:buNone/>
          </a:pPr>
          <a:r>
            <a:rPr lang="en-US" sz="1500" kern="1200"/>
            <a:t>Avoid passive voice constructions, which tend to lengthen sentences and confuse readers</a:t>
          </a:r>
        </a:p>
      </dsp:txBody>
      <dsp:txXfrm>
        <a:off x="8493615" y="1578524"/>
        <a:ext cx="2013350" cy="2319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FEC3E-607F-4B84-86A8-DC3B65BA4AF6}">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Use</a:t>
          </a:r>
        </a:p>
        <a:p>
          <a:pPr marL="171450" lvl="1" indent="-171450" algn="l" defTabSz="711200">
            <a:lnSpc>
              <a:spcPct val="90000"/>
            </a:lnSpc>
            <a:spcBef>
              <a:spcPct val="0"/>
            </a:spcBef>
            <a:spcAft>
              <a:spcPct val="15000"/>
            </a:spcAft>
            <a:buChar char="•"/>
          </a:pPr>
          <a:r>
            <a:rPr lang="en-US" sz="1600" kern="1200"/>
            <a:t>Use short, simple words (always considering your reader’s level of technical knowledge)</a:t>
          </a:r>
        </a:p>
      </dsp:txBody>
      <dsp:txXfrm>
        <a:off x="0" y="39687"/>
        <a:ext cx="3286125" cy="1971675"/>
      </dsp:txXfrm>
    </dsp:sp>
    <dsp:sp modelId="{D71BB728-4D13-46B3-997E-1280E46EA96B}">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Limit</a:t>
          </a:r>
        </a:p>
        <a:p>
          <a:pPr marL="171450" lvl="1" indent="-171450" algn="l" defTabSz="711200">
            <a:lnSpc>
              <a:spcPct val="90000"/>
            </a:lnSpc>
            <a:spcBef>
              <a:spcPct val="0"/>
            </a:spcBef>
            <a:spcAft>
              <a:spcPct val="15000"/>
            </a:spcAft>
            <a:buChar char="•"/>
          </a:pPr>
          <a:r>
            <a:rPr lang="en-US" sz="1600" kern="1200"/>
            <a:t>Limit the length of sentences by deleting expletives, “be” verbs, “shun” words, camouflaged words, and more</a:t>
          </a:r>
        </a:p>
      </dsp:txBody>
      <dsp:txXfrm>
        <a:off x="3614737" y="39687"/>
        <a:ext cx="3286125" cy="1971675"/>
      </dsp:txXfrm>
    </dsp:sp>
    <dsp:sp modelId="{EE1687F0-1885-4DCC-99FC-0B069ED4EB8B}">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Use</a:t>
          </a:r>
        </a:p>
        <a:p>
          <a:pPr marL="171450" lvl="1" indent="-171450" algn="l" defTabSz="711200">
            <a:lnSpc>
              <a:spcPct val="90000"/>
            </a:lnSpc>
            <a:spcBef>
              <a:spcPct val="0"/>
            </a:spcBef>
            <a:spcAft>
              <a:spcPct val="15000"/>
            </a:spcAft>
            <a:buChar char="•"/>
          </a:pPr>
          <a:r>
            <a:rPr lang="en-US" sz="1600" kern="1200"/>
            <a:t>Use Microsoft Word to determine your text’s readability</a:t>
          </a:r>
        </a:p>
      </dsp:txBody>
      <dsp:txXfrm>
        <a:off x="7229475" y="39687"/>
        <a:ext cx="3286125" cy="1971675"/>
      </dsp:txXfrm>
    </dsp:sp>
    <dsp:sp modelId="{A196C4D2-2CC1-4665-8435-7BB5FD5ECE7A}">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Use</a:t>
          </a:r>
        </a:p>
        <a:p>
          <a:pPr marL="171450" lvl="1" indent="-171450" algn="l" defTabSz="711200">
            <a:lnSpc>
              <a:spcPct val="90000"/>
            </a:lnSpc>
            <a:spcBef>
              <a:spcPct val="0"/>
            </a:spcBef>
            <a:spcAft>
              <a:spcPct val="15000"/>
            </a:spcAft>
            <a:buChar char="•"/>
          </a:pPr>
          <a:r>
            <a:rPr lang="en-US" sz="1600" kern="1200"/>
            <a:t>Use different organizational patterns—spatial, chronological, importance, comparison/contrast, and problem/solution—to help you explain material</a:t>
          </a:r>
        </a:p>
      </dsp:txBody>
      <dsp:txXfrm>
        <a:off x="1807368" y="2339975"/>
        <a:ext cx="3286125" cy="1971675"/>
      </dsp:txXfrm>
    </dsp:sp>
    <dsp:sp modelId="{E78F2F9C-C2E8-4FF8-AB8F-C7FC81752195}">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Evaluate</a:t>
          </a:r>
        </a:p>
        <a:p>
          <a:pPr marL="171450" lvl="1" indent="-171450" algn="l" defTabSz="711200">
            <a:lnSpc>
              <a:spcPct val="90000"/>
            </a:lnSpc>
            <a:spcBef>
              <a:spcPct val="0"/>
            </a:spcBef>
            <a:spcAft>
              <a:spcPct val="15000"/>
            </a:spcAft>
            <a:buChar char="•"/>
          </a:pPr>
          <a:r>
            <a:rPr lang="en-US" sz="1600" kern="1200"/>
            <a:t>Evaluate your technical communication for clarity, conciseness, accuracy, and organization using a checklist</a:t>
          </a:r>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26BD-1B77-4A08-9954-D8D2C67B39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79C193-DAD7-4214-9A14-BF18C3793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219379-0D7C-4DEA-87C3-653C4F74A212}"/>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5" name="Footer Placeholder 4">
            <a:extLst>
              <a:ext uri="{FF2B5EF4-FFF2-40B4-BE49-F238E27FC236}">
                <a16:creationId xmlns:a16="http://schemas.microsoft.com/office/drawing/2014/main" id="{3998830B-64F1-46EC-A897-015228306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BDD93-2215-40D1-B003-6B2A6A70EE11}"/>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203409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9760-E166-4BEA-A356-B250CF7AFD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9AD30-736D-4D92-B767-E5F59EDC73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8C43C-0656-4188-8AC0-EB2F1729B059}"/>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5" name="Footer Placeholder 4">
            <a:extLst>
              <a:ext uri="{FF2B5EF4-FFF2-40B4-BE49-F238E27FC236}">
                <a16:creationId xmlns:a16="http://schemas.microsoft.com/office/drawing/2014/main" id="{D21A8577-AC25-44E4-91BB-756C5F2A1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D3CFD-652D-493C-BFA5-DE9C94F131AA}"/>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377246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53335-8345-44E7-BF9C-BA43A34A0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26394-ABF2-4BFA-B152-136CE77B3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B2DB2-E172-4481-87FF-6BD3AB4D4D2D}"/>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5" name="Footer Placeholder 4">
            <a:extLst>
              <a:ext uri="{FF2B5EF4-FFF2-40B4-BE49-F238E27FC236}">
                <a16:creationId xmlns:a16="http://schemas.microsoft.com/office/drawing/2014/main" id="{9C35CBEA-1DD6-487A-96C7-42DE39AA6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70554-A5DB-4DFF-835F-0B3DBA0A6A93}"/>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114720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D96A-535B-4CB2-A11B-1A23FE41A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4BB67-532F-4E1E-B053-C44BCAC85C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3964E-CEAA-40F9-94F8-FE12755A72C9}"/>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5" name="Footer Placeholder 4">
            <a:extLst>
              <a:ext uri="{FF2B5EF4-FFF2-40B4-BE49-F238E27FC236}">
                <a16:creationId xmlns:a16="http://schemas.microsoft.com/office/drawing/2014/main" id="{42B8619C-5685-42B5-81B8-53BBA32A0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C4101-6505-4A1F-A119-2876E5E508EF}"/>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208368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D6A5-46E4-47A4-9F03-2370D2AB2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92F6D-44EA-4C31-9A19-5CA6A1D13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4DABD1-A7D7-44C6-A376-5102688D5F25}"/>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5" name="Footer Placeholder 4">
            <a:extLst>
              <a:ext uri="{FF2B5EF4-FFF2-40B4-BE49-F238E27FC236}">
                <a16:creationId xmlns:a16="http://schemas.microsoft.com/office/drawing/2014/main" id="{65C3939B-9993-434F-A938-647E058AD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4239B-496C-4D05-83CD-204288A51A3B}"/>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147708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4250-A0C9-4FF6-BBEE-1F825646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C10D0-FABD-4F73-9841-B8D4E2609A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C5B2BA-4530-48C6-B79F-FE4A6A6B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5451B9-DF13-4C56-A4D9-B16EA0641F26}"/>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6" name="Footer Placeholder 5">
            <a:extLst>
              <a:ext uri="{FF2B5EF4-FFF2-40B4-BE49-F238E27FC236}">
                <a16:creationId xmlns:a16="http://schemas.microsoft.com/office/drawing/2014/main" id="{56DCBD45-8944-44B1-AF53-7B4A8255B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155CD-6D4F-48F7-A81D-3CB6DE68678F}"/>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143761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A914-00EF-42AE-8300-438275E938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D76CA-73BF-403D-ACE4-8A27A57C0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0C8F51-76F6-47C1-9A0C-0BCDD756A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D2EFCE-3B88-4D16-A893-8DD9C70E3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4E33-BFB0-4C6D-A351-2D26F4B73D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C633E-3E33-4FB7-AF4D-E62142330F92}"/>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8" name="Footer Placeholder 7">
            <a:extLst>
              <a:ext uri="{FF2B5EF4-FFF2-40B4-BE49-F238E27FC236}">
                <a16:creationId xmlns:a16="http://schemas.microsoft.com/office/drawing/2014/main" id="{133152A5-8340-4CE7-9714-447A6AD3F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243F6-65C9-46B2-BA3F-ED83EA56A318}"/>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238974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CA2E-A334-45A7-98A7-E00656145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F0DFEE-3469-4ACD-9F5E-6E119563C302}"/>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4" name="Footer Placeholder 3">
            <a:extLst>
              <a:ext uri="{FF2B5EF4-FFF2-40B4-BE49-F238E27FC236}">
                <a16:creationId xmlns:a16="http://schemas.microsoft.com/office/drawing/2014/main" id="{77C23B9B-D927-464C-9DAE-030D0C36B9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0E36D5-5E64-4304-BC07-EECFEDD59DE0}"/>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365829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71BF1-8F3C-4AE4-903E-C273F00DEC4A}"/>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3" name="Footer Placeholder 2">
            <a:extLst>
              <a:ext uri="{FF2B5EF4-FFF2-40B4-BE49-F238E27FC236}">
                <a16:creationId xmlns:a16="http://schemas.microsoft.com/office/drawing/2014/main" id="{10F2FAD6-22C9-4CC8-B455-563892655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FEA7CC-B517-445C-A4BE-CE4F485900C5}"/>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402438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AC72-5135-4E58-8D0D-87B144D67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1A1D09-EAAB-44D9-9F05-FA46BCD16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F02B76-125A-4157-926C-3805D3FC1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3887E-746F-43B9-B0FF-664C9E41EB45}"/>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6" name="Footer Placeholder 5">
            <a:extLst>
              <a:ext uri="{FF2B5EF4-FFF2-40B4-BE49-F238E27FC236}">
                <a16:creationId xmlns:a16="http://schemas.microsoft.com/office/drawing/2014/main" id="{66796080-170C-41BA-87D0-5D90C11FB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8686E-E8D5-4FDA-8B32-7FD990D265B2}"/>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334985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F954-5981-4E01-9538-BEF845954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BA5E2A-6AFF-4B5D-A815-5FEC4EDE1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E54D4E-A599-4184-AAC6-5F00F26C7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41D09-6FC8-4C05-93C3-BAA6F118AC57}"/>
              </a:ext>
            </a:extLst>
          </p:cNvPr>
          <p:cNvSpPr>
            <a:spLocks noGrp="1"/>
          </p:cNvSpPr>
          <p:nvPr>
            <p:ph type="dt" sz="half" idx="10"/>
          </p:nvPr>
        </p:nvSpPr>
        <p:spPr/>
        <p:txBody>
          <a:bodyPr/>
          <a:lstStyle/>
          <a:p>
            <a:fld id="{9A04128F-F437-4198-8E32-CF4CE36794B1}" type="datetimeFigureOut">
              <a:rPr lang="en-US" smtClean="0"/>
              <a:t>8/31/2022</a:t>
            </a:fld>
            <a:endParaRPr lang="en-US"/>
          </a:p>
        </p:txBody>
      </p:sp>
      <p:sp>
        <p:nvSpPr>
          <p:cNvPr id="6" name="Footer Placeholder 5">
            <a:extLst>
              <a:ext uri="{FF2B5EF4-FFF2-40B4-BE49-F238E27FC236}">
                <a16:creationId xmlns:a16="http://schemas.microsoft.com/office/drawing/2014/main" id="{9363B412-32F8-49D6-B076-AAF4A7F4B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D1AAF-00B7-481C-9021-0BB8EAAAAC61}"/>
              </a:ext>
            </a:extLst>
          </p:cNvPr>
          <p:cNvSpPr>
            <a:spLocks noGrp="1"/>
          </p:cNvSpPr>
          <p:nvPr>
            <p:ph type="sldNum" sz="quarter" idx="12"/>
          </p:nvPr>
        </p:nvSpPr>
        <p:spPr/>
        <p:txBody>
          <a:bodyPr/>
          <a:lstStyle/>
          <a:p>
            <a:fld id="{9F902A22-2A1C-4BF7-A2E7-BA62BEED8521}" type="slidenum">
              <a:rPr lang="en-US" smtClean="0"/>
              <a:t>‹#›</a:t>
            </a:fld>
            <a:endParaRPr lang="en-US"/>
          </a:p>
        </p:txBody>
      </p:sp>
    </p:spTree>
    <p:extLst>
      <p:ext uri="{BB962C8B-B14F-4D97-AF65-F5344CB8AC3E}">
        <p14:creationId xmlns:p14="http://schemas.microsoft.com/office/powerpoint/2010/main" val="89650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90776-4E1A-4FD4-8BA2-B3507AAED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D0B960-EEB9-4147-BEFD-C0FCEC7B2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91721-DC9F-44D0-8524-2F047D33F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4128F-F437-4198-8E32-CF4CE36794B1}" type="datetimeFigureOut">
              <a:rPr lang="en-US" smtClean="0"/>
              <a:t>8/31/2022</a:t>
            </a:fld>
            <a:endParaRPr lang="en-US"/>
          </a:p>
        </p:txBody>
      </p:sp>
      <p:sp>
        <p:nvSpPr>
          <p:cNvPr id="5" name="Footer Placeholder 4">
            <a:extLst>
              <a:ext uri="{FF2B5EF4-FFF2-40B4-BE49-F238E27FC236}">
                <a16:creationId xmlns:a16="http://schemas.microsoft.com/office/drawing/2014/main" id="{65BDEB89-10C8-4EC3-B6FC-A8F96B69C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1F5B3F-7231-4A25-82C6-9CD289857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02A22-2A1C-4BF7-A2E7-BA62BEED8521}" type="slidenum">
              <a:rPr lang="en-US" smtClean="0"/>
              <a:t>‹#›</a:t>
            </a:fld>
            <a:endParaRPr lang="en-US"/>
          </a:p>
        </p:txBody>
      </p:sp>
    </p:spTree>
    <p:extLst>
      <p:ext uri="{BB962C8B-B14F-4D97-AF65-F5344CB8AC3E}">
        <p14:creationId xmlns:p14="http://schemas.microsoft.com/office/powerpoint/2010/main" val="50344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0"/>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3375" y="500244"/>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7967" y="664836"/>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rgbClr val="5B43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E88F09-61C9-4E0C-B94F-90EB1DC8F3AC}"/>
              </a:ext>
            </a:extLst>
          </p:cNvPr>
          <p:cNvSpPr>
            <a:spLocks noGrp="1"/>
          </p:cNvSpPr>
          <p:nvPr>
            <p:ph type="ctrTitle"/>
          </p:nvPr>
        </p:nvSpPr>
        <p:spPr>
          <a:xfrm>
            <a:off x="6789743" y="2442411"/>
            <a:ext cx="4996329" cy="2024404"/>
          </a:xfrm>
        </p:spPr>
        <p:txBody>
          <a:bodyPr>
            <a:normAutofit/>
          </a:bodyPr>
          <a:lstStyle/>
          <a:p>
            <a:r>
              <a:rPr lang="en-US" sz="4200" dirty="0">
                <a:solidFill>
                  <a:srgbClr val="FFFFFF"/>
                </a:solidFill>
              </a:rPr>
              <a:t>Technical Communication Style </a:t>
            </a:r>
          </a:p>
        </p:txBody>
      </p:sp>
      <p:sp>
        <p:nvSpPr>
          <p:cNvPr id="3" name="Subtitle 2">
            <a:extLst>
              <a:ext uri="{FF2B5EF4-FFF2-40B4-BE49-F238E27FC236}">
                <a16:creationId xmlns:a16="http://schemas.microsoft.com/office/drawing/2014/main" id="{13028761-316B-44A2-9D09-D78D261ED04D}"/>
              </a:ext>
            </a:extLst>
          </p:cNvPr>
          <p:cNvSpPr>
            <a:spLocks noGrp="1"/>
          </p:cNvSpPr>
          <p:nvPr>
            <p:ph type="subTitle" idx="1"/>
          </p:nvPr>
        </p:nvSpPr>
        <p:spPr>
          <a:xfrm>
            <a:off x="6789743" y="4632160"/>
            <a:ext cx="4996328" cy="1068293"/>
          </a:xfrm>
        </p:spPr>
        <p:txBody>
          <a:bodyPr>
            <a:normAutofit/>
          </a:bodyPr>
          <a:lstStyle/>
          <a:p>
            <a:r>
              <a:rPr lang="en-US" dirty="0">
                <a:solidFill>
                  <a:srgbClr val="FFFFFF"/>
                </a:solidFill>
              </a:rPr>
              <a:t>Part III</a:t>
            </a:r>
          </a:p>
        </p:txBody>
      </p:sp>
      <p:pic>
        <p:nvPicPr>
          <p:cNvPr id="8" name="Picture 7">
            <a:extLst>
              <a:ext uri="{FF2B5EF4-FFF2-40B4-BE49-F238E27FC236}">
                <a16:creationId xmlns:a16="http://schemas.microsoft.com/office/drawing/2014/main" id="{F3AAB338-F59C-4AD0-9A67-0570B0656C26}"/>
              </a:ext>
            </a:extLst>
          </p:cNvPr>
          <p:cNvPicPr>
            <a:picLocks noChangeAspect="1"/>
          </p:cNvPicPr>
          <p:nvPr/>
        </p:nvPicPr>
        <p:blipFill rotWithShape="1">
          <a:blip r:embed="rId2"/>
          <a:srcRect t="18385" b="18386"/>
          <a:stretch/>
        </p:blipFill>
        <p:spPr>
          <a:xfrm>
            <a:off x="979868" y="10"/>
            <a:ext cx="6069184" cy="2839773"/>
          </a:xfrm>
          <a:custGeom>
            <a:avLst/>
            <a:gdLst/>
            <a:ahLst/>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p:spPr>
      </p:pic>
      <p:pic>
        <p:nvPicPr>
          <p:cNvPr id="7" name="Picture 6">
            <a:extLst>
              <a:ext uri="{FF2B5EF4-FFF2-40B4-BE49-F238E27FC236}">
                <a16:creationId xmlns:a16="http://schemas.microsoft.com/office/drawing/2014/main" id="{7621F1F1-4366-4067-A207-4988131C0FE1}"/>
              </a:ext>
            </a:extLst>
          </p:cNvPr>
          <p:cNvPicPr>
            <a:picLocks noChangeAspect="1"/>
          </p:cNvPicPr>
          <p:nvPr/>
        </p:nvPicPr>
        <p:blipFill rotWithShape="1">
          <a:blip r:embed="rId2"/>
          <a:srcRect l="862" r="-2" b="-2"/>
          <a:stretch/>
        </p:blipFill>
        <p:spPr>
          <a:xfrm>
            <a:off x="3" y="3124786"/>
            <a:ext cx="5001415" cy="3733214"/>
          </a:xfrm>
          <a:custGeom>
            <a:avLst/>
            <a:gdLst/>
            <a:ahLst/>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p:spPr>
      </p:pic>
    </p:spTree>
    <p:extLst>
      <p:ext uri="{BB962C8B-B14F-4D97-AF65-F5344CB8AC3E}">
        <p14:creationId xmlns:p14="http://schemas.microsoft.com/office/powerpoint/2010/main" val="49817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9D77-CA03-4D8F-B216-F43148E4EAB1}"/>
              </a:ext>
            </a:extLst>
          </p:cNvPr>
          <p:cNvSpPr>
            <a:spLocks noGrp="1"/>
          </p:cNvSpPr>
          <p:nvPr>
            <p:ph type="title"/>
          </p:nvPr>
        </p:nvSpPr>
        <p:spPr/>
        <p:txBody>
          <a:bodyPr/>
          <a:lstStyle/>
          <a:p>
            <a:pPr algn="ctr"/>
            <a:r>
              <a:rPr lang="en-US" b="1" dirty="0"/>
              <a:t>Personal Tone</a:t>
            </a:r>
          </a:p>
        </p:txBody>
      </p:sp>
      <p:sp>
        <p:nvSpPr>
          <p:cNvPr id="3" name="Content Placeholder 2">
            <a:extLst>
              <a:ext uri="{FF2B5EF4-FFF2-40B4-BE49-F238E27FC236}">
                <a16:creationId xmlns:a16="http://schemas.microsoft.com/office/drawing/2014/main" id="{60EB3E6E-F4AC-46B5-8590-B07CDB0B24A5}"/>
              </a:ext>
            </a:extLst>
          </p:cNvPr>
          <p:cNvSpPr>
            <a:spLocks noGrp="1"/>
          </p:cNvSpPr>
          <p:nvPr>
            <p:ph idx="1"/>
          </p:nvPr>
        </p:nvSpPr>
        <p:spPr/>
        <p:txBody>
          <a:bodyPr>
            <a:normAutofit fontScale="92500" lnSpcReduction="20000"/>
          </a:bodyPr>
          <a:lstStyle/>
          <a:p>
            <a:pPr algn="just"/>
            <a:r>
              <a:rPr lang="en-US" dirty="0"/>
              <a:t>Ted, thanks for that laptop suggestion. The steering committee loved it. Like you, we feel it will solve the eyestrain issue and will facilitate data flow. And we think it will also raise morale. I’d like you to begin work on this soon. Can you make an appointment to see me this week?</a:t>
            </a:r>
          </a:p>
          <a:p>
            <a:pPr algn="just"/>
            <a:r>
              <a:rPr lang="en-US" dirty="0"/>
              <a:t>This tone is also appropriate for delivering a negative message when both parties are equal.</a:t>
            </a:r>
          </a:p>
          <a:p>
            <a:pPr algn="just"/>
            <a:r>
              <a:rPr lang="en-US" dirty="0"/>
              <a:t>Ted, thanks for the laptop suggestion, but we can’t do it this cycle. The steering committee understands the ergonomic issue you raise, but they are very concerned about the disruption that migrating all those files will cause. In addition, they feel that we need to work out the entire issue of footprint—the model you suggested would cause a number of problems with current desk configurations. I know that this is a disappointment. Could we get together soon to discuss this?</a:t>
            </a:r>
          </a:p>
        </p:txBody>
      </p:sp>
    </p:spTree>
    <p:extLst>
      <p:ext uri="{BB962C8B-B14F-4D97-AF65-F5344CB8AC3E}">
        <p14:creationId xmlns:p14="http://schemas.microsoft.com/office/powerpoint/2010/main" val="287439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1696-ABCD-42C1-A9A8-CA5ABF3EECFA}"/>
              </a:ext>
            </a:extLst>
          </p:cNvPr>
          <p:cNvSpPr>
            <a:spLocks noGrp="1"/>
          </p:cNvSpPr>
          <p:nvPr>
            <p:ph type="title"/>
          </p:nvPr>
        </p:nvSpPr>
        <p:spPr/>
        <p:txBody>
          <a:bodyPr/>
          <a:lstStyle/>
          <a:p>
            <a:pPr algn="ctr"/>
            <a:r>
              <a:rPr lang="en-US" b="1" dirty="0"/>
              <a:t>Personal Tone</a:t>
            </a:r>
            <a:endParaRPr lang="en-US" dirty="0"/>
          </a:p>
        </p:txBody>
      </p:sp>
      <p:graphicFrame>
        <p:nvGraphicFramePr>
          <p:cNvPr id="4" name="Content Placeholder 3">
            <a:extLst>
              <a:ext uri="{FF2B5EF4-FFF2-40B4-BE49-F238E27FC236}">
                <a16:creationId xmlns:a16="http://schemas.microsoft.com/office/drawing/2014/main" id="{FD222515-E5B1-4985-802F-5A00952DC254}"/>
              </a:ext>
            </a:extLst>
          </p:cNvPr>
          <p:cNvGraphicFramePr>
            <a:graphicFrameLocks noGrp="1"/>
          </p:cNvGraphicFramePr>
          <p:nvPr>
            <p:ph idx="1"/>
            <p:extLst>
              <p:ext uri="{D42A27DB-BD31-4B8C-83A1-F6EECF244321}">
                <p14:modId xmlns:p14="http://schemas.microsoft.com/office/powerpoint/2010/main" val="9270014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33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BAE4041A-F366-4774-82E0-C5A6B7547010}"/>
                                            </p:graphicEl>
                                          </p:spTgt>
                                        </p:tgtEl>
                                        <p:attrNameLst>
                                          <p:attrName>style.visibility</p:attrName>
                                        </p:attrNameLst>
                                      </p:cBhvr>
                                      <p:to>
                                        <p:strVal val="visible"/>
                                      </p:to>
                                    </p:set>
                                    <p:anim calcmode="lin" valueType="num">
                                      <p:cBhvr additive="base">
                                        <p:cTn id="7" dur="500" fill="hold"/>
                                        <p:tgtEl>
                                          <p:spTgt spid="4">
                                            <p:graphicEl>
                                              <a:dgm id="{BAE4041A-F366-4774-82E0-C5A6B754701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BAE4041A-F366-4774-82E0-C5A6B754701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52C4490-CA05-4737-9DE6-D2D65093CABA}"/>
                                            </p:graphicEl>
                                          </p:spTgt>
                                        </p:tgtEl>
                                        <p:attrNameLst>
                                          <p:attrName>style.visibility</p:attrName>
                                        </p:attrNameLst>
                                      </p:cBhvr>
                                      <p:to>
                                        <p:strVal val="visible"/>
                                      </p:to>
                                    </p:set>
                                    <p:anim calcmode="lin" valueType="num">
                                      <p:cBhvr additive="base">
                                        <p:cTn id="13" dur="500" fill="hold"/>
                                        <p:tgtEl>
                                          <p:spTgt spid="4">
                                            <p:graphicEl>
                                              <a:dgm id="{F52C4490-CA05-4737-9DE6-D2D65093CAB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52C4490-CA05-4737-9DE6-D2D65093CABA}"/>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4E1C01E2-36E0-41E6-8868-769EB6F8C414}"/>
                                            </p:graphicEl>
                                          </p:spTgt>
                                        </p:tgtEl>
                                        <p:attrNameLst>
                                          <p:attrName>style.visibility</p:attrName>
                                        </p:attrNameLst>
                                      </p:cBhvr>
                                      <p:to>
                                        <p:strVal val="visible"/>
                                      </p:to>
                                    </p:set>
                                    <p:anim calcmode="lin" valueType="num">
                                      <p:cBhvr additive="base">
                                        <p:cTn id="17" dur="500" fill="hold"/>
                                        <p:tgtEl>
                                          <p:spTgt spid="4">
                                            <p:graphicEl>
                                              <a:dgm id="{4E1C01E2-36E0-41E6-8868-769EB6F8C41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4E1C01E2-36E0-41E6-8868-769EB6F8C414}"/>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33CB3544-4607-45F2-B585-2DED122776DB}"/>
                                            </p:graphicEl>
                                          </p:spTgt>
                                        </p:tgtEl>
                                        <p:attrNameLst>
                                          <p:attrName>style.visibility</p:attrName>
                                        </p:attrNameLst>
                                      </p:cBhvr>
                                      <p:to>
                                        <p:strVal val="visible"/>
                                      </p:to>
                                    </p:set>
                                    <p:anim calcmode="lin" valueType="num">
                                      <p:cBhvr additive="base">
                                        <p:cTn id="23" dur="500" fill="hold"/>
                                        <p:tgtEl>
                                          <p:spTgt spid="4">
                                            <p:graphicEl>
                                              <a:dgm id="{33CB3544-4607-45F2-B585-2DED122776D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33CB3544-4607-45F2-B585-2DED122776D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0ABEBCCC-E722-4D67-9AB2-0E6E72EBCF69}"/>
                                            </p:graphicEl>
                                          </p:spTgt>
                                        </p:tgtEl>
                                        <p:attrNameLst>
                                          <p:attrName>style.visibility</p:attrName>
                                        </p:attrNameLst>
                                      </p:cBhvr>
                                      <p:to>
                                        <p:strVal val="visible"/>
                                      </p:to>
                                    </p:set>
                                    <p:anim calcmode="lin" valueType="num">
                                      <p:cBhvr additive="base">
                                        <p:cTn id="27" dur="500" fill="hold"/>
                                        <p:tgtEl>
                                          <p:spTgt spid="4">
                                            <p:graphicEl>
                                              <a:dgm id="{0ABEBCCC-E722-4D67-9AB2-0E6E72EBCF6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0ABEBCCC-E722-4D67-9AB2-0E6E72EBCF69}"/>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F80FAF89-7847-487A-933A-540470AFFAF0}"/>
                                            </p:graphicEl>
                                          </p:spTgt>
                                        </p:tgtEl>
                                        <p:attrNameLst>
                                          <p:attrName>style.visibility</p:attrName>
                                        </p:attrNameLst>
                                      </p:cBhvr>
                                      <p:to>
                                        <p:strVal val="visible"/>
                                      </p:to>
                                    </p:set>
                                    <p:anim calcmode="lin" valueType="num">
                                      <p:cBhvr additive="base">
                                        <p:cTn id="33" dur="500" fill="hold"/>
                                        <p:tgtEl>
                                          <p:spTgt spid="4">
                                            <p:graphicEl>
                                              <a:dgm id="{F80FAF89-7847-487A-933A-540470AFFAF0}"/>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F80FAF89-7847-487A-933A-540470AFFAF0}"/>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D03DEB85-BE99-407C-BD60-A0CBB81F74A0}"/>
                                            </p:graphicEl>
                                          </p:spTgt>
                                        </p:tgtEl>
                                        <p:attrNameLst>
                                          <p:attrName>style.visibility</p:attrName>
                                        </p:attrNameLst>
                                      </p:cBhvr>
                                      <p:to>
                                        <p:strVal val="visible"/>
                                      </p:to>
                                    </p:set>
                                    <p:anim calcmode="lin" valueType="num">
                                      <p:cBhvr additive="base">
                                        <p:cTn id="37" dur="500" fill="hold"/>
                                        <p:tgtEl>
                                          <p:spTgt spid="4">
                                            <p:graphicEl>
                                              <a:dgm id="{D03DEB85-BE99-407C-BD60-A0CBB81F74A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D03DEB85-BE99-407C-BD60-A0CBB81F74A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4F147A65-B122-4537-BB76-F178431DAA81}"/>
                                            </p:graphicEl>
                                          </p:spTgt>
                                        </p:tgtEl>
                                        <p:attrNameLst>
                                          <p:attrName>style.visibility</p:attrName>
                                        </p:attrNameLst>
                                      </p:cBhvr>
                                      <p:to>
                                        <p:strVal val="visible"/>
                                      </p:to>
                                    </p:set>
                                    <p:anim calcmode="lin" valueType="num">
                                      <p:cBhvr additive="base">
                                        <p:cTn id="43" dur="500" fill="hold"/>
                                        <p:tgtEl>
                                          <p:spTgt spid="4">
                                            <p:graphicEl>
                                              <a:dgm id="{4F147A65-B122-4537-BB76-F178431DAA8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4F147A65-B122-4537-BB76-F178431DAA81}"/>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B476FB1B-F380-4866-8EC1-193384C9ADB2}"/>
                                            </p:graphicEl>
                                          </p:spTgt>
                                        </p:tgtEl>
                                        <p:attrNameLst>
                                          <p:attrName>style.visibility</p:attrName>
                                        </p:attrNameLst>
                                      </p:cBhvr>
                                      <p:to>
                                        <p:strVal val="visible"/>
                                      </p:to>
                                    </p:set>
                                    <p:anim calcmode="lin" valueType="num">
                                      <p:cBhvr additive="base">
                                        <p:cTn id="47" dur="500" fill="hold"/>
                                        <p:tgtEl>
                                          <p:spTgt spid="4">
                                            <p:graphicEl>
                                              <a:dgm id="{B476FB1B-F380-4866-8EC1-193384C9ADB2}"/>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B476FB1B-F380-4866-8EC1-193384C9ADB2}"/>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7AA2DF2C-70F0-491D-82BC-F07CC1A3C851}"/>
                                            </p:graphicEl>
                                          </p:spTgt>
                                        </p:tgtEl>
                                        <p:attrNameLst>
                                          <p:attrName>style.visibility</p:attrName>
                                        </p:attrNameLst>
                                      </p:cBhvr>
                                      <p:to>
                                        <p:strVal val="visible"/>
                                      </p:to>
                                    </p:set>
                                    <p:anim calcmode="lin" valueType="num">
                                      <p:cBhvr additive="base">
                                        <p:cTn id="53" dur="500" fill="hold"/>
                                        <p:tgtEl>
                                          <p:spTgt spid="4">
                                            <p:graphicEl>
                                              <a:dgm id="{7AA2DF2C-70F0-491D-82BC-F07CC1A3C851}"/>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7AA2DF2C-70F0-491D-82BC-F07CC1A3C851}"/>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38B5FC35-F5DA-4B4F-8DF7-BD520578328C}"/>
                                            </p:graphicEl>
                                          </p:spTgt>
                                        </p:tgtEl>
                                        <p:attrNameLst>
                                          <p:attrName>style.visibility</p:attrName>
                                        </p:attrNameLst>
                                      </p:cBhvr>
                                      <p:to>
                                        <p:strVal val="visible"/>
                                      </p:to>
                                    </p:set>
                                    <p:anim calcmode="lin" valueType="num">
                                      <p:cBhvr additive="base">
                                        <p:cTn id="57" dur="500" fill="hold"/>
                                        <p:tgtEl>
                                          <p:spTgt spid="4">
                                            <p:graphicEl>
                                              <a:dgm id="{38B5FC35-F5DA-4B4F-8DF7-BD520578328C}"/>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38B5FC35-F5DA-4B4F-8DF7-BD520578328C}"/>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B8E8899D-451C-4D37-BF1D-09FE84D486BD}"/>
                                            </p:graphicEl>
                                          </p:spTgt>
                                        </p:tgtEl>
                                        <p:attrNameLst>
                                          <p:attrName>style.visibility</p:attrName>
                                        </p:attrNameLst>
                                      </p:cBhvr>
                                      <p:to>
                                        <p:strVal val="visible"/>
                                      </p:to>
                                    </p:set>
                                    <p:anim calcmode="lin" valueType="num">
                                      <p:cBhvr additive="base">
                                        <p:cTn id="63" dur="500" fill="hold"/>
                                        <p:tgtEl>
                                          <p:spTgt spid="4">
                                            <p:graphicEl>
                                              <a:dgm id="{B8E8899D-451C-4D37-BF1D-09FE84D486BD}"/>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B8E8899D-451C-4D37-BF1D-09FE84D486BD}"/>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25D394DF-AB41-45F6-8D04-322C458B6EC9}"/>
                                            </p:graphicEl>
                                          </p:spTgt>
                                        </p:tgtEl>
                                        <p:attrNameLst>
                                          <p:attrName>style.visibility</p:attrName>
                                        </p:attrNameLst>
                                      </p:cBhvr>
                                      <p:to>
                                        <p:strVal val="visible"/>
                                      </p:to>
                                    </p:set>
                                    <p:anim calcmode="lin" valueType="num">
                                      <p:cBhvr additive="base">
                                        <p:cTn id="67" dur="500" fill="hold"/>
                                        <p:tgtEl>
                                          <p:spTgt spid="4">
                                            <p:graphicEl>
                                              <a:dgm id="{25D394DF-AB41-45F6-8D04-322C458B6EC9}"/>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25D394DF-AB41-45F6-8D04-322C458B6EC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FBA5-8BA8-4403-9AAF-593167A7948B}"/>
              </a:ext>
            </a:extLst>
          </p:cNvPr>
          <p:cNvSpPr>
            <a:spLocks noGrp="1"/>
          </p:cNvSpPr>
          <p:nvPr>
            <p:ph type="title"/>
          </p:nvPr>
        </p:nvSpPr>
        <p:spPr/>
        <p:txBody>
          <a:bodyPr/>
          <a:lstStyle/>
          <a:p>
            <a:pPr algn="ctr"/>
            <a:r>
              <a:rPr lang="en-US" b="1" dirty="0"/>
              <a:t>Impersonal Tone</a:t>
            </a:r>
          </a:p>
        </p:txBody>
      </p:sp>
      <p:sp>
        <p:nvSpPr>
          <p:cNvPr id="3" name="Content Placeholder 2">
            <a:extLst>
              <a:ext uri="{FF2B5EF4-FFF2-40B4-BE49-F238E27FC236}">
                <a16:creationId xmlns:a16="http://schemas.microsoft.com/office/drawing/2014/main" id="{D306AA6D-DB35-4E75-B2CB-A03ABEC2A8F0}"/>
              </a:ext>
            </a:extLst>
          </p:cNvPr>
          <p:cNvSpPr>
            <a:spLocks noGrp="1"/>
          </p:cNvSpPr>
          <p:nvPr>
            <p:ph idx="1"/>
          </p:nvPr>
        </p:nvSpPr>
        <p:spPr/>
        <p:txBody>
          <a:bodyPr/>
          <a:lstStyle/>
          <a:p>
            <a:r>
              <a:rPr lang="en-US" dirty="0"/>
              <a:t>A decision to provide each employee with a laptop has been made. Laptops will reduce the eye fatigue that some employees have experienced, and the laptops will increase data flow. Ted Baxter will chair the implementation committee. Donna Silver and Robert will assist. The committee will hold its initial meeting on Monday, October 10, at 3:00 p.m. in Room 111.</a:t>
            </a:r>
          </a:p>
        </p:txBody>
      </p:sp>
    </p:spTree>
    <p:extLst>
      <p:ext uri="{BB962C8B-B14F-4D97-AF65-F5344CB8AC3E}">
        <p14:creationId xmlns:p14="http://schemas.microsoft.com/office/powerpoint/2010/main" val="29197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3832-B920-4024-AFFB-16EFEA29CF7D}"/>
              </a:ext>
            </a:extLst>
          </p:cNvPr>
          <p:cNvSpPr>
            <a:spLocks noGrp="1"/>
          </p:cNvSpPr>
          <p:nvPr>
            <p:ph type="title"/>
          </p:nvPr>
        </p:nvSpPr>
        <p:spPr/>
        <p:txBody>
          <a:bodyPr/>
          <a:lstStyle/>
          <a:p>
            <a:pPr algn="ctr"/>
            <a:r>
              <a:rPr lang="en-US" b="1" dirty="0"/>
              <a:t>Impersonal Tone</a:t>
            </a:r>
            <a:endParaRPr lang="en-US" dirty="0"/>
          </a:p>
        </p:txBody>
      </p:sp>
      <p:graphicFrame>
        <p:nvGraphicFramePr>
          <p:cNvPr id="4" name="Content Placeholder 3">
            <a:extLst>
              <a:ext uri="{FF2B5EF4-FFF2-40B4-BE49-F238E27FC236}">
                <a16:creationId xmlns:a16="http://schemas.microsoft.com/office/drawing/2014/main" id="{E1AB71E4-CA5D-41FF-B3EA-5E6497CADA5D}"/>
              </a:ext>
            </a:extLst>
          </p:cNvPr>
          <p:cNvGraphicFramePr>
            <a:graphicFrameLocks noGrp="1"/>
          </p:cNvGraphicFramePr>
          <p:nvPr>
            <p:ph idx="1"/>
            <p:extLst>
              <p:ext uri="{D42A27DB-BD31-4B8C-83A1-F6EECF244321}">
                <p14:modId xmlns:p14="http://schemas.microsoft.com/office/powerpoint/2010/main" val="3196115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1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8E650E3-F0A6-4666-84ED-A076F41B9364}"/>
                                            </p:graphicEl>
                                          </p:spTgt>
                                        </p:tgtEl>
                                        <p:attrNameLst>
                                          <p:attrName>style.visibility</p:attrName>
                                        </p:attrNameLst>
                                      </p:cBhvr>
                                      <p:to>
                                        <p:strVal val="visible"/>
                                      </p:to>
                                    </p:set>
                                    <p:anim calcmode="lin" valueType="num">
                                      <p:cBhvr additive="base">
                                        <p:cTn id="7" dur="500" fill="hold"/>
                                        <p:tgtEl>
                                          <p:spTgt spid="4">
                                            <p:graphicEl>
                                              <a:dgm id="{D8E650E3-F0A6-4666-84ED-A076F41B936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8E650E3-F0A6-4666-84ED-A076F41B936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EB9ADED9-EEDB-482F-93A6-08203138EF11}"/>
                                            </p:graphicEl>
                                          </p:spTgt>
                                        </p:tgtEl>
                                        <p:attrNameLst>
                                          <p:attrName>style.visibility</p:attrName>
                                        </p:attrNameLst>
                                      </p:cBhvr>
                                      <p:to>
                                        <p:strVal val="visible"/>
                                      </p:to>
                                    </p:set>
                                    <p:anim calcmode="lin" valueType="num">
                                      <p:cBhvr additive="base">
                                        <p:cTn id="13" dur="500" fill="hold"/>
                                        <p:tgtEl>
                                          <p:spTgt spid="4">
                                            <p:graphicEl>
                                              <a:dgm id="{EB9ADED9-EEDB-482F-93A6-08203138EF11}"/>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EB9ADED9-EEDB-482F-93A6-08203138EF11}"/>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CC460223-F962-467A-A663-CCDD95BF26B4}"/>
                                            </p:graphicEl>
                                          </p:spTgt>
                                        </p:tgtEl>
                                        <p:attrNameLst>
                                          <p:attrName>style.visibility</p:attrName>
                                        </p:attrNameLst>
                                      </p:cBhvr>
                                      <p:to>
                                        <p:strVal val="visible"/>
                                      </p:to>
                                    </p:set>
                                    <p:anim calcmode="lin" valueType="num">
                                      <p:cBhvr additive="base">
                                        <p:cTn id="17" dur="500" fill="hold"/>
                                        <p:tgtEl>
                                          <p:spTgt spid="4">
                                            <p:graphicEl>
                                              <a:dgm id="{CC460223-F962-467A-A663-CCDD95BF26B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CC460223-F962-467A-A663-CCDD95BF26B4}"/>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4E766735-9CC9-41AE-80F6-A4C69FCCFE42}"/>
                                            </p:graphicEl>
                                          </p:spTgt>
                                        </p:tgtEl>
                                        <p:attrNameLst>
                                          <p:attrName>style.visibility</p:attrName>
                                        </p:attrNameLst>
                                      </p:cBhvr>
                                      <p:to>
                                        <p:strVal val="visible"/>
                                      </p:to>
                                    </p:set>
                                    <p:anim calcmode="lin" valueType="num">
                                      <p:cBhvr additive="base">
                                        <p:cTn id="23" dur="500" fill="hold"/>
                                        <p:tgtEl>
                                          <p:spTgt spid="4">
                                            <p:graphicEl>
                                              <a:dgm id="{4E766735-9CC9-41AE-80F6-A4C69FCCFE42}"/>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4E766735-9CC9-41AE-80F6-A4C69FCCFE42}"/>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1995D6EF-C388-4078-B4A1-FE85C0981BE4}"/>
                                            </p:graphicEl>
                                          </p:spTgt>
                                        </p:tgtEl>
                                        <p:attrNameLst>
                                          <p:attrName>style.visibility</p:attrName>
                                        </p:attrNameLst>
                                      </p:cBhvr>
                                      <p:to>
                                        <p:strVal val="visible"/>
                                      </p:to>
                                    </p:set>
                                    <p:anim calcmode="lin" valueType="num">
                                      <p:cBhvr additive="base">
                                        <p:cTn id="27" dur="500" fill="hold"/>
                                        <p:tgtEl>
                                          <p:spTgt spid="4">
                                            <p:graphicEl>
                                              <a:dgm id="{1995D6EF-C388-4078-B4A1-FE85C0981BE4}"/>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1995D6EF-C388-4078-B4A1-FE85C0981BE4}"/>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39A2559F-8E37-493B-BB01-F8512C32B4A9}"/>
                                            </p:graphicEl>
                                          </p:spTgt>
                                        </p:tgtEl>
                                        <p:attrNameLst>
                                          <p:attrName>style.visibility</p:attrName>
                                        </p:attrNameLst>
                                      </p:cBhvr>
                                      <p:to>
                                        <p:strVal val="visible"/>
                                      </p:to>
                                    </p:set>
                                    <p:anim calcmode="lin" valueType="num">
                                      <p:cBhvr additive="base">
                                        <p:cTn id="33" dur="500" fill="hold"/>
                                        <p:tgtEl>
                                          <p:spTgt spid="4">
                                            <p:graphicEl>
                                              <a:dgm id="{39A2559F-8E37-493B-BB01-F8512C32B4A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39A2559F-8E37-493B-BB01-F8512C32B4A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D77108CC-E210-4CBD-B23B-BAD6EB5A04A8}"/>
                                            </p:graphicEl>
                                          </p:spTgt>
                                        </p:tgtEl>
                                        <p:attrNameLst>
                                          <p:attrName>style.visibility</p:attrName>
                                        </p:attrNameLst>
                                      </p:cBhvr>
                                      <p:to>
                                        <p:strVal val="visible"/>
                                      </p:to>
                                    </p:set>
                                    <p:anim calcmode="lin" valueType="num">
                                      <p:cBhvr additive="base">
                                        <p:cTn id="37" dur="500" fill="hold"/>
                                        <p:tgtEl>
                                          <p:spTgt spid="4">
                                            <p:graphicEl>
                                              <a:dgm id="{D77108CC-E210-4CBD-B23B-BAD6EB5A04A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D77108CC-E210-4CBD-B23B-BAD6EB5A04A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32C3F2AE-3E92-4773-B37B-F731B8BF6250}"/>
                                            </p:graphicEl>
                                          </p:spTgt>
                                        </p:tgtEl>
                                        <p:attrNameLst>
                                          <p:attrName>style.visibility</p:attrName>
                                        </p:attrNameLst>
                                      </p:cBhvr>
                                      <p:to>
                                        <p:strVal val="visible"/>
                                      </p:to>
                                    </p:set>
                                    <p:anim calcmode="lin" valueType="num">
                                      <p:cBhvr additive="base">
                                        <p:cTn id="43" dur="500" fill="hold"/>
                                        <p:tgtEl>
                                          <p:spTgt spid="4">
                                            <p:graphicEl>
                                              <a:dgm id="{32C3F2AE-3E92-4773-B37B-F731B8BF625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32C3F2AE-3E92-4773-B37B-F731B8BF6250}"/>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FF2799EC-81AA-40CE-9E58-9817C48DF333}"/>
                                            </p:graphicEl>
                                          </p:spTgt>
                                        </p:tgtEl>
                                        <p:attrNameLst>
                                          <p:attrName>style.visibility</p:attrName>
                                        </p:attrNameLst>
                                      </p:cBhvr>
                                      <p:to>
                                        <p:strVal val="visible"/>
                                      </p:to>
                                    </p:set>
                                    <p:anim calcmode="lin" valueType="num">
                                      <p:cBhvr additive="base">
                                        <p:cTn id="47" dur="500" fill="hold"/>
                                        <p:tgtEl>
                                          <p:spTgt spid="4">
                                            <p:graphicEl>
                                              <a:dgm id="{FF2799EC-81AA-40CE-9E58-9817C48DF333}"/>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FF2799EC-81AA-40CE-9E58-9817C48DF333}"/>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786283A6-0AC5-4781-B540-924A644DB36F}"/>
                                            </p:graphicEl>
                                          </p:spTgt>
                                        </p:tgtEl>
                                        <p:attrNameLst>
                                          <p:attrName>style.visibility</p:attrName>
                                        </p:attrNameLst>
                                      </p:cBhvr>
                                      <p:to>
                                        <p:strVal val="visible"/>
                                      </p:to>
                                    </p:set>
                                    <p:anim calcmode="lin" valueType="num">
                                      <p:cBhvr additive="base">
                                        <p:cTn id="53" dur="500" fill="hold"/>
                                        <p:tgtEl>
                                          <p:spTgt spid="4">
                                            <p:graphicEl>
                                              <a:dgm id="{786283A6-0AC5-4781-B540-924A644DB36F}"/>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786283A6-0AC5-4781-B540-924A644DB36F}"/>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427C1567-13CA-4837-87AB-6BE13C7EB0EE}"/>
                                            </p:graphicEl>
                                          </p:spTgt>
                                        </p:tgtEl>
                                        <p:attrNameLst>
                                          <p:attrName>style.visibility</p:attrName>
                                        </p:attrNameLst>
                                      </p:cBhvr>
                                      <p:to>
                                        <p:strVal val="visible"/>
                                      </p:to>
                                    </p:set>
                                    <p:anim calcmode="lin" valueType="num">
                                      <p:cBhvr additive="base">
                                        <p:cTn id="57" dur="500" fill="hold"/>
                                        <p:tgtEl>
                                          <p:spTgt spid="4">
                                            <p:graphicEl>
                                              <a:dgm id="{427C1567-13CA-4837-87AB-6BE13C7EB0EE}"/>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427C1567-13CA-4837-87AB-6BE13C7EB0E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A64B-974D-4D35-B8DD-8FDB4DAAE6D2}"/>
              </a:ext>
            </a:extLst>
          </p:cNvPr>
          <p:cNvSpPr>
            <a:spLocks noGrp="1"/>
          </p:cNvSpPr>
          <p:nvPr>
            <p:ph type="title"/>
          </p:nvPr>
        </p:nvSpPr>
        <p:spPr>
          <a:xfrm>
            <a:off x="838200" y="365126"/>
            <a:ext cx="10515600" cy="939240"/>
          </a:xfrm>
        </p:spPr>
        <p:txBody>
          <a:bodyPr/>
          <a:lstStyle/>
          <a:p>
            <a:pPr algn="ctr"/>
            <a:r>
              <a:rPr lang="en-US" b="1"/>
              <a:t>Objectives in Technical Communication</a:t>
            </a:r>
            <a:endParaRPr lang="en-US" b="1" dirty="0"/>
          </a:p>
        </p:txBody>
      </p:sp>
      <p:graphicFrame>
        <p:nvGraphicFramePr>
          <p:cNvPr id="6" name="Content Placeholder 2">
            <a:extLst>
              <a:ext uri="{FF2B5EF4-FFF2-40B4-BE49-F238E27FC236}">
                <a16:creationId xmlns:a16="http://schemas.microsoft.com/office/drawing/2014/main" id="{55ED9CFE-3A6E-A247-A195-E14D463610A7}"/>
              </a:ext>
            </a:extLst>
          </p:cNvPr>
          <p:cNvGraphicFramePr>
            <a:graphicFrameLocks noGrp="1"/>
          </p:cNvGraphicFramePr>
          <p:nvPr>
            <p:ph idx="1"/>
          </p:nvPr>
        </p:nvGraphicFramePr>
        <p:xfrm>
          <a:off x="838200" y="1304366"/>
          <a:ext cx="10515600" cy="4872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09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6A78752B-AE96-4190-9C1C-C774FEF1364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15B59508-0A87-4F97-BB50-19E89CF2AD7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A8BC5298-8390-43AE-A099-B09EE5D6F0D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D0D3DEBC-7F12-41A0-997C-D32790B1389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F0F2A176-EDD8-4784-9200-9AE21554598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09637522-861D-463A-AE94-A21EA506552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93CC9BFC-3375-490C-B634-9C96651F116D}"/>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34D0FDA0-E9E6-4AA4-B07C-7D610E85D99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47FC217F-8553-4AD5-93E8-B842DB3F4298}"/>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BBDFDDDD-F95D-404C-AEEC-86A3653503F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0627-837E-42DE-AE90-B790C5FE4156}"/>
              </a:ext>
            </a:extLst>
          </p:cNvPr>
          <p:cNvSpPr>
            <a:spLocks noGrp="1"/>
          </p:cNvSpPr>
          <p:nvPr>
            <p:ph type="title"/>
          </p:nvPr>
        </p:nvSpPr>
        <p:spPr/>
        <p:txBody>
          <a:bodyPr/>
          <a:lstStyle/>
          <a:p>
            <a:pPr algn="ctr"/>
            <a:r>
              <a:rPr lang="en-US" b="1" dirty="0"/>
              <a:t>Objectives in Technical Communication</a:t>
            </a:r>
            <a:endParaRPr lang="en-US" dirty="0"/>
          </a:p>
        </p:txBody>
      </p:sp>
      <p:graphicFrame>
        <p:nvGraphicFramePr>
          <p:cNvPr id="5" name="Content Placeholder 2">
            <a:extLst>
              <a:ext uri="{FF2B5EF4-FFF2-40B4-BE49-F238E27FC236}">
                <a16:creationId xmlns:a16="http://schemas.microsoft.com/office/drawing/2014/main" id="{023C08F7-2EB1-0E5B-1F83-793D7F4486F3}"/>
              </a:ext>
            </a:extLst>
          </p:cNvPr>
          <p:cNvGraphicFramePr>
            <a:graphicFrameLocks noGrp="1"/>
          </p:cNvGraphicFramePr>
          <p:nvPr>
            <p:ph idx="1"/>
            <p:extLst>
              <p:ext uri="{D42A27DB-BD31-4B8C-83A1-F6EECF244321}">
                <p14:modId xmlns:p14="http://schemas.microsoft.com/office/powerpoint/2010/main" val="10180865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011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66BFEC3E-607F-4B84-86A8-DC3B65BA4AF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71BB728-4D13-46B3-997E-1280E46EA96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EE1687F0-1885-4DCC-99FC-0B069ED4EB8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A196C4D2-2CC1-4665-8435-7BB5FD5ECE7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78F2F9C-C2E8-4FF8-AB8F-C7FC8175219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FC0ACA-E532-4B7D-8D36-E513316E68C2}"/>
              </a:ext>
            </a:extLst>
          </p:cNvPr>
          <p:cNvPicPr>
            <a:picLocks noGrp="1" noChangeAspect="1"/>
          </p:cNvPicPr>
          <p:nvPr>
            <p:ph idx="1"/>
          </p:nvPr>
        </p:nvPicPr>
        <p:blipFill>
          <a:blip r:embed="rId2"/>
          <a:stretch>
            <a:fillRect/>
          </a:stretch>
        </p:blipFill>
        <p:spPr>
          <a:xfrm>
            <a:off x="643467" y="1793239"/>
            <a:ext cx="10905066" cy="3271520"/>
          </a:xfrm>
          <a:prstGeom prst="rect">
            <a:avLst/>
          </a:prstGeom>
        </p:spPr>
      </p:pic>
    </p:spTree>
    <p:extLst>
      <p:ext uri="{BB962C8B-B14F-4D97-AF65-F5344CB8AC3E}">
        <p14:creationId xmlns:p14="http://schemas.microsoft.com/office/powerpoint/2010/main" val="216687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Yellow question mark">
            <a:extLst>
              <a:ext uri="{FF2B5EF4-FFF2-40B4-BE49-F238E27FC236}">
                <a16:creationId xmlns:a16="http://schemas.microsoft.com/office/drawing/2014/main" id="{A1EDD6E5-C37C-438C-5043-8C55401C1D04}"/>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8EC4EC-2D60-4499-B72E-71F352BD1B21}"/>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Any Questions?</a:t>
            </a:r>
          </a:p>
        </p:txBody>
      </p:sp>
    </p:spTree>
    <p:extLst>
      <p:ext uri="{BB962C8B-B14F-4D97-AF65-F5344CB8AC3E}">
        <p14:creationId xmlns:p14="http://schemas.microsoft.com/office/powerpoint/2010/main" val="158600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5570-F904-41FD-AE94-082CB94B13C6}"/>
              </a:ext>
            </a:extLst>
          </p:cNvPr>
          <p:cNvSpPr>
            <a:spLocks noGrp="1"/>
          </p:cNvSpPr>
          <p:nvPr>
            <p:ph type="title"/>
          </p:nvPr>
        </p:nvSpPr>
        <p:spPr/>
        <p:txBody>
          <a:bodyPr/>
          <a:lstStyle/>
          <a:p>
            <a:pPr algn="ctr"/>
            <a:r>
              <a:rPr lang="en-US" b="1" dirty="0"/>
              <a:t>Globalization and Style</a:t>
            </a:r>
          </a:p>
        </p:txBody>
      </p:sp>
      <p:graphicFrame>
        <p:nvGraphicFramePr>
          <p:cNvPr id="4" name="Content Placeholder 3">
            <a:extLst>
              <a:ext uri="{FF2B5EF4-FFF2-40B4-BE49-F238E27FC236}">
                <a16:creationId xmlns:a16="http://schemas.microsoft.com/office/drawing/2014/main" id="{5277587A-2303-4997-A4A5-157248A8A4A6}"/>
              </a:ext>
            </a:extLst>
          </p:cNvPr>
          <p:cNvGraphicFramePr>
            <a:graphicFrameLocks noGrp="1"/>
          </p:cNvGraphicFramePr>
          <p:nvPr>
            <p:ph idx="1"/>
            <p:extLst>
              <p:ext uri="{D42A27DB-BD31-4B8C-83A1-F6EECF244321}">
                <p14:modId xmlns:p14="http://schemas.microsoft.com/office/powerpoint/2010/main" val="3242166180"/>
              </p:ext>
            </p:extLst>
          </p:nvPr>
        </p:nvGraphicFramePr>
        <p:xfrm>
          <a:off x="838200" y="1264024"/>
          <a:ext cx="10515600" cy="4912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88353C6-3BEE-40DB-A711-A2C7FA63F0A7}"/>
                                            </p:graphicEl>
                                          </p:spTgt>
                                        </p:tgtEl>
                                        <p:attrNameLst>
                                          <p:attrName>style.visibility</p:attrName>
                                        </p:attrNameLst>
                                      </p:cBhvr>
                                      <p:to>
                                        <p:strVal val="visible"/>
                                      </p:to>
                                    </p:set>
                                    <p:anim calcmode="lin" valueType="num">
                                      <p:cBhvr additive="base">
                                        <p:cTn id="7" dur="500" fill="hold"/>
                                        <p:tgtEl>
                                          <p:spTgt spid="4">
                                            <p:graphicEl>
                                              <a:dgm id="{488353C6-3BEE-40DB-A711-A2C7FA63F0A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88353C6-3BEE-40DB-A711-A2C7FA63F0A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A01076A6-8276-4ABF-9041-C5E146E3128F}"/>
                                            </p:graphicEl>
                                          </p:spTgt>
                                        </p:tgtEl>
                                        <p:attrNameLst>
                                          <p:attrName>style.visibility</p:attrName>
                                        </p:attrNameLst>
                                      </p:cBhvr>
                                      <p:to>
                                        <p:strVal val="visible"/>
                                      </p:to>
                                    </p:set>
                                    <p:anim calcmode="lin" valueType="num">
                                      <p:cBhvr additive="base">
                                        <p:cTn id="13" dur="500" fill="hold"/>
                                        <p:tgtEl>
                                          <p:spTgt spid="4">
                                            <p:graphicEl>
                                              <a:dgm id="{A01076A6-8276-4ABF-9041-C5E146E3128F}"/>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A01076A6-8276-4ABF-9041-C5E146E3128F}"/>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9D8A7D38-84B7-4D54-B442-7DCF1A7516FD}"/>
                                            </p:graphicEl>
                                          </p:spTgt>
                                        </p:tgtEl>
                                        <p:attrNameLst>
                                          <p:attrName>style.visibility</p:attrName>
                                        </p:attrNameLst>
                                      </p:cBhvr>
                                      <p:to>
                                        <p:strVal val="visible"/>
                                      </p:to>
                                    </p:set>
                                    <p:anim calcmode="lin" valueType="num">
                                      <p:cBhvr additive="base">
                                        <p:cTn id="17" dur="500" fill="hold"/>
                                        <p:tgtEl>
                                          <p:spTgt spid="4">
                                            <p:graphicEl>
                                              <a:dgm id="{9D8A7D38-84B7-4D54-B442-7DCF1A7516F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9D8A7D38-84B7-4D54-B442-7DCF1A7516F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D820E946-5CEC-4FF4-B508-4CB03CDB891B}"/>
                                            </p:graphicEl>
                                          </p:spTgt>
                                        </p:tgtEl>
                                        <p:attrNameLst>
                                          <p:attrName>style.visibility</p:attrName>
                                        </p:attrNameLst>
                                      </p:cBhvr>
                                      <p:to>
                                        <p:strVal val="visible"/>
                                      </p:to>
                                    </p:set>
                                    <p:anim calcmode="lin" valueType="num">
                                      <p:cBhvr additive="base">
                                        <p:cTn id="23" dur="500" fill="hold"/>
                                        <p:tgtEl>
                                          <p:spTgt spid="4">
                                            <p:graphicEl>
                                              <a:dgm id="{D820E946-5CEC-4FF4-B508-4CB03CDB891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D820E946-5CEC-4FF4-B508-4CB03CDB891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FA73A9AB-B745-4EFE-97CE-366DA1709B8D}"/>
                                            </p:graphicEl>
                                          </p:spTgt>
                                        </p:tgtEl>
                                        <p:attrNameLst>
                                          <p:attrName>style.visibility</p:attrName>
                                        </p:attrNameLst>
                                      </p:cBhvr>
                                      <p:to>
                                        <p:strVal val="visible"/>
                                      </p:to>
                                    </p:set>
                                    <p:anim calcmode="lin" valueType="num">
                                      <p:cBhvr additive="base">
                                        <p:cTn id="27" dur="500" fill="hold"/>
                                        <p:tgtEl>
                                          <p:spTgt spid="4">
                                            <p:graphicEl>
                                              <a:dgm id="{FA73A9AB-B745-4EFE-97CE-366DA1709B8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FA73A9AB-B745-4EFE-97CE-366DA1709B8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3BC8DD73-167A-473C-A093-ABEEA7B2DDD4}"/>
                                            </p:graphicEl>
                                          </p:spTgt>
                                        </p:tgtEl>
                                        <p:attrNameLst>
                                          <p:attrName>style.visibility</p:attrName>
                                        </p:attrNameLst>
                                      </p:cBhvr>
                                      <p:to>
                                        <p:strVal val="visible"/>
                                      </p:to>
                                    </p:set>
                                    <p:anim calcmode="lin" valueType="num">
                                      <p:cBhvr additive="base">
                                        <p:cTn id="33" dur="500" fill="hold"/>
                                        <p:tgtEl>
                                          <p:spTgt spid="4">
                                            <p:graphicEl>
                                              <a:dgm id="{3BC8DD73-167A-473C-A093-ABEEA7B2DDD4}"/>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3BC8DD73-167A-473C-A093-ABEEA7B2DDD4}"/>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902018AA-A3E8-46CD-9483-D768C38F8D51}"/>
                                            </p:graphicEl>
                                          </p:spTgt>
                                        </p:tgtEl>
                                        <p:attrNameLst>
                                          <p:attrName>style.visibility</p:attrName>
                                        </p:attrNameLst>
                                      </p:cBhvr>
                                      <p:to>
                                        <p:strVal val="visible"/>
                                      </p:to>
                                    </p:set>
                                    <p:anim calcmode="lin" valueType="num">
                                      <p:cBhvr additive="base">
                                        <p:cTn id="37" dur="500" fill="hold"/>
                                        <p:tgtEl>
                                          <p:spTgt spid="4">
                                            <p:graphicEl>
                                              <a:dgm id="{902018AA-A3E8-46CD-9483-D768C38F8D5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902018AA-A3E8-46CD-9483-D768C38F8D51}"/>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FD9F10E3-AAA5-4A35-A7AE-55535FC88FAE}"/>
                                            </p:graphicEl>
                                          </p:spTgt>
                                        </p:tgtEl>
                                        <p:attrNameLst>
                                          <p:attrName>style.visibility</p:attrName>
                                        </p:attrNameLst>
                                      </p:cBhvr>
                                      <p:to>
                                        <p:strVal val="visible"/>
                                      </p:to>
                                    </p:set>
                                    <p:anim calcmode="lin" valueType="num">
                                      <p:cBhvr additive="base">
                                        <p:cTn id="43" dur="500" fill="hold"/>
                                        <p:tgtEl>
                                          <p:spTgt spid="4">
                                            <p:graphicEl>
                                              <a:dgm id="{FD9F10E3-AAA5-4A35-A7AE-55535FC88FAE}"/>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FD9F10E3-AAA5-4A35-A7AE-55535FC88FAE}"/>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D2F178A9-D521-47FE-AF66-2F859B1DD8C1}"/>
                                            </p:graphicEl>
                                          </p:spTgt>
                                        </p:tgtEl>
                                        <p:attrNameLst>
                                          <p:attrName>style.visibility</p:attrName>
                                        </p:attrNameLst>
                                      </p:cBhvr>
                                      <p:to>
                                        <p:strVal val="visible"/>
                                      </p:to>
                                    </p:set>
                                    <p:anim calcmode="lin" valueType="num">
                                      <p:cBhvr additive="base">
                                        <p:cTn id="47" dur="500" fill="hold"/>
                                        <p:tgtEl>
                                          <p:spTgt spid="4">
                                            <p:graphicEl>
                                              <a:dgm id="{D2F178A9-D521-47FE-AF66-2F859B1DD8C1}"/>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D2F178A9-D521-47FE-AF66-2F859B1DD8C1}"/>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FC5BF73D-D6B7-4126-9E6D-DE025FDF1E83}"/>
                                            </p:graphicEl>
                                          </p:spTgt>
                                        </p:tgtEl>
                                        <p:attrNameLst>
                                          <p:attrName>style.visibility</p:attrName>
                                        </p:attrNameLst>
                                      </p:cBhvr>
                                      <p:to>
                                        <p:strVal val="visible"/>
                                      </p:to>
                                    </p:set>
                                    <p:anim calcmode="lin" valueType="num">
                                      <p:cBhvr additive="base">
                                        <p:cTn id="53" dur="500" fill="hold"/>
                                        <p:tgtEl>
                                          <p:spTgt spid="4">
                                            <p:graphicEl>
                                              <a:dgm id="{FC5BF73D-D6B7-4126-9E6D-DE025FDF1E83}"/>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FC5BF73D-D6B7-4126-9E6D-DE025FDF1E83}"/>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54E5D54D-4F35-420E-BC35-28A9AA0F926B}"/>
                                            </p:graphicEl>
                                          </p:spTgt>
                                        </p:tgtEl>
                                        <p:attrNameLst>
                                          <p:attrName>style.visibility</p:attrName>
                                        </p:attrNameLst>
                                      </p:cBhvr>
                                      <p:to>
                                        <p:strVal val="visible"/>
                                      </p:to>
                                    </p:set>
                                    <p:anim calcmode="lin" valueType="num">
                                      <p:cBhvr additive="base">
                                        <p:cTn id="57" dur="500" fill="hold"/>
                                        <p:tgtEl>
                                          <p:spTgt spid="4">
                                            <p:graphicEl>
                                              <a:dgm id="{54E5D54D-4F35-420E-BC35-28A9AA0F926B}"/>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54E5D54D-4F35-420E-BC35-28A9AA0F926B}"/>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FFC557F1-6CC7-434A-AA2D-D8C28169F004}"/>
                                            </p:graphicEl>
                                          </p:spTgt>
                                        </p:tgtEl>
                                        <p:attrNameLst>
                                          <p:attrName>style.visibility</p:attrName>
                                        </p:attrNameLst>
                                      </p:cBhvr>
                                      <p:to>
                                        <p:strVal val="visible"/>
                                      </p:to>
                                    </p:set>
                                    <p:anim calcmode="lin" valueType="num">
                                      <p:cBhvr additive="base">
                                        <p:cTn id="63" dur="500" fill="hold"/>
                                        <p:tgtEl>
                                          <p:spTgt spid="4">
                                            <p:graphicEl>
                                              <a:dgm id="{FFC557F1-6CC7-434A-AA2D-D8C28169F004}"/>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FFC557F1-6CC7-434A-AA2D-D8C28169F004}"/>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69821C2F-046E-4AF8-84C7-1369118C57CC}"/>
                                            </p:graphicEl>
                                          </p:spTgt>
                                        </p:tgtEl>
                                        <p:attrNameLst>
                                          <p:attrName>style.visibility</p:attrName>
                                        </p:attrNameLst>
                                      </p:cBhvr>
                                      <p:to>
                                        <p:strVal val="visible"/>
                                      </p:to>
                                    </p:set>
                                    <p:anim calcmode="lin" valueType="num">
                                      <p:cBhvr additive="base">
                                        <p:cTn id="67" dur="500" fill="hold"/>
                                        <p:tgtEl>
                                          <p:spTgt spid="4">
                                            <p:graphicEl>
                                              <a:dgm id="{69821C2F-046E-4AF8-84C7-1369118C57CC}"/>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69821C2F-046E-4AF8-84C7-1369118C57C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0358-181A-4927-88C6-A4991508226B}"/>
              </a:ext>
            </a:extLst>
          </p:cNvPr>
          <p:cNvSpPr>
            <a:spLocks noGrp="1"/>
          </p:cNvSpPr>
          <p:nvPr>
            <p:ph type="title"/>
          </p:nvPr>
        </p:nvSpPr>
        <p:spPr/>
        <p:txBody>
          <a:bodyPr/>
          <a:lstStyle/>
          <a:p>
            <a:pPr algn="ctr"/>
            <a:r>
              <a:rPr lang="en-US" b="1" dirty="0"/>
              <a:t>Choose a Tone for the Reader</a:t>
            </a:r>
          </a:p>
        </p:txBody>
      </p:sp>
      <p:graphicFrame>
        <p:nvGraphicFramePr>
          <p:cNvPr id="4" name="Content Placeholder 3">
            <a:extLst>
              <a:ext uri="{FF2B5EF4-FFF2-40B4-BE49-F238E27FC236}">
                <a16:creationId xmlns:a16="http://schemas.microsoft.com/office/drawing/2014/main" id="{C4C86D75-C3E9-44AE-B8CA-119B52EB2377}"/>
              </a:ext>
            </a:extLst>
          </p:cNvPr>
          <p:cNvGraphicFramePr>
            <a:graphicFrameLocks noGrp="1"/>
          </p:cNvGraphicFramePr>
          <p:nvPr>
            <p:ph idx="1"/>
            <p:extLst>
              <p:ext uri="{D42A27DB-BD31-4B8C-83A1-F6EECF244321}">
                <p14:modId xmlns:p14="http://schemas.microsoft.com/office/powerpoint/2010/main" val="39886955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35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AA666FD-06DD-4B95-BE61-253B6BBC7FF0}"/>
                                            </p:graphicEl>
                                          </p:spTgt>
                                        </p:tgtEl>
                                        <p:attrNameLst>
                                          <p:attrName>style.visibility</p:attrName>
                                        </p:attrNameLst>
                                      </p:cBhvr>
                                      <p:to>
                                        <p:strVal val="visible"/>
                                      </p:to>
                                    </p:set>
                                    <p:anim calcmode="lin" valueType="num">
                                      <p:cBhvr additive="base">
                                        <p:cTn id="13" dur="500" fill="hold"/>
                                        <p:tgtEl>
                                          <p:spTgt spid="4">
                                            <p:graphicEl>
                                              <a:dgm id="{FAA666FD-06DD-4B95-BE61-253B6BBC7FF0}"/>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AA666FD-06DD-4B95-BE61-253B6BBC7FF0}"/>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541B4CB6-904F-4DC4-8841-34AA4101AE1E}"/>
                                            </p:graphicEl>
                                          </p:spTgt>
                                        </p:tgtEl>
                                        <p:attrNameLst>
                                          <p:attrName>style.visibility</p:attrName>
                                        </p:attrNameLst>
                                      </p:cBhvr>
                                      <p:to>
                                        <p:strVal val="visible"/>
                                      </p:to>
                                    </p:set>
                                    <p:anim calcmode="lin" valueType="num">
                                      <p:cBhvr additive="base">
                                        <p:cTn id="19" dur="500" fill="hold"/>
                                        <p:tgtEl>
                                          <p:spTgt spid="4">
                                            <p:graphicEl>
                                              <a:dgm id="{541B4CB6-904F-4DC4-8841-34AA4101AE1E}"/>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541B4CB6-904F-4DC4-8841-34AA4101AE1E}"/>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8274DA90-3D0D-4100-ADC3-3F0263D0BEFA}"/>
                                            </p:graphicEl>
                                          </p:spTgt>
                                        </p:tgtEl>
                                        <p:attrNameLst>
                                          <p:attrName>style.visibility</p:attrName>
                                        </p:attrNameLst>
                                      </p:cBhvr>
                                      <p:to>
                                        <p:strVal val="visible"/>
                                      </p:to>
                                    </p:set>
                                    <p:anim calcmode="lin" valueType="num">
                                      <p:cBhvr additive="base">
                                        <p:cTn id="23" dur="500" fill="hold"/>
                                        <p:tgtEl>
                                          <p:spTgt spid="4">
                                            <p:graphicEl>
                                              <a:dgm id="{8274DA90-3D0D-4100-ADC3-3F0263D0BEFA}"/>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8274DA90-3D0D-4100-ADC3-3F0263D0BEFA}"/>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D915B07F-3DB0-453B-BF0E-0C31B4240B9D}"/>
                                            </p:graphicEl>
                                          </p:spTgt>
                                        </p:tgtEl>
                                        <p:attrNameLst>
                                          <p:attrName>style.visibility</p:attrName>
                                        </p:attrNameLst>
                                      </p:cBhvr>
                                      <p:to>
                                        <p:strVal val="visible"/>
                                      </p:to>
                                    </p:set>
                                    <p:anim calcmode="lin" valueType="num">
                                      <p:cBhvr additive="base">
                                        <p:cTn id="29" dur="500" fill="hold"/>
                                        <p:tgtEl>
                                          <p:spTgt spid="4">
                                            <p:graphicEl>
                                              <a:dgm id="{D915B07F-3DB0-453B-BF0E-0C31B4240B9D}"/>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D915B07F-3DB0-453B-BF0E-0C31B4240B9D}"/>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1C3ACD5E-DF32-4373-922F-C94AC0B494A8}"/>
                                            </p:graphicEl>
                                          </p:spTgt>
                                        </p:tgtEl>
                                        <p:attrNameLst>
                                          <p:attrName>style.visibility</p:attrName>
                                        </p:attrNameLst>
                                      </p:cBhvr>
                                      <p:to>
                                        <p:strVal val="visible"/>
                                      </p:to>
                                    </p:set>
                                    <p:anim calcmode="lin" valueType="num">
                                      <p:cBhvr additive="base">
                                        <p:cTn id="33" dur="500" fill="hold"/>
                                        <p:tgtEl>
                                          <p:spTgt spid="4">
                                            <p:graphicEl>
                                              <a:dgm id="{1C3ACD5E-DF32-4373-922F-C94AC0B494A8}"/>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1C3ACD5E-DF32-4373-922F-C94AC0B494A8}"/>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graphicEl>
                                              <a:dgm id="{A786C7D4-EB44-463A-BAD3-DAFBF022ABD1}"/>
                                            </p:graphicEl>
                                          </p:spTgt>
                                        </p:tgtEl>
                                        <p:attrNameLst>
                                          <p:attrName>style.visibility</p:attrName>
                                        </p:attrNameLst>
                                      </p:cBhvr>
                                      <p:to>
                                        <p:strVal val="visible"/>
                                      </p:to>
                                    </p:set>
                                    <p:anim calcmode="lin" valueType="num">
                                      <p:cBhvr additive="base">
                                        <p:cTn id="39" dur="500" fill="hold"/>
                                        <p:tgtEl>
                                          <p:spTgt spid="4">
                                            <p:graphicEl>
                                              <a:dgm id="{A786C7D4-EB44-463A-BAD3-DAFBF022ABD1}"/>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A786C7D4-EB44-463A-BAD3-DAFBF022ABD1}"/>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72697D92-3E71-4499-AF21-9F0CA09683B3}"/>
                                            </p:graphicEl>
                                          </p:spTgt>
                                        </p:tgtEl>
                                        <p:attrNameLst>
                                          <p:attrName>style.visibility</p:attrName>
                                        </p:attrNameLst>
                                      </p:cBhvr>
                                      <p:to>
                                        <p:strVal val="visible"/>
                                      </p:to>
                                    </p:set>
                                    <p:anim calcmode="lin" valueType="num">
                                      <p:cBhvr additive="base">
                                        <p:cTn id="43" dur="500" fill="hold"/>
                                        <p:tgtEl>
                                          <p:spTgt spid="4">
                                            <p:graphicEl>
                                              <a:dgm id="{72697D92-3E71-4499-AF21-9F0CA09683B3}"/>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72697D92-3E71-4499-AF21-9F0CA09683B3}"/>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2FBEA4B7-4688-4735-B736-AD149A1DD40C}"/>
                                            </p:graphicEl>
                                          </p:spTgt>
                                        </p:tgtEl>
                                        <p:attrNameLst>
                                          <p:attrName>style.visibility</p:attrName>
                                        </p:attrNameLst>
                                      </p:cBhvr>
                                      <p:to>
                                        <p:strVal val="visible"/>
                                      </p:to>
                                    </p:set>
                                    <p:anim calcmode="lin" valueType="num">
                                      <p:cBhvr additive="base">
                                        <p:cTn id="49" dur="500" fill="hold"/>
                                        <p:tgtEl>
                                          <p:spTgt spid="4">
                                            <p:graphicEl>
                                              <a:dgm id="{2FBEA4B7-4688-4735-B736-AD149A1DD40C}"/>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2FBEA4B7-4688-4735-B736-AD149A1DD40C}"/>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graphicEl>
                                              <a:dgm id="{69A1460F-1674-4A88-8E49-A97DA99F1AC1}"/>
                                            </p:graphicEl>
                                          </p:spTgt>
                                        </p:tgtEl>
                                        <p:attrNameLst>
                                          <p:attrName>style.visibility</p:attrName>
                                        </p:attrNameLst>
                                      </p:cBhvr>
                                      <p:to>
                                        <p:strVal val="visible"/>
                                      </p:to>
                                    </p:set>
                                    <p:anim calcmode="lin" valueType="num">
                                      <p:cBhvr additive="base">
                                        <p:cTn id="53" dur="500" fill="hold"/>
                                        <p:tgtEl>
                                          <p:spTgt spid="4">
                                            <p:graphicEl>
                                              <a:dgm id="{69A1460F-1674-4A88-8E49-A97DA99F1AC1}"/>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69A1460F-1674-4A88-8E49-A97DA99F1AC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A676-98BF-4B64-A896-22C829AF5A18}"/>
              </a:ext>
            </a:extLst>
          </p:cNvPr>
          <p:cNvSpPr>
            <a:spLocks noGrp="1"/>
          </p:cNvSpPr>
          <p:nvPr>
            <p:ph type="title"/>
          </p:nvPr>
        </p:nvSpPr>
        <p:spPr/>
        <p:txBody>
          <a:bodyPr/>
          <a:lstStyle/>
          <a:p>
            <a:pPr algn="ctr"/>
            <a:r>
              <a:rPr lang="en-US" b="1" dirty="0"/>
              <a:t>Forceful Tone</a:t>
            </a:r>
          </a:p>
        </p:txBody>
      </p:sp>
      <p:sp>
        <p:nvSpPr>
          <p:cNvPr id="3" name="Content Placeholder 2">
            <a:extLst>
              <a:ext uri="{FF2B5EF4-FFF2-40B4-BE49-F238E27FC236}">
                <a16:creationId xmlns:a16="http://schemas.microsoft.com/office/drawing/2014/main" id="{D2E7BF5F-15D5-4416-9D97-A0CC3DA08456}"/>
              </a:ext>
            </a:extLst>
          </p:cNvPr>
          <p:cNvSpPr>
            <a:spLocks noGrp="1"/>
          </p:cNvSpPr>
          <p:nvPr>
            <p:ph idx="1"/>
          </p:nvPr>
        </p:nvSpPr>
        <p:spPr/>
        <p:txBody>
          <a:bodyPr/>
          <a:lstStyle/>
          <a:p>
            <a:r>
              <a:rPr lang="en-US" dirty="0"/>
              <a:t>I have decided to implement your suggestion that we supply all office workers with laptops and eliminate their towers. This suggestion is excellent. You have clearly made the case that this change will reduce eyestrain issues and will greatly enhance the flow of information in the department. Make an appointment with me so we can start to implement this fine idea.</a:t>
            </a:r>
          </a:p>
        </p:txBody>
      </p:sp>
    </p:spTree>
    <p:extLst>
      <p:ext uri="{BB962C8B-B14F-4D97-AF65-F5344CB8AC3E}">
        <p14:creationId xmlns:p14="http://schemas.microsoft.com/office/powerpoint/2010/main" val="18148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3053-1F24-4458-91F1-45C582CEF831}"/>
              </a:ext>
            </a:extLst>
          </p:cNvPr>
          <p:cNvSpPr>
            <a:spLocks noGrp="1"/>
          </p:cNvSpPr>
          <p:nvPr>
            <p:ph type="title"/>
          </p:nvPr>
        </p:nvSpPr>
        <p:spPr/>
        <p:txBody>
          <a:bodyPr/>
          <a:lstStyle/>
          <a:p>
            <a:pPr algn="ctr"/>
            <a:r>
              <a:rPr lang="en-US" b="1" dirty="0"/>
              <a:t>Forceful Tone</a:t>
            </a:r>
            <a:endParaRPr lang="en-US" dirty="0"/>
          </a:p>
        </p:txBody>
      </p:sp>
      <p:graphicFrame>
        <p:nvGraphicFramePr>
          <p:cNvPr id="4" name="Content Placeholder 3">
            <a:extLst>
              <a:ext uri="{FF2B5EF4-FFF2-40B4-BE49-F238E27FC236}">
                <a16:creationId xmlns:a16="http://schemas.microsoft.com/office/drawing/2014/main" id="{DC40B7D8-4EFA-4444-A8F4-6ADB55767EE5}"/>
              </a:ext>
            </a:extLst>
          </p:cNvPr>
          <p:cNvGraphicFramePr>
            <a:graphicFrameLocks noGrp="1"/>
          </p:cNvGraphicFramePr>
          <p:nvPr>
            <p:ph idx="1"/>
            <p:extLst>
              <p:ext uri="{D42A27DB-BD31-4B8C-83A1-F6EECF244321}">
                <p14:modId xmlns:p14="http://schemas.microsoft.com/office/powerpoint/2010/main" val="31194814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16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A06F691C-92F4-477E-93C5-783CCD5A1CB8}"/>
                                            </p:graphicEl>
                                          </p:spTgt>
                                        </p:tgtEl>
                                        <p:attrNameLst>
                                          <p:attrName>style.visibility</p:attrName>
                                        </p:attrNameLst>
                                      </p:cBhvr>
                                      <p:to>
                                        <p:strVal val="visible"/>
                                      </p:to>
                                    </p:set>
                                    <p:anim calcmode="lin" valueType="num">
                                      <p:cBhvr additive="base">
                                        <p:cTn id="7" dur="500" fill="hold"/>
                                        <p:tgtEl>
                                          <p:spTgt spid="4">
                                            <p:graphicEl>
                                              <a:dgm id="{A06F691C-92F4-477E-93C5-783CCD5A1CB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06F691C-92F4-477E-93C5-783CCD5A1CB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1A691F6C-FDF6-41E7-B8B7-B2A022462A01}"/>
                                            </p:graphicEl>
                                          </p:spTgt>
                                        </p:tgtEl>
                                        <p:attrNameLst>
                                          <p:attrName>style.visibility</p:attrName>
                                        </p:attrNameLst>
                                      </p:cBhvr>
                                      <p:to>
                                        <p:strVal val="visible"/>
                                      </p:to>
                                    </p:set>
                                    <p:anim calcmode="lin" valueType="num">
                                      <p:cBhvr additive="base">
                                        <p:cTn id="13" dur="500" fill="hold"/>
                                        <p:tgtEl>
                                          <p:spTgt spid="4">
                                            <p:graphicEl>
                                              <a:dgm id="{1A691F6C-FDF6-41E7-B8B7-B2A022462A01}"/>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1A691F6C-FDF6-41E7-B8B7-B2A022462A01}"/>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D6C13B97-688D-4842-AEB0-545789A537DA}"/>
                                            </p:graphicEl>
                                          </p:spTgt>
                                        </p:tgtEl>
                                        <p:attrNameLst>
                                          <p:attrName>style.visibility</p:attrName>
                                        </p:attrNameLst>
                                      </p:cBhvr>
                                      <p:to>
                                        <p:strVal val="visible"/>
                                      </p:to>
                                    </p:set>
                                    <p:anim calcmode="lin" valueType="num">
                                      <p:cBhvr additive="base">
                                        <p:cTn id="17" dur="500" fill="hold"/>
                                        <p:tgtEl>
                                          <p:spTgt spid="4">
                                            <p:graphicEl>
                                              <a:dgm id="{D6C13B97-688D-4842-AEB0-545789A537D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D6C13B97-688D-4842-AEB0-545789A537DA}"/>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7E8DF44C-E29C-4439-9AD3-DBF3F0C616DB}"/>
                                            </p:graphicEl>
                                          </p:spTgt>
                                        </p:tgtEl>
                                        <p:attrNameLst>
                                          <p:attrName>style.visibility</p:attrName>
                                        </p:attrNameLst>
                                      </p:cBhvr>
                                      <p:to>
                                        <p:strVal val="visible"/>
                                      </p:to>
                                    </p:set>
                                    <p:anim calcmode="lin" valueType="num">
                                      <p:cBhvr additive="base">
                                        <p:cTn id="23" dur="500" fill="hold"/>
                                        <p:tgtEl>
                                          <p:spTgt spid="4">
                                            <p:graphicEl>
                                              <a:dgm id="{7E8DF44C-E29C-4439-9AD3-DBF3F0C616D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7E8DF44C-E29C-4439-9AD3-DBF3F0C616D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E041CA10-6971-4880-81B8-CE557DA03350}"/>
                                            </p:graphicEl>
                                          </p:spTgt>
                                        </p:tgtEl>
                                        <p:attrNameLst>
                                          <p:attrName>style.visibility</p:attrName>
                                        </p:attrNameLst>
                                      </p:cBhvr>
                                      <p:to>
                                        <p:strVal val="visible"/>
                                      </p:to>
                                    </p:set>
                                    <p:anim calcmode="lin" valueType="num">
                                      <p:cBhvr additive="base">
                                        <p:cTn id="27" dur="500" fill="hold"/>
                                        <p:tgtEl>
                                          <p:spTgt spid="4">
                                            <p:graphicEl>
                                              <a:dgm id="{E041CA10-6971-4880-81B8-CE557DA0335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E041CA10-6971-4880-81B8-CE557DA03350}"/>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233432FC-6332-45E6-B84A-D544C2664B06}"/>
                                            </p:graphicEl>
                                          </p:spTgt>
                                        </p:tgtEl>
                                        <p:attrNameLst>
                                          <p:attrName>style.visibility</p:attrName>
                                        </p:attrNameLst>
                                      </p:cBhvr>
                                      <p:to>
                                        <p:strVal val="visible"/>
                                      </p:to>
                                    </p:set>
                                    <p:anim calcmode="lin" valueType="num">
                                      <p:cBhvr additive="base">
                                        <p:cTn id="33" dur="500" fill="hold"/>
                                        <p:tgtEl>
                                          <p:spTgt spid="4">
                                            <p:graphicEl>
                                              <a:dgm id="{233432FC-6332-45E6-B84A-D544C2664B06}"/>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233432FC-6332-45E6-B84A-D544C2664B06}"/>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3D916E47-8A90-4A4D-BCFA-01607BA73447}"/>
                                            </p:graphicEl>
                                          </p:spTgt>
                                        </p:tgtEl>
                                        <p:attrNameLst>
                                          <p:attrName>style.visibility</p:attrName>
                                        </p:attrNameLst>
                                      </p:cBhvr>
                                      <p:to>
                                        <p:strVal val="visible"/>
                                      </p:to>
                                    </p:set>
                                    <p:anim calcmode="lin" valueType="num">
                                      <p:cBhvr additive="base">
                                        <p:cTn id="37" dur="500" fill="hold"/>
                                        <p:tgtEl>
                                          <p:spTgt spid="4">
                                            <p:graphicEl>
                                              <a:dgm id="{3D916E47-8A90-4A4D-BCFA-01607BA7344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3D916E47-8A90-4A4D-BCFA-01607BA73447}"/>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21700294-2839-4495-BE36-CE404A4B4082}"/>
                                            </p:graphicEl>
                                          </p:spTgt>
                                        </p:tgtEl>
                                        <p:attrNameLst>
                                          <p:attrName>style.visibility</p:attrName>
                                        </p:attrNameLst>
                                      </p:cBhvr>
                                      <p:to>
                                        <p:strVal val="visible"/>
                                      </p:to>
                                    </p:set>
                                    <p:anim calcmode="lin" valueType="num">
                                      <p:cBhvr additive="base">
                                        <p:cTn id="43" dur="500" fill="hold"/>
                                        <p:tgtEl>
                                          <p:spTgt spid="4">
                                            <p:graphicEl>
                                              <a:dgm id="{21700294-2839-4495-BE36-CE404A4B4082}"/>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21700294-2839-4495-BE36-CE404A4B4082}"/>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A83CC4DC-95F0-403B-82A1-20C3262C579D}"/>
                                            </p:graphicEl>
                                          </p:spTgt>
                                        </p:tgtEl>
                                        <p:attrNameLst>
                                          <p:attrName>style.visibility</p:attrName>
                                        </p:attrNameLst>
                                      </p:cBhvr>
                                      <p:to>
                                        <p:strVal val="visible"/>
                                      </p:to>
                                    </p:set>
                                    <p:anim calcmode="lin" valueType="num">
                                      <p:cBhvr additive="base">
                                        <p:cTn id="47" dur="500" fill="hold"/>
                                        <p:tgtEl>
                                          <p:spTgt spid="4">
                                            <p:graphicEl>
                                              <a:dgm id="{A83CC4DC-95F0-403B-82A1-20C3262C579D}"/>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83CC4DC-95F0-403B-82A1-20C3262C579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191E-8D62-43D5-A356-7875BDAC1F51}"/>
              </a:ext>
            </a:extLst>
          </p:cNvPr>
          <p:cNvSpPr>
            <a:spLocks noGrp="1"/>
          </p:cNvSpPr>
          <p:nvPr>
            <p:ph type="title"/>
          </p:nvPr>
        </p:nvSpPr>
        <p:spPr/>
        <p:txBody>
          <a:bodyPr/>
          <a:lstStyle/>
          <a:p>
            <a:pPr algn="ctr"/>
            <a:r>
              <a:rPr lang="en-US" b="1" dirty="0"/>
              <a:t>Passive Tone</a:t>
            </a:r>
          </a:p>
        </p:txBody>
      </p:sp>
      <p:sp>
        <p:nvSpPr>
          <p:cNvPr id="3" name="Content Placeholder 2">
            <a:extLst>
              <a:ext uri="{FF2B5EF4-FFF2-40B4-BE49-F238E27FC236}">
                <a16:creationId xmlns:a16="http://schemas.microsoft.com/office/drawing/2014/main" id="{A58531AA-0AF8-4643-A44E-204731A00924}"/>
              </a:ext>
            </a:extLst>
          </p:cNvPr>
          <p:cNvSpPr>
            <a:spLocks noGrp="1"/>
          </p:cNvSpPr>
          <p:nvPr>
            <p:ph idx="1"/>
          </p:nvPr>
        </p:nvSpPr>
        <p:spPr/>
        <p:txBody>
          <a:bodyPr>
            <a:normAutofit/>
          </a:bodyPr>
          <a:lstStyle/>
          <a:p>
            <a:pPr algn="just"/>
            <a:r>
              <a:rPr lang="en-US" dirty="0"/>
              <a:t>The proposal to implement laptops in our department has not been accepted because of a number of very difficult issues. To our surprise several people have indicated that the ergonomic benefits of the screens are not seen as not quite offsetting the potential disruption that will be caused by the migration of files to the new machines. The large footprint of the docking station has also been suggested as a possible problem for our employees due to their fairly restricted desk space. Because the need for action on computer replacement is necessary, a meeting will be scheduled next week to discuss this.</a:t>
            </a:r>
          </a:p>
        </p:txBody>
      </p:sp>
    </p:spTree>
    <p:extLst>
      <p:ext uri="{BB962C8B-B14F-4D97-AF65-F5344CB8AC3E}">
        <p14:creationId xmlns:p14="http://schemas.microsoft.com/office/powerpoint/2010/main" val="3075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E7B7-DC5F-41CC-9CF3-528F6E88E75A}"/>
              </a:ext>
            </a:extLst>
          </p:cNvPr>
          <p:cNvSpPr>
            <a:spLocks noGrp="1"/>
          </p:cNvSpPr>
          <p:nvPr>
            <p:ph type="title"/>
          </p:nvPr>
        </p:nvSpPr>
        <p:spPr/>
        <p:txBody>
          <a:bodyPr/>
          <a:lstStyle/>
          <a:p>
            <a:pPr algn="ctr"/>
            <a:r>
              <a:rPr lang="en-US" b="1" dirty="0"/>
              <a:t>Passive Tone</a:t>
            </a:r>
            <a:endParaRPr lang="en-US" dirty="0"/>
          </a:p>
        </p:txBody>
      </p:sp>
      <p:sp>
        <p:nvSpPr>
          <p:cNvPr id="3" name="Content Placeholder 2">
            <a:extLst>
              <a:ext uri="{FF2B5EF4-FFF2-40B4-BE49-F238E27FC236}">
                <a16:creationId xmlns:a16="http://schemas.microsoft.com/office/drawing/2014/main" id="{416A2C52-67EF-4DB5-9E4C-94518C54F062}"/>
              </a:ext>
            </a:extLst>
          </p:cNvPr>
          <p:cNvSpPr>
            <a:spLocks noGrp="1"/>
          </p:cNvSpPr>
          <p:nvPr>
            <p:ph idx="1"/>
          </p:nvPr>
        </p:nvSpPr>
        <p:spPr/>
        <p:txBody>
          <a:bodyPr/>
          <a:lstStyle/>
          <a:p>
            <a:pPr>
              <a:buFont typeface="Wingdings" panose="05000000000000000000" pitchFamily="2" charset="2"/>
              <a:buChar char="§"/>
            </a:pPr>
            <a:r>
              <a:rPr lang="en-US" dirty="0"/>
              <a:t>It implies that the reader has more power than the writer or that the situation is negative.</a:t>
            </a:r>
          </a:p>
          <a:p>
            <a:pPr>
              <a:buFont typeface="Wingdings" panose="05000000000000000000" pitchFamily="2" charset="2"/>
              <a:buChar char="§"/>
            </a:pPr>
            <a:r>
              <a:rPr lang="en-US" dirty="0"/>
              <a:t>To make the tone passive</a:t>
            </a:r>
          </a:p>
          <a:p>
            <a:r>
              <a:rPr lang="en-US" dirty="0"/>
              <a:t>Avoid imperatives</a:t>
            </a:r>
          </a:p>
          <a:p>
            <a:r>
              <a:rPr lang="en-US" dirty="0"/>
              <a:t>Use the passive voice</a:t>
            </a:r>
          </a:p>
          <a:p>
            <a:r>
              <a:rPr lang="en-US" dirty="0"/>
              <a:t>Use “weasel words” (</a:t>
            </a:r>
            <a:r>
              <a:rPr lang="en-US" i="1" dirty="0"/>
              <a:t>very, several people, quite, fairly</a:t>
            </a:r>
            <a:r>
              <a:rPr lang="en-US" dirty="0"/>
              <a:t>)</a:t>
            </a:r>
          </a:p>
          <a:p>
            <a:r>
              <a:rPr lang="en-US" dirty="0"/>
              <a:t>Use longer sentences</a:t>
            </a:r>
          </a:p>
          <a:p>
            <a:r>
              <a:rPr lang="en-US" dirty="0"/>
              <a:t>Do not explicitly take responsibility</a:t>
            </a:r>
          </a:p>
        </p:txBody>
      </p:sp>
    </p:spTree>
    <p:extLst>
      <p:ext uri="{BB962C8B-B14F-4D97-AF65-F5344CB8AC3E}">
        <p14:creationId xmlns:p14="http://schemas.microsoft.com/office/powerpoint/2010/main" val="30063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191E-8D62-43D5-A356-7875BDAC1F51}"/>
              </a:ext>
            </a:extLst>
          </p:cNvPr>
          <p:cNvSpPr>
            <a:spLocks noGrp="1"/>
          </p:cNvSpPr>
          <p:nvPr>
            <p:ph type="title"/>
          </p:nvPr>
        </p:nvSpPr>
        <p:spPr/>
        <p:txBody>
          <a:bodyPr/>
          <a:lstStyle/>
          <a:p>
            <a:pPr algn="ctr"/>
            <a:r>
              <a:rPr lang="en-US" b="1" dirty="0"/>
              <a:t>Passive Tone</a:t>
            </a:r>
          </a:p>
        </p:txBody>
      </p:sp>
      <p:sp>
        <p:nvSpPr>
          <p:cNvPr id="3" name="Content Placeholder 2">
            <a:extLst>
              <a:ext uri="{FF2B5EF4-FFF2-40B4-BE49-F238E27FC236}">
                <a16:creationId xmlns:a16="http://schemas.microsoft.com/office/drawing/2014/main" id="{A58531AA-0AF8-4643-A44E-204731A00924}"/>
              </a:ext>
            </a:extLst>
          </p:cNvPr>
          <p:cNvSpPr>
            <a:spLocks noGrp="1"/>
          </p:cNvSpPr>
          <p:nvPr>
            <p:ph idx="1"/>
          </p:nvPr>
        </p:nvSpPr>
        <p:spPr/>
        <p:txBody>
          <a:bodyPr>
            <a:normAutofit/>
          </a:bodyPr>
          <a:lstStyle/>
          <a:p>
            <a:pPr algn="just"/>
            <a:r>
              <a:rPr lang="en-US" dirty="0"/>
              <a:t>The proposal to implement laptops in our department has not been accepted because of a number of very difficult issues. To our surprise several people have indicated that the ergonomic benefits of the screens are not seen as not quite offsetting the potential disruption that will be caused by the migration of files to the new machines. The large footprint of the docking station has also been suggested as a possible problem for our employees due to their fairly restricted desk space. Because the need for action on computer replacement is necessary, a meeting will be scheduled next week to discuss this.</a:t>
            </a:r>
          </a:p>
        </p:txBody>
      </p:sp>
    </p:spTree>
    <p:extLst>
      <p:ext uri="{BB962C8B-B14F-4D97-AF65-F5344CB8AC3E}">
        <p14:creationId xmlns:p14="http://schemas.microsoft.com/office/powerpoint/2010/main" val="17922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F9FA-D85B-46D5-8172-F6EF6E3AACD1}"/>
              </a:ext>
            </a:extLst>
          </p:cNvPr>
          <p:cNvSpPr>
            <a:spLocks noGrp="1"/>
          </p:cNvSpPr>
          <p:nvPr>
            <p:ph type="title"/>
          </p:nvPr>
        </p:nvSpPr>
        <p:spPr/>
        <p:txBody>
          <a:bodyPr/>
          <a:lstStyle/>
          <a:p>
            <a:pPr algn="ctr"/>
            <a:r>
              <a:rPr lang="en-US" b="1" dirty="0"/>
              <a:t>Compare this to a forceful presentation:</a:t>
            </a:r>
          </a:p>
        </p:txBody>
      </p:sp>
      <p:sp>
        <p:nvSpPr>
          <p:cNvPr id="3" name="Content Placeholder 2">
            <a:extLst>
              <a:ext uri="{FF2B5EF4-FFF2-40B4-BE49-F238E27FC236}">
                <a16:creationId xmlns:a16="http://schemas.microsoft.com/office/drawing/2014/main" id="{B18AD9C5-62BE-4084-86A2-936F71CC0B61}"/>
              </a:ext>
            </a:extLst>
          </p:cNvPr>
          <p:cNvSpPr>
            <a:spLocks noGrp="1"/>
          </p:cNvSpPr>
          <p:nvPr>
            <p:ph idx="1"/>
          </p:nvPr>
        </p:nvSpPr>
        <p:spPr/>
        <p:txBody>
          <a:bodyPr/>
          <a:lstStyle/>
          <a:p>
            <a:r>
              <a:rPr lang="en-US" dirty="0"/>
              <a:t>The steering committee and I reject the laptop proposal. You have not included enough convincing data on morale or work flow, and you have not dealt with work flow disruption and the large size of the docking station. Make an appointment to see me if necessary.</a:t>
            </a:r>
          </a:p>
        </p:txBody>
      </p:sp>
    </p:spTree>
    <p:extLst>
      <p:ext uri="{BB962C8B-B14F-4D97-AF65-F5344CB8AC3E}">
        <p14:creationId xmlns:p14="http://schemas.microsoft.com/office/powerpoint/2010/main" val="9925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1071</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Technical Communication Style </vt:lpstr>
      <vt:lpstr>Globalization and Style</vt:lpstr>
      <vt:lpstr>Choose a Tone for the Reader</vt:lpstr>
      <vt:lpstr>Forceful Tone</vt:lpstr>
      <vt:lpstr>Forceful Tone</vt:lpstr>
      <vt:lpstr>Passive Tone</vt:lpstr>
      <vt:lpstr>Passive Tone</vt:lpstr>
      <vt:lpstr>Passive Tone</vt:lpstr>
      <vt:lpstr>Compare this to a forceful presentation:</vt:lpstr>
      <vt:lpstr>Personal Tone</vt:lpstr>
      <vt:lpstr>Personal Tone</vt:lpstr>
      <vt:lpstr>Impersonal Tone</vt:lpstr>
      <vt:lpstr>Impersonal Tone</vt:lpstr>
      <vt:lpstr>Objectives in Technical Communication</vt:lpstr>
      <vt:lpstr>Objectives in Technical Communication</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Style </dc:title>
  <dc:creator>Sadia  Nauman</dc:creator>
  <cp:lastModifiedBy>Sadia  Nauman</cp:lastModifiedBy>
  <cp:revision>1</cp:revision>
  <dcterms:created xsi:type="dcterms:W3CDTF">2022-08-31T08:52:08Z</dcterms:created>
  <dcterms:modified xsi:type="dcterms:W3CDTF">2022-08-31T08:55:03Z</dcterms:modified>
</cp:coreProperties>
</file>