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9" r:id="rId11"/>
    <p:sldId id="270" r:id="rId12"/>
    <p:sldId id="268"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1" d="100"/>
          <a:sy n="71"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AA6D7-4504-4EFE-800E-CCFF7414FF97}" type="doc">
      <dgm:prSet loTypeId="urn:microsoft.com/office/officeart/2005/8/layout/bProcess3" loCatId="process" qsTypeId="urn:microsoft.com/office/officeart/2005/8/quickstyle/simple2" qsCatId="simple" csTypeId="urn:microsoft.com/office/officeart/2005/8/colors/accent5_2" csCatId="accent5" phldr="1"/>
      <dgm:spPr/>
      <dgm:t>
        <a:bodyPr/>
        <a:lstStyle/>
        <a:p>
          <a:endParaRPr lang="en-US"/>
        </a:p>
      </dgm:t>
    </dgm:pt>
    <dgm:pt modelId="{7F916432-D157-4E46-A63C-07362CFC2318}">
      <dgm:prSet phldrT="[Text]" custT="1"/>
      <dgm:spPr/>
      <dgm:t>
        <a:bodyPr/>
        <a:lstStyle/>
        <a:p>
          <a:r>
            <a:rPr lang="en-US" sz="2800" dirty="0"/>
            <a:t>Three other common issues that affect clarity are</a:t>
          </a:r>
        </a:p>
      </dgm:t>
    </dgm:pt>
    <dgm:pt modelId="{D0A0F00F-A296-465B-A93E-18AB7A0D51CF}" type="parTrans" cxnId="{0FBAA0D6-B785-4EDE-98A6-680C100933B1}">
      <dgm:prSet/>
      <dgm:spPr/>
      <dgm:t>
        <a:bodyPr/>
        <a:lstStyle/>
        <a:p>
          <a:endParaRPr lang="en-US"/>
        </a:p>
      </dgm:t>
    </dgm:pt>
    <dgm:pt modelId="{BEA05361-4B34-4523-9221-0944E9CDA7D1}" type="sibTrans" cxnId="{0FBAA0D6-B785-4EDE-98A6-680C100933B1}">
      <dgm:prSet custT="1"/>
      <dgm:spPr/>
      <dgm:t>
        <a:bodyPr/>
        <a:lstStyle/>
        <a:p>
          <a:endParaRPr lang="en-US" sz="2800"/>
        </a:p>
      </dgm:t>
    </dgm:pt>
    <dgm:pt modelId="{128CC1F3-0527-46C5-A487-9B7C20AEBE2E}">
      <dgm:prSet phldrT="[Text]" custT="1"/>
      <dgm:spPr/>
      <dgm:t>
        <a:bodyPr/>
        <a:lstStyle/>
        <a:p>
          <a:r>
            <a:rPr lang="en-US" sz="2800" dirty="0"/>
            <a:t>choppy sentences</a:t>
          </a:r>
        </a:p>
      </dgm:t>
    </dgm:pt>
    <dgm:pt modelId="{3A285C7B-0F68-4BA4-9A51-D9582C042BC7}" type="parTrans" cxnId="{74D38C9C-A765-4F75-B88F-965591FC130E}">
      <dgm:prSet/>
      <dgm:spPr/>
      <dgm:t>
        <a:bodyPr/>
        <a:lstStyle/>
        <a:p>
          <a:endParaRPr lang="en-US"/>
        </a:p>
      </dgm:t>
    </dgm:pt>
    <dgm:pt modelId="{3DEFE4C7-7B57-46C9-893E-F0E621251186}" type="sibTrans" cxnId="{74D38C9C-A765-4F75-B88F-965591FC130E}">
      <dgm:prSet custT="1"/>
      <dgm:spPr/>
      <dgm:t>
        <a:bodyPr/>
        <a:lstStyle/>
        <a:p>
          <a:endParaRPr lang="en-US" sz="2800"/>
        </a:p>
      </dgm:t>
    </dgm:pt>
    <dgm:pt modelId="{D632CD0A-FC49-4DA1-A3A7-8CDD1E30D0FF}">
      <dgm:prSet phldrT="[Text]" custT="1"/>
      <dgm:spPr/>
      <dgm:t>
        <a:bodyPr/>
        <a:lstStyle/>
        <a:p>
          <a:r>
            <a:rPr lang="en-US" sz="2800" dirty="0"/>
            <a:t>Wordiness and redundancy</a:t>
          </a:r>
        </a:p>
      </dgm:t>
    </dgm:pt>
    <dgm:pt modelId="{42431F65-0614-468F-8F3B-867364EC2718}" type="parTrans" cxnId="{D4EAFC35-754E-4A80-A695-49467851A452}">
      <dgm:prSet/>
      <dgm:spPr/>
      <dgm:t>
        <a:bodyPr/>
        <a:lstStyle/>
        <a:p>
          <a:endParaRPr lang="en-US"/>
        </a:p>
      </dgm:t>
    </dgm:pt>
    <dgm:pt modelId="{4743CB90-AF6B-4FFE-B82F-B11376622AF6}" type="sibTrans" cxnId="{D4EAFC35-754E-4A80-A695-49467851A452}">
      <dgm:prSet custT="1"/>
      <dgm:spPr/>
      <dgm:t>
        <a:bodyPr/>
        <a:lstStyle/>
        <a:p>
          <a:endParaRPr lang="en-US" sz="2800"/>
        </a:p>
      </dgm:t>
    </dgm:pt>
    <dgm:pt modelId="{60F48BDC-799E-4A4C-8E7D-E38123786B11}">
      <dgm:prSet phldrT="[Text]" custT="1"/>
      <dgm:spPr/>
      <dgm:t>
        <a:bodyPr/>
        <a:lstStyle/>
        <a:p>
          <a:r>
            <a:rPr lang="en-US" sz="2800" dirty="0"/>
            <a:t>strings of nouns</a:t>
          </a:r>
        </a:p>
      </dgm:t>
    </dgm:pt>
    <dgm:pt modelId="{15B9E0A5-A48D-40B1-B05B-FF4AD1D2E200}" type="parTrans" cxnId="{9755C780-8398-400A-B938-00EA5E5163F7}">
      <dgm:prSet/>
      <dgm:spPr/>
      <dgm:t>
        <a:bodyPr/>
        <a:lstStyle/>
        <a:p>
          <a:endParaRPr lang="en-US"/>
        </a:p>
      </dgm:t>
    </dgm:pt>
    <dgm:pt modelId="{5ECDA72C-F8E6-4DD9-AB9D-F50B2B94A320}" type="sibTrans" cxnId="{9755C780-8398-400A-B938-00EA5E5163F7}">
      <dgm:prSet/>
      <dgm:spPr/>
      <dgm:t>
        <a:bodyPr/>
        <a:lstStyle/>
        <a:p>
          <a:endParaRPr lang="en-US"/>
        </a:p>
      </dgm:t>
    </dgm:pt>
    <dgm:pt modelId="{70DD7A22-4577-4EF7-B947-DF16CC3E0E4E}" type="pres">
      <dgm:prSet presAssocID="{0B6AA6D7-4504-4EFE-800E-CCFF7414FF97}" presName="Name0" presStyleCnt="0">
        <dgm:presLayoutVars>
          <dgm:dir/>
          <dgm:resizeHandles val="exact"/>
        </dgm:presLayoutVars>
      </dgm:prSet>
      <dgm:spPr/>
    </dgm:pt>
    <dgm:pt modelId="{26B894D7-845D-4E9B-87EC-D2443D45B179}" type="pres">
      <dgm:prSet presAssocID="{7F916432-D157-4E46-A63C-07362CFC2318}" presName="node" presStyleLbl="node1" presStyleIdx="0" presStyleCnt="4" custScaleX="141154" custScaleY="190646">
        <dgm:presLayoutVars>
          <dgm:bulletEnabled val="1"/>
        </dgm:presLayoutVars>
      </dgm:prSet>
      <dgm:spPr/>
    </dgm:pt>
    <dgm:pt modelId="{BF86CD06-5FF1-4424-AC7B-E8401BC17114}" type="pres">
      <dgm:prSet presAssocID="{BEA05361-4B34-4523-9221-0944E9CDA7D1}" presName="sibTrans" presStyleLbl="sibTrans1D1" presStyleIdx="0" presStyleCnt="3"/>
      <dgm:spPr/>
    </dgm:pt>
    <dgm:pt modelId="{17545156-AE78-4B4F-B3A1-778C0BD42488}" type="pres">
      <dgm:prSet presAssocID="{BEA05361-4B34-4523-9221-0944E9CDA7D1}" presName="connectorText" presStyleLbl="sibTrans1D1" presStyleIdx="0" presStyleCnt="3"/>
      <dgm:spPr/>
    </dgm:pt>
    <dgm:pt modelId="{453898D6-1127-4F84-A545-B76D32669414}" type="pres">
      <dgm:prSet presAssocID="{128CC1F3-0527-46C5-A487-9B7C20AEBE2E}" presName="node" presStyleLbl="node1" presStyleIdx="1" presStyleCnt="4" custScaleX="173733">
        <dgm:presLayoutVars>
          <dgm:bulletEnabled val="1"/>
        </dgm:presLayoutVars>
      </dgm:prSet>
      <dgm:spPr/>
    </dgm:pt>
    <dgm:pt modelId="{4CE75018-99A5-4F1B-9655-065BEB78B100}" type="pres">
      <dgm:prSet presAssocID="{3DEFE4C7-7B57-46C9-893E-F0E621251186}" presName="sibTrans" presStyleLbl="sibTrans1D1" presStyleIdx="1" presStyleCnt="3"/>
      <dgm:spPr/>
    </dgm:pt>
    <dgm:pt modelId="{AFA2B05A-6B96-4780-AFCD-074D08BCB199}" type="pres">
      <dgm:prSet presAssocID="{3DEFE4C7-7B57-46C9-893E-F0E621251186}" presName="connectorText" presStyleLbl="sibTrans1D1" presStyleIdx="1" presStyleCnt="3"/>
      <dgm:spPr/>
    </dgm:pt>
    <dgm:pt modelId="{5D5BE7CC-1FA3-41BD-896D-6855866387F7}" type="pres">
      <dgm:prSet presAssocID="{D632CD0A-FC49-4DA1-A3A7-8CDD1E30D0FF}" presName="node" presStyleLbl="node1" presStyleIdx="2" presStyleCnt="4" custScaleX="173879">
        <dgm:presLayoutVars>
          <dgm:bulletEnabled val="1"/>
        </dgm:presLayoutVars>
      </dgm:prSet>
      <dgm:spPr/>
    </dgm:pt>
    <dgm:pt modelId="{CAEBD1B6-B0D0-419B-8D17-78F9DAFACD61}" type="pres">
      <dgm:prSet presAssocID="{4743CB90-AF6B-4FFE-B82F-B11376622AF6}" presName="sibTrans" presStyleLbl="sibTrans1D1" presStyleIdx="2" presStyleCnt="3"/>
      <dgm:spPr/>
    </dgm:pt>
    <dgm:pt modelId="{17FFBF49-C81B-4482-8520-4505FC23E92A}" type="pres">
      <dgm:prSet presAssocID="{4743CB90-AF6B-4FFE-B82F-B11376622AF6}" presName="connectorText" presStyleLbl="sibTrans1D1" presStyleIdx="2" presStyleCnt="3"/>
      <dgm:spPr/>
    </dgm:pt>
    <dgm:pt modelId="{2297AD2E-EEC2-434A-BC0D-B8859871ABB8}" type="pres">
      <dgm:prSet presAssocID="{60F48BDC-799E-4A4C-8E7D-E38123786B11}" presName="node" presStyleLbl="node1" presStyleIdx="3" presStyleCnt="4" custScaleX="154953">
        <dgm:presLayoutVars>
          <dgm:bulletEnabled val="1"/>
        </dgm:presLayoutVars>
      </dgm:prSet>
      <dgm:spPr/>
    </dgm:pt>
  </dgm:ptLst>
  <dgm:cxnLst>
    <dgm:cxn modelId="{D7586B14-5262-436B-89F7-E24DD90F82D6}" type="presOf" srcId="{60F48BDC-799E-4A4C-8E7D-E38123786B11}" destId="{2297AD2E-EEC2-434A-BC0D-B8859871ABB8}" srcOrd="0" destOrd="0" presId="urn:microsoft.com/office/officeart/2005/8/layout/bProcess3"/>
    <dgm:cxn modelId="{B531D334-FBB2-4DA0-860B-C6F7D4A6D0FA}" type="presOf" srcId="{0B6AA6D7-4504-4EFE-800E-CCFF7414FF97}" destId="{70DD7A22-4577-4EF7-B947-DF16CC3E0E4E}" srcOrd="0" destOrd="0" presId="urn:microsoft.com/office/officeart/2005/8/layout/bProcess3"/>
    <dgm:cxn modelId="{D4EAFC35-754E-4A80-A695-49467851A452}" srcId="{0B6AA6D7-4504-4EFE-800E-CCFF7414FF97}" destId="{D632CD0A-FC49-4DA1-A3A7-8CDD1E30D0FF}" srcOrd="2" destOrd="0" parTransId="{42431F65-0614-468F-8F3B-867364EC2718}" sibTransId="{4743CB90-AF6B-4FFE-B82F-B11376622AF6}"/>
    <dgm:cxn modelId="{54DD0E37-0916-413B-981F-275DA208F5F1}" type="presOf" srcId="{BEA05361-4B34-4523-9221-0944E9CDA7D1}" destId="{BF86CD06-5FF1-4424-AC7B-E8401BC17114}" srcOrd="0" destOrd="0" presId="urn:microsoft.com/office/officeart/2005/8/layout/bProcess3"/>
    <dgm:cxn modelId="{7A5ADF4B-A781-4900-8B7D-12F998583D17}" type="presOf" srcId="{7F916432-D157-4E46-A63C-07362CFC2318}" destId="{26B894D7-845D-4E9B-87EC-D2443D45B179}" srcOrd="0" destOrd="0" presId="urn:microsoft.com/office/officeart/2005/8/layout/bProcess3"/>
    <dgm:cxn modelId="{9755C780-8398-400A-B938-00EA5E5163F7}" srcId="{0B6AA6D7-4504-4EFE-800E-CCFF7414FF97}" destId="{60F48BDC-799E-4A4C-8E7D-E38123786B11}" srcOrd="3" destOrd="0" parTransId="{15B9E0A5-A48D-40B1-B05B-FF4AD1D2E200}" sibTransId="{5ECDA72C-F8E6-4DD9-AB9D-F50B2B94A320}"/>
    <dgm:cxn modelId="{B4E2388F-A481-4DC3-B2B0-08CD4DF3E6D7}" type="presOf" srcId="{4743CB90-AF6B-4FFE-B82F-B11376622AF6}" destId="{17FFBF49-C81B-4482-8520-4505FC23E92A}" srcOrd="1" destOrd="0" presId="urn:microsoft.com/office/officeart/2005/8/layout/bProcess3"/>
    <dgm:cxn modelId="{B7CD9493-8E54-4AE5-AE24-563FF243A96B}" type="presOf" srcId="{4743CB90-AF6B-4FFE-B82F-B11376622AF6}" destId="{CAEBD1B6-B0D0-419B-8D17-78F9DAFACD61}" srcOrd="0" destOrd="0" presId="urn:microsoft.com/office/officeart/2005/8/layout/bProcess3"/>
    <dgm:cxn modelId="{74D38C9C-A765-4F75-B88F-965591FC130E}" srcId="{0B6AA6D7-4504-4EFE-800E-CCFF7414FF97}" destId="{128CC1F3-0527-46C5-A487-9B7C20AEBE2E}" srcOrd="1" destOrd="0" parTransId="{3A285C7B-0F68-4BA4-9A51-D9582C042BC7}" sibTransId="{3DEFE4C7-7B57-46C9-893E-F0E621251186}"/>
    <dgm:cxn modelId="{680E10A8-2E33-4B05-9022-6F922E3A3F67}" type="presOf" srcId="{D632CD0A-FC49-4DA1-A3A7-8CDD1E30D0FF}" destId="{5D5BE7CC-1FA3-41BD-896D-6855866387F7}" srcOrd="0" destOrd="0" presId="urn:microsoft.com/office/officeart/2005/8/layout/bProcess3"/>
    <dgm:cxn modelId="{1E4799D0-2D0A-49BC-962B-7C7EC985FE9B}" type="presOf" srcId="{3DEFE4C7-7B57-46C9-893E-F0E621251186}" destId="{AFA2B05A-6B96-4780-AFCD-074D08BCB199}" srcOrd="1" destOrd="0" presId="urn:microsoft.com/office/officeart/2005/8/layout/bProcess3"/>
    <dgm:cxn modelId="{0FBAA0D6-B785-4EDE-98A6-680C100933B1}" srcId="{0B6AA6D7-4504-4EFE-800E-CCFF7414FF97}" destId="{7F916432-D157-4E46-A63C-07362CFC2318}" srcOrd="0" destOrd="0" parTransId="{D0A0F00F-A296-465B-A93E-18AB7A0D51CF}" sibTransId="{BEA05361-4B34-4523-9221-0944E9CDA7D1}"/>
    <dgm:cxn modelId="{F28D36DC-4BFB-43BA-B14E-FAF56F8C9A99}" type="presOf" srcId="{3DEFE4C7-7B57-46C9-893E-F0E621251186}" destId="{4CE75018-99A5-4F1B-9655-065BEB78B100}" srcOrd="0" destOrd="0" presId="urn:microsoft.com/office/officeart/2005/8/layout/bProcess3"/>
    <dgm:cxn modelId="{76A6C0EF-25F7-4688-A7C1-44F1DDC8F89C}" type="presOf" srcId="{128CC1F3-0527-46C5-A487-9B7C20AEBE2E}" destId="{453898D6-1127-4F84-A545-B76D32669414}" srcOrd="0" destOrd="0" presId="urn:microsoft.com/office/officeart/2005/8/layout/bProcess3"/>
    <dgm:cxn modelId="{1945EAEF-4E7B-4C6D-A4CB-F01DDD886409}" type="presOf" srcId="{BEA05361-4B34-4523-9221-0944E9CDA7D1}" destId="{17545156-AE78-4B4F-B3A1-778C0BD42488}" srcOrd="1" destOrd="0" presId="urn:microsoft.com/office/officeart/2005/8/layout/bProcess3"/>
    <dgm:cxn modelId="{6754812D-D491-4DDE-81AF-F006579FA520}" type="presParOf" srcId="{70DD7A22-4577-4EF7-B947-DF16CC3E0E4E}" destId="{26B894D7-845D-4E9B-87EC-D2443D45B179}" srcOrd="0" destOrd="0" presId="urn:microsoft.com/office/officeart/2005/8/layout/bProcess3"/>
    <dgm:cxn modelId="{ED11EAE6-9CBE-4112-A000-C9EE10BB7D27}" type="presParOf" srcId="{70DD7A22-4577-4EF7-B947-DF16CC3E0E4E}" destId="{BF86CD06-5FF1-4424-AC7B-E8401BC17114}" srcOrd="1" destOrd="0" presId="urn:microsoft.com/office/officeart/2005/8/layout/bProcess3"/>
    <dgm:cxn modelId="{96B802EC-94EA-4FD8-A6E5-1E6E3132F210}" type="presParOf" srcId="{BF86CD06-5FF1-4424-AC7B-E8401BC17114}" destId="{17545156-AE78-4B4F-B3A1-778C0BD42488}" srcOrd="0" destOrd="0" presId="urn:microsoft.com/office/officeart/2005/8/layout/bProcess3"/>
    <dgm:cxn modelId="{EF7C09DA-649F-4456-91B0-AD96B3E8092F}" type="presParOf" srcId="{70DD7A22-4577-4EF7-B947-DF16CC3E0E4E}" destId="{453898D6-1127-4F84-A545-B76D32669414}" srcOrd="2" destOrd="0" presId="urn:microsoft.com/office/officeart/2005/8/layout/bProcess3"/>
    <dgm:cxn modelId="{409B7C07-DC29-4780-9DE9-4E281CE04149}" type="presParOf" srcId="{70DD7A22-4577-4EF7-B947-DF16CC3E0E4E}" destId="{4CE75018-99A5-4F1B-9655-065BEB78B100}" srcOrd="3" destOrd="0" presId="urn:microsoft.com/office/officeart/2005/8/layout/bProcess3"/>
    <dgm:cxn modelId="{6BE85ECA-BA50-4763-99AA-FE0DE92F2DE1}" type="presParOf" srcId="{4CE75018-99A5-4F1B-9655-065BEB78B100}" destId="{AFA2B05A-6B96-4780-AFCD-074D08BCB199}" srcOrd="0" destOrd="0" presId="urn:microsoft.com/office/officeart/2005/8/layout/bProcess3"/>
    <dgm:cxn modelId="{4F64C91A-470E-40A9-8BFF-1F54A6926C7D}" type="presParOf" srcId="{70DD7A22-4577-4EF7-B947-DF16CC3E0E4E}" destId="{5D5BE7CC-1FA3-41BD-896D-6855866387F7}" srcOrd="4" destOrd="0" presId="urn:microsoft.com/office/officeart/2005/8/layout/bProcess3"/>
    <dgm:cxn modelId="{291B100B-8C41-413D-8CE0-E3A001F7856C}" type="presParOf" srcId="{70DD7A22-4577-4EF7-B947-DF16CC3E0E4E}" destId="{CAEBD1B6-B0D0-419B-8D17-78F9DAFACD61}" srcOrd="5" destOrd="0" presId="urn:microsoft.com/office/officeart/2005/8/layout/bProcess3"/>
    <dgm:cxn modelId="{4E740FA6-8343-4D64-A4F1-81EABCF10510}" type="presParOf" srcId="{CAEBD1B6-B0D0-419B-8D17-78F9DAFACD61}" destId="{17FFBF49-C81B-4482-8520-4505FC23E92A}" srcOrd="0" destOrd="0" presId="urn:microsoft.com/office/officeart/2005/8/layout/bProcess3"/>
    <dgm:cxn modelId="{66DD1856-C7E7-4EB4-AFC1-1248C3518BAC}" type="presParOf" srcId="{70DD7A22-4577-4EF7-B947-DF16CC3E0E4E}" destId="{2297AD2E-EEC2-434A-BC0D-B8859871ABB8}"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F9F479-9BF7-420D-9195-F484F87644D0}" type="doc">
      <dgm:prSet loTypeId="urn:microsoft.com/office/officeart/2005/8/layout/bProcess3" loCatId="process" qsTypeId="urn:microsoft.com/office/officeart/2005/8/quickstyle/simple1" qsCatId="simple" csTypeId="urn:microsoft.com/office/officeart/2005/8/colors/accent2_2" csCatId="accent2" phldr="1"/>
      <dgm:spPr/>
      <dgm:t>
        <a:bodyPr/>
        <a:lstStyle/>
        <a:p>
          <a:endParaRPr lang="en-US"/>
        </a:p>
      </dgm:t>
    </dgm:pt>
    <dgm:pt modelId="{CA32C9B6-5149-422D-A3D5-0D4A32B9249B}">
      <dgm:prSet phldrT="[Text]" custT="1"/>
      <dgm:spPr>
        <a:solidFill>
          <a:schemeClr val="accent4">
            <a:lumMod val="40000"/>
            <a:lumOff val="60000"/>
          </a:schemeClr>
        </a:solidFill>
      </dgm:spPr>
      <dgm:t>
        <a:bodyPr/>
        <a:lstStyle/>
        <a:p>
          <a:r>
            <a:rPr lang="en-US" sz="3200" dirty="0">
              <a:solidFill>
                <a:schemeClr val="tx1"/>
              </a:solidFill>
            </a:rPr>
            <a:t>A string of short sentences results in choppiness.</a:t>
          </a:r>
        </a:p>
      </dgm:t>
    </dgm:pt>
    <dgm:pt modelId="{39E4CC32-BF17-4C1B-AF62-BB41FACB6427}" type="parTrans" cxnId="{9E3F4D6F-9179-4C46-AF4E-47657BED6764}">
      <dgm:prSet/>
      <dgm:spPr/>
      <dgm:t>
        <a:bodyPr/>
        <a:lstStyle/>
        <a:p>
          <a:endParaRPr lang="en-US"/>
        </a:p>
      </dgm:t>
    </dgm:pt>
    <dgm:pt modelId="{0874CA2C-3F25-48C6-9D27-907D64205BC9}" type="sibTrans" cxnId="{9E3F4D6F-9179-4C46-AF4E-47657BED6764}">
      <dgm:prSet custT="1"/>
      <dgm:spPr>
        <a:solidFill>
          <a:schemeClr val="accent4">
            <a:lumMod val="40000"/>
            <a:lumOff val="60000"/>
          </a:schemeClr>
        </a:solidFill>
      </dgm:spPr>
      <dgm:t>
        <a:bodyPr/>
        <a:lstStyle/>
        <a:p>
          <a:endParaRPr lang="en-US" sz="3200">
            <a:solidFill>
              <a:schemeClr val="tx1"/>
            </a:solidFill>
          </a:endParaRPr>
        </a:p>
      </dgm:t>
    </dgm:pt>
    <dgm:pt modelId="{498A9713-8B16-4A8E-B725-F665A7EFBB8D}">
      <dgm:prSet phldrT="[Text]" custT="1"/>
      <dgm:spPr>
        <a:solidFill>
          <a:schemeClr val="accent4">
            <a:lumMod val="40000"/>
            <a:lumOff val="60000"/>
          </a:schemeClr>
        </a:solidFill>
      </dgm:spPr>
      <dgm:t>
        <a:bodyPr/>
        <a:lstStyle/>
        <a:p>
          <a:r>
            <a:rPr lang="en-US" sz="3200" dirty="0">
              <a:solidFill>
                <a:schemeClr val="tx1"/>
              </a:solidFill>
            </a:rPr>
            <a:t>each idea appears as an independent sentence</a:t>
          </a:r>
        </a:p>
      </dgm:t>
    </dgm:pt>
    <dgm:pt modelId="{64191A77-F4A8-4741-BE1B-DC06C20B8E9A}" type="parTrans" cxnId="{902EFB15-8460-49A3-B40D-5D8674E5E16D}">
      <dgm:prSet/>
      <dgm:spPr/>
      <dgm:t>
        <a:bodyPr/>
        <a:lstStyle/>
        <a:p>
          <a:endParaRPr lang="en-US"/>
        </a:p>
      </dgm:t>
    </dgm:pt>
    <dgm:pt modelId="{D8EB275D-68E4-47CF-9B33-8B238D457132}" type="sibTrans" cxnId="{902EFB15-8460-49A3-B40D-5D8674E5E16D}">
      <dgm:prSet custT="1"/>
      <dgm:spPr>
        <a:solidFill>
          <a:schemeClr val="accent4">
            <a:lumMod val="40000"/>
            <a:lumOff val="60000"/>
          </a:schemeClr>
        </a:solidFill>
      </dgm:spPr>
      <dgm:t>
        <a:bodyPr/>
        <a:lstStyle/>
        <a:p>
          <a:endParaRPr lang="en-US" sz="3200">
            <a:solidFill>
              <a:schemeClr val="tx1"/>
            </a:solidFill>
          </a:endParaRPr>
        </a:p>
      </dgm:t>
    </dgm:pt>
    <dgm:pt modelId="{F3F1D6B5-A1A6-4ABE-BD4A-58C919B0985D}">
      <dgm:prSet phldrT="[Text]" custT="1"/>
      <dgm:spPr>
        <a:solidFill>
          <a:schemeClr val="accent4">
            <a:lumMod val="40000"/>
            <a:lumOff val="60000"/>
          </a:schemeClr>
        </a:solidFill>
      </dgm:spPr>
      <dgm:t>
        <a:bodyPr/>
        <a:lstStyle/>
        <a:p>
          <a:r>
            <a:rPr lang="en-US" sz="3200" dirty="0">
              <a:solidFill>
                <a:schemeClr val="tx1"/>
              </a:solidFill>
            </a:rPr>
            <a:t>the effect of such a string is to deemphasize the more important ideas</a:t>
          </a:r>
        </a:p>
      </dgm:t>
    </dgm:pt>
    <dgm:pt modelId="{9724443B-83DE-481E-8DF7-79005F3F8360}" type="parTrans" cxnId="{43179A79-39E2-4118-AC7D-6C65D124B2EB}">
      <dgm:prSet/>
      <dgm:spPr/>
      <dgm:t>
        <a:bodyPr/>
        <a:lstStyle/>
        <a:p>
          <a:endParaRPr lang="en-US"/>
        </a:p>
      </dgm:t>
    </dgm:pt>
    <dgm:pt modelId="{496AF1FF-B146-4142-ACCC-54D095CB851A}" type="sibTrans" cxnId="{43179A79-39E2-4118-AC7D-6C65D124B2EB}">
      <dgm:prSet custT="1"/>
      <dgm:spPr>
        <a:solidFill>
          <a:schemeClr val="accent4">
            <a:lumMod val="40000"/>
            <a:lumOff val="60000"/>
          </a:schemeClr>
        </a:solidFill>
      </dgm:spPr>
      <dgm:t>
        <a:bodyPr/>
        <a:lstStyle/>
        <a:p>
          <a:endParaRPr lang="en-US" sz="3200">
            <a:solidFill>
              <a:schemeClr val="tx1"/>
            </a:solidFill>
          </a:endParaRPr>
        </a:p>
      </dgm:t>
    </dgm:pt>
    <dgm:pt modelId="{DB9CE7F0-7A57-4722-852B-1191AC9E99FF}">
      <dgm:prSet phldrT="[Text]" custT="1"/>
      <dgm:spPr>
        <a:solidFill>
          <a:schemeClr val="accent4">
            <a:lumMod val="40000"/>
            <a:lumOff val="60000"/>
          </a:schemeClr>
        </a:solidFill>
      </dgm:spPr>
      <dgm:t>
        <a:bodyPr/>
        <a:lstStyle/>
        <a:p>
          <a:r>
            <a:rPr lang="en-US" sz="3200" dirty="0">
              <a:solidFill>
                <a:schemeClr val="tx1"/>
              </a:solidFill>
            </a:rPr>
            <a:t>To avoid this, </a:t>
          </a:r>
          <a:r>
            <a:rPr lang="en-US" sz="3200">
              <a:solidFill>
                <a:schemeClr val="tx1"/>
              </a:solidFill>
            </a:rPr>
            <a:t>combine the subordinate </a:t>
          </a:r>
          <a:r>
            <a:rPr lang="en-US" sz="3200" dirty="0">
              <a:solidFill>
                <a:schemeClr val="tx1"/>
              </a:solidFill>
            </a:rPr>
            <a:t>ideas so that only the important ones are expressed as main clauses.</a:t>
          </a:r>
        </a:p>
      </dgm:t>
    </dgm:pt>
    <dgm:pt modelId="{DD8A9E56-F564-4B66-ABFD-4F3DFE875C2C}" type="parTrans" cxnId="{EF50D39B-3ECF-4072-9C5B-DE3DDB6937B8}">
      <dgm:prSet/>
      <dgm:spPr/>
      <dgm:t>
        <a:bodyPr/>
        <a:lstStyle/>
        <a:p>
          <a:endParaRPr lang="en-US"/>
        </a:p>
      </dgm:t>
    </dgm:pt>
    <dgm:pt modelId="{C25370A1-A830-44FA-BB19-30194CCFC1E2}" type="sibTrans" cxnId="{EF50D39B-3ECF-4072-9C5B-DE3DDB6937B8}">
      <dgm:prSet/>
      <dgm:spPr/>
      <dgm:t>
        <a:bodyPr/>
        <a:lstStyle/>
        <a:p>
          <a:endParaRPr lang="en-US"/>
        </a:p>
      </dgm:t>
    </dgm:pt>
    <dgm:pt modelId="{A314AAA9-D6A8-4A3C-A329-77662106E4D9}" type="pres">
      <dgm:prSet presAssocID="{48F9F479-9BF7-420D-9195-F484F87644D0}" presName="Name0" presStyleCnt="0">
        <dgm:presLayoutVars>
          <dgm:dir/>
          <dgm:resizeHandles val="exact"/>
        </dgm:presLayoutVars>
      </dgm:prSet>
      <dgm:spPr/>
    </dgm:pt>
    <dgm:pt modelId="{355EBF25-C49C-4CC3-93B8-9DB2FAA72692}" type="pres">
      <dgm:prSet presAssocID="{CA32C9B6-5149-422D-A3D5-0D4A32B9249B}" presName="node" presStyleLbl="node1" presStyleIdx="0" presStyleCnt="4" custScaleX="116402">
        <dgm:presLayoutVars>
          <dgm:bulletEnabled val="1"/>
        </dgm:presLayoutVars>
      </dgm:prSet>
      <dgm:spPr/>
    </dgm:pt>
    <dgm:pt modelId="{9A967625-FD00-4699-9C17-956C0D19AADD}" type="pres">
      <dgm:prSet presAssocID="{0874CA2C-3F25-48C6-9D27-907D64205BC9}" presName="sibTrans" presStyleLbl="sibTrans1D1" presStyleIdx="0" presStyleCnt="3"/>
      <dgm:spPr/>
    </dgm:pt>
    <dgm:pt modelId="{E2641848-1510-48A3-954D-503A8A731375}" type="pres">
      <dgm:prSet presAssocID="{0874CA2C-3F25-48C6-9D27-907D64205BC9}" presName="connectorText" presStyleLbl="sibTrans1D1" presStyleIdx="0" presStyleCnt="3"/>
      <dgm:spPr/>
    </dgm:pt>
    <dgm:pt modelId="{BCD42A9C-3359-4CE2-AE65-F3A118ED7299}" type="pres">
      <dgm:prSet presAssocID="{498A9713-8B16-4A8E-B725-F665A7EFBB8D}" presName="node" presStyleLbl="node1" presStyleIdx="1" presStyleCnt="4" custScaleX="142821">
        <dgm:presLayoutVars>
          <dgm:bulletEnabled val="1"/>
        </dgm:presLayoutVars>
      </dgm:prSet>
      <dgm:spPr/>
    </dgm:pt>
    <dgm:pt modelId="{FE76C9A2-AB60-4F09-AAE4-97696277C90F}" type="pres">
      <dgm:prSet presAssocID="{D8EB275D-68E4-47CF-9B33-8B238D457132}" presName="sibTrans" presStyleLbl="sibTrans1D1" presStyleIdx="1" presStyleCnt="3"/>
      <dgm:spPr/>
    </dgm:pt>
    <dgm:pt modelId="{5E4681BF-5E33-4DE5-9B48-74AD7421BC26}" type="pres">
      <dgm:prSet presAssocID="{D8EB275D-68E4-47CF-9B33-8B238D457132}" presName="connectorText" presStyleLbl="sibTrans1D1" presStyleIdx="1" presStyleCnt="3"/>
      <dgm:spPr/>
    </dgm:pt>
    <dgm:pt modelId="{27457FA6-CC9B-48E2-95DF-00498D61F5BB}" type="pres">
      <dgm:prSet presAssocID="{F3F1D6B5-A1A6-4ABE-BD4A-58C919B0985D}" presName="node" presStyleLbl="node1" presStyleIdx="2" presStyleCnt="4" custScaleX="130561">
        <dgm:presLayoutVars>
          <dgm:bulletEnabled val="1"/>
        </dgm:presLayoutVars>
      </dgm:prSet>
      <dgm:spPr/>
    </dgm:pt>
    <dgm:pt modelId="{6779DAAC-96AD-4255-B795-A50A4E2A1115}" type="pres">
      <dgm:prSet presAssocID="{496AF1FF-B146-4142-ACCC-54D095CB851A}" presName="sibTrans" presStyleLbl="sibTrans1D1" presStyleIdx="2" presStyleCnt="3"/>
      <dgm:spPr/>
    </dgm:pt>
    <dgm:pt modelId="{765E2B25-8456-4F61-A1C6-1C6B12C123DA}" type="pres">
      <dgm:prSet presAssocID="{496AF1FF-B146-4142-ACCC-54D095CB851A}" presName="connectorText" presStyleLbl="sibTrans1D1" presStyleIdx="2" presStyleCnt="3"/>
      <dgm:spPr/>
    </dgm:pt>
    <dgm:pt modelId="{342C5D77-7A25-467A-AE74-3BFD05169950}" type="pres">
      <dgm:prSet presAssocID="{DB9CE7F0-7A57-4722-852B-1191AC9E99FF}" presName="node" presStyleLbl="node1" presStyleIdx="3" presStyleCnt="4" custScaleX="155553">
        <dgm:presLayoutVars>
          <dgm:bulletEnabled val="1"/>
        </dgm:presLayoutVars>
      </dgm:prSet>
      <dgm:spPr/>
    </dgm:pt>
  </dgm:ptLst>
  <dgm:cxnLst>
    <dgm:cxn modelId="{FEBE7A05-E8E1-4897-9B04-4B31983DB2E7}" type="presOf" srcId="{CA32C9B6-5149-422D-A3D5-0D4A32B9249B}" destId="{355EBF25-C49C-4CC3-93B8-9DB2FAA72692}" srcOrd="0" destOrd="0" presId="urn:microsoft.com/office/officeart/2005/8/layout/bProcess3"/>
    <dgm:cxn modelId="{902EFB15-8460-49A3-B40D-5D8674E5E16D}" srcId="{48F9F479-9BF7-420D-9195-F484F87644D0}" destId="{498A9713-8B16-4A8E-B725-F665A7EFBB8D}" srcOrd="1" destOrd="0" parTransId="{64191A77-F4A8-4741-BE1B-DC06C20B8E9A}" sibTransId="{D8EB275D-68E4-47CF-9B33-8B238D457132}"/>
    <dgm:cxn modelId="{C695AC29-9A36-46EB-BA3F-2050768E88BB}" type="presOf" srcId="{48F9F479-9BF7-420D-9195-F484F87644D0}" destId="{A314AAA9-D6A8-4A3C-A329-77662106E4D9}" srcOrd="0" destOrd="0" presId="urn:microsoft.com/office/officeart/2005/8/layout/bProcess3"/>
    <dgm:cxn modelId="{A0ADED2C-EB48-49AD-9DE8-87C2F2E1C4F4}" type="presOf" srcId="{F3F1D6B5-A1A6-4ABE-BD4A-58C919B0985D}" destId="{27457FA6-CC9B-48E2-95DF-00498D61F5BB}" srcOrd="0" destOrd="0" presId="urn:microsoft.com/office/officeart/2005/8/layout/bProcess3"/>
    <dgm:cxn modelId="{5A8E8136-B1ED-4689-B423-01C6179EEC4E}" type="presOf" srcId="{0874CA2C-3F25-48C6-9D27-907D64205BC9}" destId="{E2641848-1510-48A3-954D-503A8A731375}" srcOrd="1" destOrd="0" presId="urn:microsoft.com/office/officeart/2005/8/layout/bProcess3"/>
    <dgm:cxn modelId="{49B4215C-9FB6-4FCD-BC52-E5FC4BCC0603}" type="presOf" srcId="{D8EB275D-68E4-47CF-9B33-8B238D457132}" destId="{FE76C9A2-AB60-4F09-AAE4-97696277C90F}" srcOrd="0" destOrd="0" presId="urn:microsoft.com/office/officeart/2005/8/layout/bProcess3"/>
    <dgm:cxn modelId="{95FF544A-C7A7-427D-ADD6-E237C0766F54}" type="presOf" srcId="{DB9CE7F0-7A57-4722-852B-1191AC9E99FF}" destId="{342C5D77-7A25-467A-AE74-3BFD05169950}" srcOrd="0" destOrd="0" presId="urn:microsoft.com/office/officeart/2005/8/layout/bProcess3"/>
    <dgm:cxn modelId="{9E3F4D6F-9179-4C46-AF4E-47657BED6764}" srcId="{48F9F479-9BF7-420D-9195-F484F87644D0}" destId="{CA32C9B6-5149-422D-A3D5-0D4A32B9249B}" srcOrd="0" destOrd="0" parTransId="{39E4CC32-BF17-4C1B-AF62-BB41FACB6427}" sibTransId="{0874CA2C-3F25-48C6-9D27-907D64205BC9}"/>
    <dgm:cxn modelId="{43179A79-39E2-4118-AC7D-6C65D124B2EB}" srcId="{48F9F479-9BF7-420D-9195-F484F87644D0}" destId="{F3F1D6B5-A1A6-4ABE-BD4A-58C919B0985D}" srcOrd="2" destOrd="0" parTransId="{9724443B-83DE-481E-8DF7-79005F3F8360}" sibTransId="{496AF1FF-B146-4142-ACCC-54D095CB851A}"/>
    <dgm:cxn modelId="{2A089A81-0C61-4BFD-9E78-908A7FAE0955}" type="presOf" srcId="{D8EB275D-68E4-47CF-9B33-8B238D457132}" destId="{5E4681BF-5E33-4DE5-9B48-74AD7421BC26}" srcOrd="1" destOrd="0" presId="urn:microsoft.com/office/officeart/2005/8/layout/bProcess3"/>
    <dgm:cxn modelId="{7B509B81-A12F-45BD-8E1E-301CE36AC026}" type="presOf" srcId="{498A9713-8B16-4A8E-B725-F665A7EFBB8D}" destId="{BCD42A9C-3359-4CE2-AE65-F3A118ED7299}" srcOrd="0" destOrd="0" presId="urn:microsoft.com/office/officeart/2005/8/layout/bProcess3"/>
    <dgm:cxn modelId="{EF50D39B-3ECF-4072-9C5B-DE3DDB6937B8}" srcId="{48F9F479-9BF7-420D-9195-F484F87644D0}" destId="{DB9CE7F0-7A57-4722-852B-1191AC9E99FF}" srcOrd="3" destOrd="0" parTransId="{DD8A9E56-F564-4B66-ABFD-4F3DFE875C2C}" sibTransId="{C25370A1-A830-44FA-BB19-30194CCFC1E2}"/>
    <dgm:cxn modelId="{C7FEB4A3-9D88-4BC0-86AB-D38B7015830B}" type="presOf" srcId="{0874CA2C-3F25-48C6-9D27-907D64205BC9}" destId="{9A967625-FD00-4699-9C17-956C0D19AADD}" srcOrd="0" destOrd="0" presId="urn:microsoft.com/office/officeart/2005/8/layout/bProcess3"/>
    <dgm:cxn modelId="{8D6C6FDA-5904-461C-BAC0-71FC4E9DD3AF}" type="presOf" srcId="{496AF1FF-B146-4142-ACCC-54D095CB851A}" destId="{765E2B25-8456-4F61-A1C6-1C6B12C123DA}" srcOrd="1" destOrd="0" presId="urn:microsoft.com/office/officeart/2005/8/layout/bProcess3"/>
    <dgm:cxn modelId="{B975C6F6-6B00-4F3E-AFA1-B6A515AF422B}" type="presOf" srcId="{496AF1FF-B146-4142-ACCC-54D095CB851A}" destId="{6779DAAC-96AD-4255-B795-A50A4E2A1115}" srcOrd="0" destOrd="0" presId="urn:microsoft.com/office/officeart/2005/8/layout/bProcess3"/>
    <dgm:cxn modelId="{755D8F93-A9E1-43F9-8B0D-A1AF000779F7}" type="presParOf" srcId="{A314AAA9-D6A8-4A3C-A329-77662106E4D9}" destId="{355EBF25-C49C-4CC3-93B8-9DB2FAA72692}" srcOrd="0" destOrd="0" presId="urn:microsoft.com/office/officeart/2005/8/layout/bProcess3"/>
    <dgm:cxn modelId="{0E2C1D05-D51D-401F-9565-F294CAE5854C}" type="presParOf" srcId="{A314AAA9-D6A8-4A3C-A329-77662106E4D9}" destId="{9A967625-FD00-4699-9C17-956C0D19AADD}" srcOrd="1" destOrd="0" presId="urn:microsoft.com/office/officeart/2005/8/layout/bProcess3"/>
    <dgm:cxn modelId="{88F6AD6F-1E8F-4401-8CBC-4A73820D2C47}" type="presParOf" srcId="{9A967625-FD00-4699-9C17-956C0D19AADD}" destId="{E2641848-1510-48A3-954D-503A8A731375}" srcOrd="0" destOrd="0" presId="urn:microsoft.com/office/officeart/2005/8/layout/bProcess3"/>
    <dgm:cxn modelId="{21ED318B-8A8A-4FAB-9C7F-88B19B670F52}" type="presParOf" srcId="{A314AAA9-D6A8-4A3C-A329-77662106E4D9}" destId="{BCD42A9C-3359-4CE2-AE65-F3A118ED7299}" srcOrd="2" destOrd="0" presId="urn:microsoft.com/office/officeart/2005/8/layout/bProcess3"/>
    <dgm:cxn modelId="{B7296980-4C41-4938-AD32-6C9C5DFD816C}" type="presParOf" srcId="{A314AAA9-D6A8-4A3C-A329-77662106E4D9}" destId="{FE76C9A2-AB60-4F09-AAE4-97696277C90F}" srcOrd="3" destOrd="0" presId="urn:microsoft.com/office/officeart/2005/8/layout/bProcess3"/>
    <dgm:cxn modelId="{AE4E9CE0-21BB-4070-9ED1-CEF2237DF24A}" type="presParOf" srcId="{FE76C9A2-AB60-4F09-AAE4-97696277C90F}" destId="{5E4681BF-5E33-4DE5-9B48-74AD7421BC26}" srcOrd="0" destOrd="0" presId="urn:microsoft.com/office/officeart/2005/8/layout/bProcess3"/>
    <dgm:cxn modelId="{C8405708-7F5D-44C8-8FA9-3571B183AF3D}" type="presParOf" srcId="{A314AAA9-D6A8-4A3C-A329-77662106E4D9}" destId="{27457FA6-CC9B-48E2-95DF-00498D61F5BB}" srcOrd="4" destOrd="0" presId="urn:microsoft.com/office/officeart/2005/8/layout/bProcess3"/>
    <dgm:cxn modelId="{381DB21E-9FC6-43EB-8379-C8E616B55E4A}" type="presParOf" srcId="{A314AAA9-D6A8-4A3C-A329-77662106E4D9}" destId="{6779DAAC-96AD-4255-B795-A50A4E2A1115}" srcOrd="5" destOrd="0" presId="urn:microsoft.com/office/officeart/2005/8/layout/bProcess3"/>
    <dgm:cxn modelId="{9BFA95E4-ED3E-4AFA-83C6-9300E4654717}" type="presParOf" srcId="{6779DAAC-96AD-4255-B795-A50A4E2A1115}" destId="{765E2B25-8456-4F61-A1C6-1C6B12C123DA}" srcOrd="0" destOrd="0" presId="urn:microsoft.com/office/officeart/2005/8/layout/bProcess3"/>
    <dgm:cxn modelId="{A6AB25B0-BB0C-4B8B-8EC0-693D81005DE5}" type="presParOf" srcId="{A314AAA9-D6A8-4A3C-A329-77662106E4D9}" destId="{342C5D77-7A25-467A-AE74-3BFD05169950}"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AB82ED-DE65-49AC-9B6E-864E79AFB39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D084B584-0DB2-4A89-812B-F3BB0F380699}">
      <dgm:prSet phldrT="[Text]" custT="1"/>
      <dgm:spPr/>
      <dgm:t>
        <a:bodyPr/>
        <a:lstStyle/>
        <a:p>
          <a:r>
            <a:rPr lang="en-US" sz="1800"/>
            <a:t>Resume</a:t>
          </a:r>
        </a:p>
      </dgm:t>
    </dgm:pt>
    <dgm:pt modelId="{E0534595-621A-4100-8829-075B5A92DD10}" type="parTrans" cxnId="{53D5FB49-E388-465F-BD92-A03BE9D04FF2}">
      <dgm:prSet/>
      <dgm:spPr/>
      <dgm:t>
        <a:bodyPr/>
        <a:lstStyle/>
        <a:p>
          <a:endParaRPr lang="en-US"/>
        </a:p>
      </dgm:t>
    </dgm:pt>
    <dgm:pt modelId="{8E7A5CD4-2ACE-44D3-84AE-0AF9E4E394DF}" type="sibTrans" cxnId="{53D5FB49-E388-465F-BD92-A03BE9D04FF2}">
      <dgm:prSet custT="1"/>
      <dgm:spPr/>
      <dgm:t>
        <a:bodyPr/>
        <a:lstStyle/>
        <a:p>
          <a:endParaRPr lang="en-US" sz="1800"/>
        </a:p>
      </dgm:t>
    </dgm:pt>
    <dgm:pt modelId="{614A1831-3E4D-422F-B4C7-EFA78445D7FE}">
      <dgm:prSet phldrT="[Text]" custT="1"/>
      <dgm:spPr/>
      <dgm:t>
        <a:bodyPr/>
        <a:lstStyle/>
        <a:p>
          <a:r>
            <a:rPr lang="en-US" sz="1800" dirty="0"/>
            <a:t>E-mail Message</a:t>
          </a:r>
        </a:p>
      </dgm:t>
    </dgm:pt>
    <dgm:pt modelId="{FF1E0A01-FA14-478A-8205-4AE9E06F7542}" type="parTrans" cxnId="{EA3D7550-0396-42C6-A1AB-C966A4988F4A}">
      <dgm:prSet/>
      <dgm:spPr/>
      <dgm:t>
        <a:bodyPr/>
        <a:lstStyle/>
        <a:p>
          <a:endParaRPr lang="en-US"/>
        </a:p>
      </dgm:t>
    </dgm:pt>
    <dgm:pt modelId="{A85A5A21-FA95-4930-8B97-BDCDB15132C5}" type="sibTrans" cxnId="{EA3D7550-0396-42C6-A1AB-C966A4988F4A}">
      <dgm:prSet custT="1"/>
      <dgm:spPr/>
      <dgm:t>
        <a:bodyPr/>
        <a:lstStyle/>
        <a:p>
          <a:endParaRPr lang="en-US" sz="1800"/>
        </a:p>
      </dgm:t>
    </dgm:pt>
    <dgm:pt modelId="{C75F14A8-472F-4B49-A27E-70426114C724}">
      <dgm:prSet phldrT="[Text]" custT="1"/>
      <dgm:spPr/>
      <dgm:t>
        <a:bodyPr/>
        <a:lstStyle/>
        <a:p>
          <a:r>
            <a:rPr lang="en-US" sz="1800" dirty="0"/>
            <a:t>Mobile Messages</a:t>
          </a:r>
        </a:p>
      </dgm:t>
    </dgm:pt>
    <dgm:pt modelId="{27606E43-EE89-457B-AB14-24AE1743946C}" type="parTrans" cxnId="{71AC7DCF-5F0A-40D5-8BA8-CB50D9184015}">
      <dgm:prSet/>
      <dgm:spPr/>
      <dgm:t>
        <a:bodyPr/>
        <a:lstStyle/>
        <a:p>
          <a:endParaRPr lang="en-US"/>
        </a:p>
      </dgm:t>
    </dgm:pt>
    <dgm:pt modelId="{89EB8166-94E6-4438-A55D-FD9898F7DE9B}" type="sibTrans" cxnId="{71AC7DCF-5F0A-40D5-8BA8-CB50D9184015}">
      <dgm:prSet custT="1"/>
      <dgm:spPr/>
      <dgm:t>
        <a:bodyPr/>
        <a:lstStyle/>
        <a:p>
          <a:endParaRPr lang="en-US" sz="1800"/>
        </a:p>
      </dgm:t>
    </dgm:pt>
    <dgm:pt modelId="{689583B7-422A-4CE1-A217-A9360BD3CA3D}">
      <dgm:prSet phldrT="[Text]" custT="1"/>
      <dgm:spPr/>
      <dgm:t>
        <a:bodyPr/>
        <a:lstStyle/>
        <a:p>
          <a:r>
            <a:rPr lang="en-US" sz="1800" dirty="0"/>
            <a:t>Online Help Screens</a:t>
          </a:r>
        </a:p>
      </dgm:t>
    </dgm:pt>
    <dgm:pt modelId="{6B0EF464-F216-4748-9657-5CA324AEBC84}" type="parTrans" cxnId="{D4234FCB-A376-4FB6-88D7-3C38604A856A}">
      <dgm:prSet/>
      <dgm:spPr/>
      <dgm:t>
        <a:bodyPr/>
        <a:lstStyle/>
        <a:p>
          <a:endParaRPr lang="en-US"/>
        </a:p>
      </dgm:t>
    </dgm:pt>
    <dgm:pt modelId="{812E7F7A-5502-474B-AE8B-ECA8DE1A62D5}" type="sibTrans" cxnId="{D4234FCB-A376-4FB6-88D7-3C38604A856A}">
      <dgm:prSet custT="1"/>
      <dgm:spPr/>
      <dgm:t>
        <a:bodyPr/>
        <a:lstStyle/>
        <a:p>
          <a:endParaRPr lang="en-US" sz="1800"/>
        </a:p>
      </dgm:t>
    </dgm:pt>
    <dgm:pt modelId="{535A1FE5-6A1E-4DBB-B730-169759179302}">
      <dgm:prSet phldrT="[Text]" custT="1"/>
      <dgm:spPr/>
      <dgm:t>
        <a:bodyPr/>
        <a:lstStyle/>
        <a:p>
          <a:r>
            <a:rPr lang="en-US" sz="1800" dirty="0"/>
            <a:t>Microsoft PowerPoint</a:t>
          </a:r>
        </a:p>
      </dgm:t>
    </dgm:pt>
    <dgm:pt modelId="{ABDAED4D-17D7-48B7-9C67-06BC557C6FCD}" type="parTrans" cxnId="{C2C4F352-E12D-4340-965D-7E5304285016}">
      <dgm:prSet/>
      <dgm:spPr/>
      <dgm:t>
        <a:bodyPr/>
        <a:lstStyle/>
        <a:p>
          <a:endParaRPr lang="en-US"/>
        </a:p>
      </dgm:t>
    </dgm:pt>
    <dgm:pt modelId="{CB73AD46-54E1-4311-A2BD-8372C9D9189A}" type="sibTrans" cxnId="{C2C4F352-E12D-4340-965D-7E5304285016}">
      <dgm:prSet custT="1"/>
      <dgm:spPr/>
      <dgm:t>
        <a:bodyPr/>
        <a:lstStyle/>
        <a:p>
          <a:endParaRPr lang="en-US" sz="1800"/>
        </a:p>
      </dgm:t>
    </dgm:pt>
    <dgm:pt modelId="{3E785F94-62C3-4D23-B07C-451431CA9C9E}">
      <dgm:prSet phldrT="[Text]" custT="1"/>
      <dgm:spPr/>
      <dgm:t>
        <a:bodyPr/>
        <a:lstStyle/>
        <a:p>
          <a:r>
            <a:rPr lang="en-US" sz="1800" dirty="0"/>
            <a:t>A one-page resume is standard</a:t>
          </a:r>
        </a:p>
      </dgm:t>
    </dgm:pt>
    <dgm:pt modelId="{4BB37BD7-76FA-458B-AE8E-13E090ED57EF}" type="parTrans" cxnId="{9FBFF507-32AD-461D-A6A9-339F81441A54}">
      <dgm:prSet/>
      <dgm:spPr/>
      <dgm:t>
        <a:bodyPr/>
        <a:lstStyle/>
        <a:p>
          <a:endParaRPr lang="en-US"/>
        </a:p>
      </dgm:t>
    </dgm:pt>
    <dgm:pt modelId="{0DD66405-DF63-4172-8752-21629FABDD6E}" type="sibTrans" cxnId="{9FBFF507-32AD-461D-A6A9-339F81441A54}">
      <dgm:prSet/>
      <dgm:spPr/>
      <dgm:t>
        <a:bodyPr/>
        <a:lstStyle/>
        <a:p>
          <a:endParaRPr lang="en-US"/>
        </a:p>
      </dgm:t>
    </dgm:pt>
    <dgm:pt modelId="{B7714D32-EDF0-4EE4-9263-BE84FB0559E6}">
      <dgm:prSet phldrT="[Text]" custT="1"/>
      <dgm:spPr/>
      <dgm:t>
        <a:bodyPr/>
        <a:lstStyle/>
        <a:p>
          <a:r>
            <a:rPr lang="en-US" sz="1800" dirty="0"/>
            <a:t>It allows for only about 55 lines of text.</a:t>
          </a:r>
        </a:p>
      </dgm:t>
    </dgm:pt>
    <dgm:pt modelId="{C0759677-4096-4694-A0CF-A8903FF6AA6E}" type="parTrans" cxnId="{CE1E068A-E2CB-490D-8CF9-969D434EA1D5}">
      <dgm:prSet/>
      <dgm:spPr/>
      <dgm:t>
        <a:bodyPr/>
        <a:lstStyle/>
        <a:p>
          <a:endParaRPr lang="en-US"/>
        </a:p>
      </dgm:t>
    </dgm:pt>
    <dgm:pt modelId="{B1F94CED-C36C-4205-9902-71D7326F1AC9}" type="sibTrans" cxnId="{CE1E068A-E2CB-490D-8CF9-969D434EA1D5}">
      <dgm:prSet/>
      <dgm:spPr/>
      <dgm:t>
        <a:bodyPr/>
        <a:lstStyle/>
        <a:p>
          <a:endParaRPr lang="en-US"/>
        </a:p>
      </dgm:t>
    </dgm:pt>
    <dgm:pt modelId="{53833302-7AC9-47F3-9C40-05DBE6029203}">
      <dgm:prSet phldrT="[Text]" custT="1"/>
      <dgm:spPr/>
      <dgm:t>
        <a:bodyPr/>
        <a:lstStyle/>
        <a:p>
          <a:r>
            <a:rPr lang="en-US" sz="1800" dirty="0"/>
            <a:t>Each line allows for only about 70 to 80 characters.</a:t>
          </a:r>
        </a:p>
      </dgm:t>
    </dgm:pt>
    <dgm:pt modelId="{89BE0DFC-D033-4D64-87F2-F7DBAEBD3BCF}" type="parTrans" cxnId="{F8EBAD2B-39F8-4B69-A0F5-6D9B7D972280}">
      <dgm:prSet/>
      <dgm:spPr/>
      <dgm:t>
        <a:bodyPr/>
        <a:lstStyle/>
        <a:p>
          <a:endParaRPr lang="en-US"/>
        </a:p>
      </dgm:t>
    </dgm:pt>
    <dgm:pt modelId="{1D1C9F3C-6083-4D0C-979A-097E1D1D717F}" type="sibTrans" cxnId="{F8EBAD2B-39F8-4B69-A0F5-6D9B7D972280}">
      <dgm:prSet/>
      <dgm:spPr/>
      <dgm:t>
        <a:bodyPr/>
        <a:lstStyle/>
        <a:p>
          <a:endParaRPr lang="en-US"/>
        </a:p>
      </dgm:t>
    </dgm:pt>
    <dgm:pt modelId="{C459B83F-B3C6-44A6-B9D8-C38C0217D041}">
      <dgm:prSet phldrT="[Text]" custT="1"/>
      <dgm:spPr/>
      <dgm:t>
        <a:bodyPr/>
        <a:lstStyle/>
        <a:p>
          <a:r>
            <a:rPr lang="en-US" sz="1800" dirty="0"/>
            <a:t>It should be limited to about 20 lines of a text.</a:t>
          </a:r>
        </a:p>
      </dgm:t>
    </dgm:pt>
    <dgm:pt modelId="{045725D2-68C8-49BA-B895-F9D931C78983}" type="parTrans" cxnId="{8F7C646B-4F3F-4CE9-B974-EA255993D08B}">
      <dgm:prSet/>
      <dgm:spPr/>
      <dgm:t>
        <a:bodyPr/>
        <a:lstStyle/>
        <a:p>
          <a:endParaRPr lang="en-US"/>
        </a:p>
      </dgm:t>
    </dgm:pt>
    <dgm:pt modelId="{99AF222B-9963-4923-9E6D-12B5754921B4}" type="sibTrans" cxnId="{8F7C646B-4F3F-4CE9-B974-EA255993D08B}">
      <dgm:prSet/>
      <dgm:spPr/>
      <dgm:t>
        <a:bodyPr/>
        <a:lstStyle/>
        <a:p>
          <a:endParaRPr lang="en-US"/>
        </a:p>
      </dgm:t>
    </dgm:pt>
    <dgm:pt modelId="{79DBB696-459B-4913-9931-AC78C2BC919B}">
      <dgm:prSet phldrT="[Text]" custT="1"/>
      <dgm:spPr/>
      <dgm:t>
        <a:bodyPr/>
        <a:lstStyle/>
        <a:p>
          <a:r>
            <a:rPr lang="en-US" sz="1800" dirty="0"/>
            <a:t>It should be according to the screen size.</a:t>
          </a:r>
        </a:p>
      </dgm:t>
    </dgm:pt>
    <dgm:pt modelId="{4BD472EA-9D7B-4E65-AB6D-07E3E6FC988D}" type="parTrans" cxnId="{5E92F05D-5D03-40AE-BCAE-97DBE7C173B3}">
      <dgm:prSet/>
      <dgm:spPr/>
      <dgm:t>
        <a:bodyPr/>
        <a:lstStyle/>
        <a:p>
          <a:endParaRPr lang="en-US"/>
        </a:p>
      </dgm:t>
    </dgm:pt>
    <dgm:pt modelId="{01405BF6-7E25-43EC-864A-252881F76A77}" type="sibTrans" cxnId="{5E92F05D-5D03-40AE-BCAE-97DBE7C173B3}">
      <dgm:prSet/>
      <dgm:spPr/>
      <dgm:t>
        <a:bodyPr/>
        <a:lstStyle/>
        <a:p>
          <a:endParaRPr lang="en-US"/>
        </a:p>
      </dgm:t>
    </dgm:pt>
    <dgm:pt modelId="{B7984B83-72F0-466F-8FB4-852271B74127}">
      <dgm:prSet phldrT="[Text]" custT="1"/>
      <dgm:spPr/>
      <dgm:t>
        <a:bodyPr/>
        <a:lstStyle/>
        <a:p>
          <a:r>
            <a:rPr lang="en-US" sz="1800" dirty="0"/>
            <a:t>It is limited by the size of screen.</a:t>
          </a:r>
        </a:p>
      </dgm:t>
    </dgm:pt>
    <dgm:pt modelId="{F2515974-1FD3-4F35-A41D-EA1DA47A8C7B}" type="parTrans" cxnId="{C1B06B68-AC87-4B8E-BF66-EE839D5C59B2}">
      <dgm:prSet/>
      <dgm:spPr/>
      <dgm:t>
        <a:bodyPr/>
        <a:lstStyle/>
        <a:p>
          <a:endParaRPr lang="en-US"/>
        </a:p>
      </dgm:t>
    </dgm:pt>
    <dgm:pt modelId="{6440AB25-3406-483F-9A20-0EBF308F4467}" type="sibTrans" cxnId="{C1B06B68-AC87-4B8E-BF66-EE839D5C59B2}">
      <dgm:prSet/>
      <dgm:spPr/>
      <dgm:t>
        <a:bodyPr/>
        <a:lstStyle/>
        <a:p>
          <a:endParaRPr lang="en-US"/>
        </a:p>
      </dgm:t>
    </dgm:pt>
    <dgm:pt modelId="{CAC159CE-A261-4599-A5B4-BBB8BF208465}">
      <dgm:prSet phldrT="[Text]" custT="1"/>
      <dgm:spPr/>
      <dgm:t>
        <a:bodyPr/>
        <a:lstStyle/>
        <a:p>
          <a:r>
            <a:rPr lang="en-US" sz="1800" dirty="0"/>
            <a:t>Fit in your message within the box</a:t>
          </a:r>
        </a:p>
      </dgm:t>
    </dgm:pt>
    <dgm:pt modelId="{DF6FE6FB-0820-467D-B0AE-191EAAC4F80F}" type="parTrans" cxnId="{AC87CCA7-2407-428A-BB85-7D0C1CDE4F59}">
      <dgm:prSet/>
      <dgm:spPr/>
      <dgm:t>
        <a:bodyPr/>
        <a:lstStyle/>
        <a:p>
          <a:endParaRPr lang="en-US"/>
        </a:p>
      </dgm:t>
    </dgm:pt>
    <dgm:pt modelId="{2E6EF395-0645-4D1E-A7FA-ED472E3FB24B}" type="sibTrans" cxnId="{AC87CCA7-2407-428A-BB85-7D0C1CDE4F59}">
      <dgm:prSet/>
      <dgm:spPr/>
      <dgm:t>
        <a:bodyPr/>
        <a:lstStyle/>
        <a:p>
          <a:endParaRPr lang="en-US"/>
        </a:p>
      </dgm:t>
    </dgm:pt>
    <dgm:pt modelId="{7DB4670B-2CD5-46B6-B9FF-00F50D802DF7}">
      <dgm:prSet phldrT="[Text]" custT="1"/>
      <dgm:spPr/>
      <dgm:t>
        <a:bodyPr/>
        <a:lstStyle/>
        <a:p>
          <a:r>
            <a:rPr lang="en-US" sz="1800" dirty="0"/>
            <a:t>Twitter and Instant Messages</a:t>
          </a:r>
        </a:p>
      </dgm:t>
    </dgm:pt>
    <dgm:pt modelId="{B388E134-B0E8-4F00-9164-808B6F8A45AA}" type="parTrans" cxnId="{529E6E06-2211-43ED-B6A1-9CD07056455B}">
      <dgm:prSet/>
      <dgm:spPr/>
      <dgm:t>
        <a:bodyPr/>
        <a:lstStyle/>
        <a:p>
          <a:endParaRPr lang="en-US"/>
        </a:p>
      </dgm:t>
    </dgm:pt>
    <dgm:pt modelId="{9524D5EF-82E2-479A-BD1F-DE406B21EEAC}" type="sibTrans" cxnId="{529E6E06-2211-43ED-B6A1-9CD07056455B}">
      <dgm:prSet/>
      <dgm:spPr/>
      <dgm:t>
        <a:bodyPr/>
        <a:lstStyle/>
        <a:p>
          <a:endParaRPr lang="en-US"/>
        </a:p>
      </dgm:t>
    </dgm:pt>
    <dgm:pt modelId="{E8AC4FDF-2662-42C7-8C2D-869CA252CF5A}" type="pres">
      <dgm:prSet presAssocID="{BBAB82ED-DE65-49AC-9B6E-864E79AFB39F}" presName="Name0" presStyleCnt="0">
        <dgm:presLayoutVars>
          <dgm:dir/>
          <dgm:resizeHandles val="exact"/>
        </dgm:presLayoutVars>
      </dgm:prSet>
      <dgm:spPr/>
    </dgm:pt>
    <dgm:pt modelId="{E89A2C52-6AE9-4B05-A842-C7E82D4205FB}" type="pres">
      <dgm:prSet presAssocID="{D084B584-0DB2-4A89-812B-F3BB0F380699}" presName="node" presStyleLbl="node1" presStyleIdx="0" presStyleCnt="6" custScaleX="160209" custScaleY="167503">
        <dgm:presLayoutVars>
          <dgm:bulletEnabled val="1"/>
        </dgm:presLayoutVars>
      </dgm:prSet>
      <dgm:spPr/>
    </dgm:pt>
    <dgm:pt modelId="{814B2A06-AB0E-4180-94D3-5608157A6C3D}" type="pres">
      <dgm:prSet presAssocID="{8E7A5CD4-2ACE-44D3-84AE-0AF9E4E394DF}" presName="sibTrans" presStyleLbl="sibTrans1D1" presStyleIdx="0" presStyleCnt="5"/>
      <dgm:spPr/>
    </dgm:pt>
    <dgm:pt modelId="{CAE1A494-8A08-4032-BDE2-2D04FD22E80E}" type="pres">
      <dgm:prSet presAssocID="{8E7A5CD4-2ACE-44D3-84AE-0AF9E4E394DF}" presName="connectorText" presStyleLbl="sibTrans1D1" presStyleIdx="0" presStyleCnt="5"/>
      <dgm:spPr/>
    </dgm:pt>
    <dgm:pt modelId="{E4DA4E23-96F3-4EFF-9090-BEAE0D07E7DE}" type="pres">
      <dgm:prSet presAssocID="{614A1831-3E4D-422F-B4C7-EFA78445D7FE}" presName="node" presStyleLbl="node1" presStyleIdx="1" presStyleCnt="6" custScaleX="121184" custScaleY="75407">
        <dgm:presLayoutVars>
          <dgm:bulletEnabled val="1"/>
        </dgm:presLayoutVars>
      </dgm:prSet>
      <dgm:spPr/>
    </dgm:pt>
    <dgm:pt modelId="{CB18A7DC-50F8-48BF-AB87-30E68985D63D}" type="pres">
      <dgm:prSet presAssocID="{A85A5A21-FA95-4930-8B97-BDCDB15132C5}" presName="sibTrans" presStyleLbl="sibTrans1D1" presStyleIdx="1" presStyleCnt="5"/>
      <dgm:spPr/>
    </dgm:pt>
    <dgm:pt modelId="{0D82D085-EBE0-4407-9343-36DCB2EA2080}" type="pres">
      <dgm:prSet presAssocID="{A85A5A21-FA95-4930-8B97-BDCDB15132C5}" presName="connectorText" presStyleLbl="sibTrans1D1" presStyleIdx="1" presStyleCnt="5"/>
      <dgm:spPr/>
    </dgm:pt>
    <dgm:pt modelId="{64D67CA5-EADF-4A83-859B-C097B2A33EDD}" type="pres">
      <dgm:prSet presAssocID="{C75F14A8-472F-4B49-A27E-70426114C724}" presName="node" presStyleLbl="node1" presStyleIdx="2" presStyleCnt="6" custScaleY="110997">
        <dgm:presLayoutVars>
          <dgm:bulletEnabled val="1"/>
        </dgm:presLayoutVars>
      </dgm:prSet>
      <dgm:spPr/>
    </dgm:pt>
    <dgm:pt modelId="{10B2D075-68C0-4D06-BD0E-76817D8805F8}" type="pres">
      <dgm:prSet presAssocID="{89EB8166-94E6-4438-A55D-FD9898F7DE9B}" presName="sibTrans" presStyleLbl="sibTrans1D1" presStyleIdx="2" presStyleCnt="5"/>
      <dgm:spPr/>
    </dgm:pt>
    <dgm:pt modelId="{81BF79C1-6287-41B5-90C8-F52EFC777B80}" type="pres">
      <dgm:prSet presAssocID="{89EB8166-94E6-4438-A55D-FD9898F7DE9B}" presName="connectorText" presStyleLbl="sibTrans1D1" presStyleIdx="2" presStyleCnt="5"/>
      <dgm:spPr/>
    </dgm:pt>
    <dgm:pt modelId="{8401317E-DC9E-4533-B1B6-9229FBBF595C}" type="pres">
      <dgm:prSet presAssocID="{689583B7-422A-4CE1-A217-A9360BD3CA3D}" presName="node" presStyleLbl="node1" presStyleIdx="3" presStyleCnt="6" custScaleX="123658">
        <dgm:presLayoutVars>
          <dgm:bulletEnabled val="1"/>
        </dgm:presLayoutVars>
      </dgm:prSet>
      <dgm:spPr/>
    </dgm:pt>
    <dgm:pt modelId="{1CECD0C9-0F0F-407C-AC80-35F4446C58B9}" type="pres">
      <dgm:prSet presAssocID="{812E7F7A-5502-474B-AE8B-ECA8DE1A62D5}" presName="sibTrans" presStyleLbl="sibTrans1D1" presStyleIdx="3" presStyleCnt="5"/>
      <dgm:spPr/>
    </dgm:pt>
    <dgm:pt modelId="{1A70C510-7AE2-467E-81FA-C18FBEDC2B37}" type="pres">
      <dgm:prSet presAssocID="{812E7F7A-5502-474B-AE8B-ECA8DE1A62D5}" presName="connectorText" presStyleLbl="sibTrans1D1" presStyleIdx="3" presStyleCnt="5"/>
      <dgm:spPr/>
    </dgm:pt>
    <dgm:pt modelId="{21E24D83-366E-4618-A3DD-66373A5C95CC}" type="pres">
      <dgm:prSet presAssocID="{535A1FE5-6A1E-4DBB-B730-169759179302}" presName="node" presStyleLbl="node1" presStyleIdx="4" presStyleCnt="6" custScaleX="148702">
        <dgm:presLayoutVars>
          <dgm:bulletEnabled val="1"/>
        </dgm:presLayoutVars>
      </dgm:prSet>
      <dgm:spPr/>
    </dgm:pt>
    <dgm:pt modelId="{4D59228E-C28C-4EEB-BA38-BFC4619BFD1F}" type="pres">
      <dgm:prSet presAssocID="{CB73AD46-54E1-4311-A2BD-8372C9D9189A}" presName="sibTrans" presStyleLbl="sibTrans1D1" presStyleIdx="4" presStyleCnt="5"/>
      <dgm:spPr/>
    </dgm:pt>
    <dgm:pt modelId="{E56CE32E-32D9-4B6A-B47E-FE36770528D0}" type="pres">
      <dgm:prSet presAssocID="{CB73AD46-54E1-4311-A2BD-8372C9D9189A}" presName="connectorText" presStyleLbl="sibTrans1D1" presStyleIdx="4" presStyleCnt="5"/>
      <dgm:spPr/>
    </dgm:pt>
    <dgm:pt modelId="{96315291-A387-4F5B-9F93-064737F5B64D}" type="pres">
      <dgm:prSet presAssocID="{7DB4670B-2CD5-46B6-B9FF-00F50D802DF7}" presName="node" presStyleLbl="node1" presStyleIdx="5" presStyleCnt="6" custScaleX="124896">
        <dgm:presLayoutVars>
          <dgm:bulletEnabled val="1"/>
        </dgm:presLayoutVars>
      </dgm:prSet>
      <dgm:spPr/>
    </dgm:pt>
  </dgm:ptLst>
  <dgm:cxnLst>
    <dgm:cxn modelId="{529E6E06-2211-43ED-B6A1-9CD07056455B}" srcId="{BBAB82ED-DE65-49AC-9B6E-864E79AFB39F}" destId="{7DB4670B-2CD5-46B6-B9FF-00F50D802DF7}" srcOrd="5" destOrd="0" parTransId="{B388E134-B0E8-4F00-9164-808B6F8A45AA}" sibTransId="{9524D5EF-82E2-479A-BD1F-DE406B21EEAC}"/>
    <dgm:cxn modelId="{9FBFF507-32AD-461D-A6A9-339F81441A54}" srcId="{D084B584-0DB2-4A89-812B-F3BB0F380699}" destId="{3E785F94-62C3-4D23-B07C-451431CA9C9E}" srcOrd="0" destOrd="0" parTransId="{4BB37BD7-76FA-458B-AE8E-13E090ED57EF}" sibTransId="{0DD66405-DF63-4172-8752-21629FABDD6E}"/>
    <dgm:cxn modelId="{722F3710-7B66-406B-8290-5DC218B927FA}" type="presOf" srcId="{7DB4670B-2CD5-46B6-B9FF-00F50D802DF7}" destId="{96315291-A387-4F5B-9F93-064737F5B64D}" srcOrd="0" destOrd="0" presId="urn:microsoft.com/office/officeart/2005/8/layout/bProcess3"/>
    <dgm:cxn modelId="{260A6411-3B22-4933-9EA0-85D4C726BAD0}" type="presOf" srcId="{B7714D32-EDF0-4EE4-9263-BE84FB0559E6}" destId="{E89A2C52-6AE9-4B05-A842-C7E82D4205FB}" srcOrd="0" destOrd="2" presId="urn:microsoft.com/office/officeart/2005/8/layout/bProcess3"/>
    <dgm:cxn modelId="{9EE53B15-5B0F-4D37-9E15-505785AB5BB5}" type="presOf" srcId="{8E7A5CD4-2ACE-44D3-84AE-0AF9E4E394DF}" destId="{814B2A06-AB0E-4180-94D3-5608157A6C3D}" srcOrd="0" destOrd="0" presId="urn:microsoft.com/office/officeart/2005/8/layout/bProcess3"/>
    <dgm:cxn modelId="{C70E431C-B651-4716-BE1B-10FFC73E9946}" type="presOf" srcId="{3E785F94-62C3-4D23-B07C-451431CA9C9E}" destId="{E89A2C52-6AE9-4B05-A842-C7E82D4205FB}" srcOrd="0" destOrd="1" presId="urn:microsoft.com/office/officeart/2005/8/layout/bProcess3"/>
    <dgm:cxn modelId="{3EC2B022-7F71-472F-AB1C-36E2F4C3252A}" type="presOf" srcId="{B7984B83-72F0-466F-8FB4-852271B74127}" destId="{8401317E-DC9E-4533-B1B6-9229FBBF595C}" srcOrd="0" destOrd="1" presId="urn:microsoft.com/office/officeart/2005/8/layout/bProcess3"/>
    <dgm:cxn modelId="{8E15A923-06FE-4FE4-8CA5-8BE3835CE91E}" type="presOf" srcId="{689583B7-422A-4CE1-A217-A9360BD3CA3D}" destId="{8401317E-DC9E-4533-B1B6-9229FBBF595C}" srcOrd="0" destOrd="0" presId="urn:microsoft.com/office/officeart/2005/8/layout/bProcess3"/>
    <dgm:cxn modelId="{D884422A-3386-4B3D-B231-0D8AEE97B280}" type="presOf" srcId="{CB73AD46-54E1-4311-A2BD-8372C9D9189A}" destId="{4D59228E-C28C-4EEB-BA38-BFC4619BFD1F}" srcOrd="0" destOrd="0" presId="urn:microsoft.com/office/officeart/2005/8/layout/bProcess3"/>
    <dgm:cxn modelId="{F8EBAD2B-39F8-4B69-A0F5-6D9B7D972280}" srcId="{D084B584-0DB2-4A89-812B-F3BB0F380699}" destId="{53833302-7AC9-47F3-9C40-05DBE6029203}" srcOrd="2" destOrd="0" parTransId="{89BE0DFC-D033-4D64-87F2-F7DBAEBD3BCF}" sibTransId="{1D1C9F3C-6083-4D0C-979A-097E1D1D717F}"/>
    <dgm:cxn modelId="{5E92F05D-5D03-40AE-BCAE-97DBE7C173B3}" srcId="{C75F14A8-472F-4B49-A27E-70426114C724}" destId="{79DBB696-459B-4913-9931-AC78C2BC919B}" srcOrd="0" destOrd="0" parTransId="{4BD472EA-9D7B-4E65-AB6D-07E3E6FC988D}" sibTransId="{01405BF6-7E25-43EC-864A-252881F76A77}"/>
    <dgm:cxn modelId="{19B04D47-464D-4B96-AD72-888E995AFB92}" type="presOf" srcId="{89EB8166-94E6-4438-A55D-FD9898F7DE9B}" destId="{81BF79C1-6287-41B5-90C8-F52EFC777B80}" srcOrd="1" destOrd="0" presId="urn:microsoft.com/office/officeart/2005/8/layout/bProcess3"/>
    <dgm:cxn modelId="{C1B06B68-AC87-4B8E-BF66-EE839D5C59B2}" srcId="{689583B7-422A-4CE1-A217-A9360BD3CA3D}" destId="{B7984B83-72F0-466F-8FB4-852271B74127}" srcOrd="0" destOrd="0" parTransId="{F2515974-1FD3-4F35-A41D-EA1DA47A8C7B}" sibTransId="{6440AB25-3406-483F-9A20-0EBF308F4467}"/>
    <dgm:cxn modelId="{D6AE0149-60B0-4371-8DF0-5DAF0BC2D494}" type="presOf" srcId="{A85A5A21-FA95-4930-8B97-BDCDB15132C5}" destId="{0D82D085-EBE0-4407-9343-36DCB2EA2080}" srcOrd="1" destOrd="0" presId="urn:microsoft.com/office/officeart/2005/8/layout/bProcess3"/>
    <dgm:cxn modelId="{53D5FB49-E388-465F-BD92-A03BE9D04FF2}" srcId="{BBAB82ED-DE65-49AC-9B6E-864E79AFB39F}" destId="{D084B584-0DB2-4A89-812B-F3BB0F380699}" srcOrd="0" destOrd="0" parTransId="{E0534595-621A-4100-8829-075B5A92DD10}" sibTransId="{8E7A5CD4-2ACE-44D3-84AE-0AF9E4E394DF}"/>
    <dgm:cxn modelId="{8F7C646B-4F3F-4CE9-B974-EA255993D08B}" srcId="{614A1831-3E4D-422F-B4C7-EFA78445D7FE}" destId="{C459B83F-B3C6-44A6-B9D8-C38C0217D041}" srcOrd="0" destOrd="0" parTransId="{045725D2-68C8-49BA-B895-F9D931C78983}" sibTransId="{99AF222B-9963-4923-9E6D-12B5754921B4}"/>
    <dgm:cxn modelId="{EA3D7550-0396-42C6-A1AB-C966A4988F4A}" srcId="{BBAB82ED-DE65-49AC-9B6E-864E79AFB39F}" destId="{614A1831-3E4D-422F-B4C7-EFA78445D7FE}" srcOrd="1" destOrd="0" parTransId="{FF1E0A01-FA14-478A-8205-4AE9E06F7542}" sibTransId="{A85A5A21-FA95-4930-8B97-BDCDB15132C5}"/>
    <dgm:cxn modelId="{6934F671-5120-40C1-AB68-2A67F282DDCA}" type="presOf" srcId="{53833302-7AC9-47F3-9C40-05DBE6029203}" destId="{E89A2C52-6AE9-4B05-A842-C7E82D4205FB}" srcOrd="0" destOrd="3" presId="urn:microsoft.com/office/officeart/2005/8/layout/bProcess3"/>
    <dgm:cxn modelId="{E4616F52-5863-4548-828F-846DBCDBE891}" type="presOf" srcId="{614A1831-3E4D-422F-B4C7-EFA78445D7FE}" destId="{E4DA4E23-96F3-4EFF-9090-BEAE0D07E7DE}" srcOrd="0" destOrd="0" presId="urn:microsoft.com/office/officeart/2005/8/layout/bProcess3"/>
    <dgm:cxn modelId="{C2C4F352-E12D-4340-965D-7E5304285016}" srcId="{BBAB82ED-DE65-49AC-9B6E-864E79AFB39F}" destId="{535A1FE5-6A1E-4DBB-B730-169759179302}" srcOrd="4" destOrd="0" parTransId="{ABDAED4D-17D7-48B7-9C67-06BC557C6FCD}" sibTransId="{CB73AD46-54E1-4311-A2BD-8372C9D9189A}"/>
    <dgm:cxn modelId="{A0236379-B5F2-4C9C-89F2-4206C8D90122}" type="presOf" srcId="{89EB8166-94E6-4438-A55D-FD9898F7DE9B}" destId="{10B2D075-68C0-4D06-BD0E-76817D8805F8}" srcOrd="0" destOrd="0" presId="urn:microsoft.com/office/officeart/2005/8/layout/bProcess3"/>
    <dgm:cxn modelId="{408F307A-E53A-4612-ACEA-123EF2ED8E61}" type="presOf" srcId="{CAC159CE-A261-4599-A5B4-BBB8BF208465}" destId="{21E24D83-366E-4618-A3DD-66373A5C95CC}" srcOrd="0" destOrd="1" presId="urn:microsoft.com/office/officeart/2005/8/layout/bProcess3"/>
    <dgm:cxn modelId="{CE1E068A-E2CB-490D-8CF9-969D434EA1D5}" srcId="{D084B584-0DB2-4A89-812B-F3BB0F380699}" destId="{B7714D32-EDF0-4EE4-9263-BE84FB0559E6}" srcOrd="1" destOrd="0" parTransId="{C0759677-4096-4694-A0CF-A8903FF6AA6E}" sibTransId="{B1F94CED-C36C-4205-9902-71D7326F1AC9}"/>
    <dgm:cxn modelId="{6C80FE8C-B809-4E9A-8BF7-390BCD9EF62C}" type="presOf" srcId="{C459B83F-B3C6-44A6-B9D8-C38C0217D041}" destId="{E4DA4E23-96F3-4EFF-9090-BEAE0D07E7DE}" srcOrd="0" destOrd="1" presId="urn:microsoft.com/office/officeart/2005/8/layout/bProcess3"/>
    <dgm:cxn modelId="{466CB794-DCA4-43C9-B64D-374434FB06E3}" type="presOf" srcId="{A85A5A21-FA95-4930-8B97-BDCDB15132C5}" destId="{CB18A7DC-50F8-48BF-AB87-30E68985D63D}" srcOrd="0" destOrd="0" presId="urn:microsoft.com/office/officeart/2005/8/layout/bProcess3"/>
    <dgm:cxn modelId="{BFEE6D96-1424-47D3-9883-66D41A79DB73}" type="presOf" srcId="{535A1FE5-6A1E-4DBB-B730-169759179302}" destId="{21E24D83-366E-4618-A3DD-66373A5C95CC}" srcOrd="0" destOrd="0" presId="urn:microsoft.com/office/officeart/2005/8/layout/bProcess3"/>
    <dgm:cxn modelId="{5FED799B-8CBE-4007-850E-5A21F1C875A4}" type="presOf" srcId="{D084B584-0DB2-4A89-812B-F3BB0F380699}" destId="{E89A2C52-6AE9-4B05-A842-C7E82D4205FB}" srcOrd="0" destOrd="0" presId="urn:microsoft.com/office/officeart/2005/8/layout/bProcess3"/>
    <dgm:cxn modelId="{AC87CCA7-2407-428A-BB85-7D0C1CDE4F59}" srcId="{535A1FE5-6A1E-4DBB-B730-169759179302}" destId="{CAC159CE-A261-4599-A5B4-BBB8BF208465}" srcOrd="0" destOrd="0" parTransId="{DF6FE6FB-0820-467D-B0AE-191EAAC4F80F}" sibTransId="{2E6EF395-0645-4D1E-A7FA-ED472E3FB24B}"/>
    <dgm:cxn modelId="{15AE42C6-E445-44F0-9EAB-A88412E28A0C}" type="presOf" srcId="{8E7A5CD4-2ACE-44D3-84AE-0AF9E4E394DF}" destId="{CAE1A494-8A08-4032-BDE2-2D04FD22E80E}" srcOrd="1" destOrd="0" presId="urn:microsoft.com/office/officeart/2005/8/layout/bProcess3"/>
    <dgm:cxn modelId="{D4234FCB-A376-4FB6-88D7-3C38604A856A}" srcId="{BBAB82ED-DE65-49AC-9B6E-864E79AFB39F}" destId="{689583B7-422A-4CE1-A217-A9360BD3CA3D}" srcOrd="3" destOrd="0" parTransId="{6B0EF464-F216-4748-9657-5CA324AEBC84}" sibTransId="{812E7F7A-5502-474B-AE8B-ECA8DE1A62D5}"/>
    <dgm:cxn modelId="{71AC7DCF-5F0A-40D5-8BA8-CB50D9184015}" srcId="{BBAB82ED-DE65-49AC-9B6E-864E79AFB39F}" destId="{C75F14A8-472F-4B49-A27E-70426114C724}" srcOrd="2" destOrd="0" parTransId="{27606E43-EE89-457B-AB14-24AE1743946C}" sibTransId="{89EB8166-94E6-4438-A55D-FD9898F7DE9B}"/>
    <dgm:cxn modelId="{62AC21D1-903D-49E3-B657-14D54C09267D}" type="presOf" srcId="{C75F14A8-472F-4B49-A27E-70426114C724}" destId="{64D67CA5-EADF-4A83-859B-C097B2A33EDD}" srcOrd="0" destOrd="0" presId="urn:microsoft.com/office/officeart/2005/8/layout/bProcess3"/>
    <dgm:cxn modelId="{2958A4DC-8D3B-4F17-A13B-27B073797FD0}" type="presOf" srcId="{812E7F7A-5502-474B-AE8B-ECA8DE1A62D5}" destId="{1A70C510-7AE2-467E-81FA-C18FBEDC2B37}" srcOrd="1" destOrd="0" presId="urn:microsoft.com/office/officeart/2005/8/layout/bProcess3"/>
    <dgm:cxn modelId="{430A31F2-A7A7-4351-BF99-CE88BA8B0DB9}" type="presOf" srcId="{812E7F7A-5502-474B-AE8B-ECA8DE1A62D5}" destId="{1CECD0C9-0F0F-407C-AC80-35F4446C58B9}" srcOrd="0" destOrd="0" presId="urn:microsoft.com/office/officeart/2005/8/layout/bProcess3"/>
    <dgm:cxn modelId="{88CB4BF3-BC7F-477B-BE39-AC7246C0E7C3}" type="presOf" srcId="{CB73AD46-54E1-4311-A2BD-8372C9D9189A}" destId="{E56CE32E-32D9-4B6A-B47E-FE36770528D0}" srcOrd="1" destOrd="0" presId="urn:microsoft.com/office/officeart/2005/8/layout/bProcess3"/>
    <dgm:cxn modelId="{2F6F34F6-31DF-4E63-8C51-2D4A39F956E7}" type="presOf" srcId="{79DBB696-459B-4913-9931-AC78C2BC919B}" destId="{64D67CA5-EADF-4A83-859B-C097B2A33EDD}" srcOrd="0" destOrd="1" presId="urn:microsoft.com/office/officeart/2005/8/layout/bProcess3"/>
    <dgm:cxn modelId="{562522FF-FE23-4A64-AECB-B1A4913AB474}" type="presOf" srcId="{BBAB82ED-DE65-49AC-9B6E-864E79AFB39F}" destId="{E8AC4FDF-2662-42C7-8C2D-869CA252CF5A}" srcOrd="0" destOrd="0" presId="urn:microsoft.com/office/officeart/2005/8/layout/bProcess3"/>
    <dgm:cxn modelId="{285B1884-E489-4ACD-8173-E1C866D5021B}" type="presParOf" srcId="{E8AC4FDF-2662-42C7-8C2D-869CA252CF5A}" destId="{E89A2C52-6AE9-4B05-A842-C7E82D4205FB}" srcOrd="0" destOrd="0" presId="urn:microsoft.com/office/officeart/2005/8/layout/bProcess3"/>
    <dgm:cxn modelId="{D885A811-EFEE-4534-8E0E-D25B51618225}" type="presParOf" srcId="{E8AC4FDF-2662-42C7-8C2D-869CA252CF5A}" destId="{814B2A06-AB0E-4180-94D3-5608157A6C3D}" srcOrd="1" destOrd="0" presId="urn:microsoft.com/office/officeart/2005/8/layout/bProcess3"/>
    <dgm:cxn modelId="{F49AAF39-EB72-49A6-953A-25A3DF979C7C}" type="presParOf" srcId="{814B2A06-AB0E-4180-94D3-5608157A6C3D}" destId="{CAE1A494-8A08-4032-BDE2-2D04FD22E80E}" srcOrd="0" destOrd="0" presId="urn:microsoft.com/office/officeart/2005/8/layout/bProcess3"/>
    <dgm:cxn modelId="{32E9F2A3-F043-48AA-B6C8-C46F5D57D1A7}" type="presParOf" srcId="{E8AC4FDF-2662-42C7-8C2D-869CA252CF5A}" destId="{E4DA4E23-96F3-4EFF-9090-BEAE0D07E7DE}" srcOrd="2" destOrd="0" presId="urn:microsoft.com/office/officeart/2005/8/layout/bProcess3"/>
    <dgm:cxn modelId="{0B6DC424-83B3-408E-825B-A66D25794227}" type="presParOf" srcId="{E8AC4FDF-2662-42C7-8C2D-869CA252CF5A}" destId="{CB18A7DC-50F8-48BF-AB87-30E68985D63D}" srcOrd="3" destOrd="0" presId="urn:microsoft.com/office/officeart/2005/8/layout/bProcess3"/>
    <dgm:cxn modelId="{C0E0A3B9-6E66-4151-8D2A-A540B5022AB9}" type="presParOf" srcId="{CB18A7DC-50F8-48BF-AB87-30E68985D63D}" destId="{0D82D085-EBE0-4407-9343-36DCB2EA2080}" srcOrd="0" destOrd="0" presId="urn:microsoft.com/office/officeart/2005/8/layout/bProcess3"/>
    <dgm:cxn modelId="{3CEBB017-665C-4D27-A51F-2CB731303D94}" type="presParOf" srcId="{E8AC4FDF-2662-42C7-8C2D-869CA252CF5A}" destId="{64D67CA5-EADF-4A83-859B-C097B2A33EDD}" srcOrd="4" destOrd="0" presId="urn:microsoft.com/office/officeart/2005/8/layout/bProcess3"/>
    <dgm:cxn modelId="{871EE83A-C4EF-4EE7-9085-22134CD4419A}" type="presParOf" srcId="{E8AC4FDF-2662-42C7-8C2D-869CA252CF5A}" destId="{10B2D075-68C0-4D06-BD0E-76817D8805F8}" srcOrd="5" destOrd="0" presId="urn:microsoft.com/office/officeart/2005/8/layout/bProcess3"/>
    <dgm:cxn modelId="{45FA50C1-A073-4459-93B6-BD8423584B9D}" type="presParOf" srcId="{10B2D075-68C0-4D06-BD0E-76817D8805F8}" destId="{81BF79C1-6287-41B5-90C8-F52EFC777B80}" srcOrd="0" destOrd="0" presId="urn:microsoft.com/office/officeart/2005/8/layout/bProcess3"/>
    <dgm:cxn modelId="{C9B04B4D-2CBF-4D47-982C-9A0AEEDEB8AE}" type="presParOf" srcId="{E8AC4FDF-2662-42C7-8C2D-869CA252CF5A}" destId="{8401317E-DC9E-4533-B1B6-9229FBBF595C}" srcOrd="6" destOrd="0" presId="urn:microsoft.com/office/officeart/2005/8/layout/bProcess3"/>
    <dgm:cxn modelId="{FF5C370B-9F62-4B0E-B306-5F05C3294361}" type="presParOf" srcId="{E8AC4FDF-2662-42C7-8C2D-869CA252CF5A}" destId="{1CECD0C9-0F0F-407C-AC80-35F4446C58B9}" srcOrd="7" destOrd="0" presId="urn:microsoft.com/office/officeart/2005/8/layout/bProcess3"/>
    <dgm:cxn modelId="{16B64524-13B7-4DA1-9E71-BCB453B19567}" type="presParOf" srcId="{1CECD0C9-0F0F-407C-AC80-35F4446C58B9}" destId="{1A70C510-7AE2-467E-81FA-C18FBEDC2B37}" srcOrd="0" destOrd="0" presId="urn:microsoft.com/office/officeart/2005/8/layout/bProcess3"/>
    <dgm:cxn modelId="{164330B8-92D6-489C-A1F2-2C3721D7BC9C}" type="presParOf" srcId="{E8AC4FDF-2662-42C7-8C2D-869CA252CF5A}" destId="{21E24D83-366E-4618-A3DD-66373A5C95CC}" srcOrd="8" destOrd="0" presId="urn:microsoft.com/office/officeart/2005/8/layout/bProcess3"/>
    <dgm:cxn modelId="{E956FE50-CDA0-4428-9C9E-96D9F610138D}" type="presParOf" srcId="{E8AC4FDF-2662-42C7-8C2D-869CA252CF5A}" destId="{4D59228E-C28C-4EEB-BA38-BFC4619BFD1F}" srcOrd="9" destOrd="0" presId="urn:microsoft.com/office/officeart/2005/8/layout/bProcess3"/>
    <dgm:cxn modelId="{DEEFFF9F-7EF3-4C78-87BE-C914E72E3062}" type="presParOf" srcId="{4D59228E-C28C-4EEB-BA38-BFC4619BFD1F}" destId="{E56CE32E-32D9-4B6A-B47E-FE36770528D0}" srcOrd="0" destOrd="0" presId="urn:microsoft.com/office/officeart/2005/8/layout/bProcess3"/>
    <dgm:cxn modelId="{5BF3786E-86C5-4BDE-AD39-541336D9F81B}" type="presParOf" srcId="{E8AC4FDF-2662-42C7-8C2D-869CA252CF5A}" destId="{96315291-A387-4F5B-9F93-064737F5B64D}"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55619-6297-4480-BD91-396A0C60DE5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54783CCB-49C7-498A-A51B-9E40ECACAE4F}">
      <dgm:prSet phldrT="[Text]" custT="1"/>
      <dgm:spPr/>
      <dgm:t>
        <a:bodyPr/>
        <a:lstStyle/>
        <a:p>
          <a:r>
            <a:rPr lang="en-US" sz="2400" dirty="0"/>
            <a:t>A key word is buried in the middle of surrounding words</a:t>
          </a:r>
        </a:p>
      </dgm:t>
    </dgm:pt>
    <dgm:pt modelId="{6298B1A0-0C4C-499A-8DA3-9999B38EE667}" type="parTrans" cxnId="{BC4EE362-9F7F-4A54-B864-74FB67DB2191}">
      <dgm:prSet/>
      <dgm:spPr/>
      <dgm:t>
        <a:bodyPr/>
        <a:lstStyle/>
        <a:p>
          <a:endParaRPr lang="en-US"/>
        </a:p>
      </dgm:t>
    </dgm:pt>
    <dgm:pt modelId="{3FD84714-6417-4BAB-8426-0999F87F923E}" type="sibTrans" cxnId="{BC4EE362-9F7F-4A54-B864-74FB67DB2191}">
      <dgm:prSet custT="1"/>
      <dgm:spPr/>
      <dgm:t>
        <a:bodyPr/>
        <a:lstStyle/>
        <a:p>
          <a:endParaRPr lang="en-US" sz="2400"/>
        </a:p>
      </dgm:t>
    </dgm:pt>
    <dgm:pt modelId="{3BD2789B-CDBF-4303-9CD9-25A5FDDB3F19}">
      <dgm:prSet phldrT="[Text]" custT="1"/>
      <dgm:spPr/>
      <dgm:t>
        <a:bodyPr/>
        <a:lstStyle/>
        <a:p>
          <a:r>
            <a:rPr lang="en-US" sz="2400" dirty="0"/>
            <a:t>For example,</a:t>
          </a:r>
        </a:p>
      </dgm:t>
    </dgm:pt>
    <dgm:pt modelId="{98FF6842-3DB9-4813-B3FA-F21B6004A17D}" type="parTrans" cxnId="{942CB263-10B3-4073-9810-9A196513422D}">
      <dgm:prSet/>
      <dgm:spPr/>
      <dgm:t>
        <a:bodyPr/>
        <a:lstStyle/>
        <a:p>
          <a:endParaRPr lang="en-US"/>
        </a:p>
      </dgm:t>
    </dgm:pt>
    <dgm:pt modelId="{3A9D0622-FD96-4920-8B93-D40A69463FF6}" type="sibTrans" cxnId="{942CB263-10B3-4073-9810-9A196513422D}">
      <dgm:prSet custT="1"/>
      <dgm:spPr/>
      <dgm:t>
        <a:bodyPr/>
        <a:lstStyle/>
        <a:p>
          <a:endParaRPr lang="en-US" sz="2400"/>
        </a:p>
      </dgm:t>
    </dgm:pt>
    <dgm:pt modelId="{1A7E6CA0-1499-41D0-A95D-4609B39766FA}">
      <dgm:prSet phldrT="[Text]" custT="1"/>
      <dgm:spPr/>
      <dgm:t>
        <a:bodyPr/>
        <a:lstStyle/>
        <a:p>
          <a:r>
            <a:rPr lang="en-US" sz="2400" dirty="0"/>
            <a:t>The key  “except” is camouflaged behind unneeded-</a:t>
          </a:r>
          <a:r>
            <a:rPr lang="en-US" sz="2400" i="1" dirty="0"/>
            <a:t>with, the-ion, of</a:t>
          </a:r>
          <a:endParaRPr lang="en-US" sz="2400" dirty="0"/>
        </a:p>
      </dgm:t>
    </dgm:pt>
    <dgm:pt modelId="{D1A90ECE-F953-4B63-8247-4E5DC31F696C}" type="parTrans" cxnId="{9091C6AA-3515-4EB8-9833-52FE7B8A4F32}">
      <dgm:prSet/>
      <dgm:spPr/>
      <dgm:t>
        <a:bodyPr/>
        <a:lstStyle/>
        <a:p>
          <a:endParaRPr lang="en-US"/>
        </a:p>
      </dgm:t>
    </dgm:pt>
    <dgm:pt modelId="{F938275B-0A90-45F5-8351-7FB9ECEF5900}" type="sibTrans" cxnId="{9091C6AA-3515-4EB8-9833-52FE7B8A4F32}">
      <dgm:prSet custT="1"/>
      <dgm:spPr/>
      <dgm:t>
        <a:bodyPr/>
        <a:lstStyle/>
        <a:p>
          <a:endParaRPr lang="en-US" sz="2400"/>
        </a:p>
      </dgm:t>
    </dgm:pt>
    <dgm:pt modelId="{635E5820-8C26-4CA3-A178-46AC9345C64B}">
      <dgm:prSet phldrT="[Text]" custT="1"/>
      <dgm:spPr/>
      <dgm:t>
        <a:bodyPr/>
        <a:lstStyle/>
        <a:p>
          <a:r>
            <a:rPr lang="en-US" sz="2400" dirty="0"/>
            <a:t>Made an amendment of</a:t>
          </a:r>
        </a:p>
      </dgm:t>
    </dgm:pt>
    <dgm:pt modelId="{77A964CC-61DF-4508-A2D1-2B7BBD0F1E86}" type="parTrans" cxnId="{B717B2BD-FBB6-4761-BF1E-9253394D1423}">
      <dgm:prSet/>
      <dgm:spPr/>
      <dgm:t>
        <a:bodyPr/>
        <a:lstStyle/>
        <a:p>
          <a:endParaRPr lang="en-US"/>
        </a:p>
      </dgm:t>
    </dgm:pt>
    <dgm:pt modelId="{E50E92B0-E430-49FD-A502-C419B17A64C5}" type="sibTrans" cxnId="{B717B2BD-FBB6-4761-BF1E-9253394D1423}">
      <dgm:prSet custT="1"/>
      <dgm:spPr/>
      <dgm:t>
        <a:bodyPr/>
        <a:lstStyle/>
        <a:p>
          <a:endParaRPr lang="en-US" sz="2400"/>
        </a:p>
      </dgm:t>
    </dgm:pt>
    <dgm:pt modelId="{3ED00A7A-FDFF-4B35-84BE-0D3DE496BAB0}">
      <dgm:prSet phldrT="[Text]" custT="1"/>
      <dgm:spPr/>
      <dgm:t>
        <a:bodyPr/>
        <a:lstStyle/>
        <a:p>
          <a:r>
            <a:rPr lang="en-US" sz="2400" dirty="0"/>
            <a:t>Make an adjustment of</a:t>
          </a:r>
        </a:p>
      </dgm:t>
    </dgm:pt>
    <dgm:pt modelId="{3C106AE7-6494-482F-879A-4A6660C5A5DB}" type="parTrans" cxnId="{16E3B7A4-4953-40C0-81F9-3D24F0F0180F}">
      <dgm:prSet/>
      <dgm:spPr/>
      <dgm:t>
        <a:bodyPr/>
        <a:lstStyle/>
        <a:p>
          <a:endParaRPr lang="en-US"/>
        </a:p>
      </dgm:t>
    </dgm:pt>
    <dgm:pt modelId="{D4A635EF-7B46-4E15-AAFB-3CA7A1C10785}" type="sibTrans" cxnId="{16E3B7A4-4953-40C0-81F9-3D24F0F0180F}">
      <dgm:prSet custT="1"/>
      <dgm:spPr/>
      <dgm:t>
        <a:bodyPr/>
        <a:lstStyle/>
        <a:p>
          <a:endParaRPr lang="en-US" sz="2400"/>
        </a:p>
      </dgm:t>
    </dgm:pt>
    <dgm:pt modelId="{C3AD0B8D-4A25-4D28-849F-F3BE2A5EC0CE}">
      <dgm:prSet phldrT="[Text]" custT="1"/>
      <dgm:spPr/>
      <dgm:t>
        <a:bodyPr/>
        <a:lstStyle/>
        <a:p>
          <a:r>
            <a:rPr lang="en-US" sz="2400" dirty="0"/>
            <a:t>“With the exception of”</a:t>
          </a:r>
        </a:p>
      </dgm:t>
    </dgm:pt>
    <dgm:pt modelId="{68AFEBE4-CD71-4763-B24C-6EC5C9C389AE}" type="parTrans" cxnId="{CCAC3DD0-FF7E-4163-91B6-1EDD7D138535}">
      <dgm:prSet/>
      <dgm:spPr/>
      <dgm:t>
        <a:bodyPr/>
        <a:lstStyle/>
        <a:p>
          <a:endParaRPr lang="en-US"/>
        </a:p>
      </dgm:t>
    </dgm:pt>
    <dgm:pt modelId="{35936053-E87B-4E21-88AB-23036B472DB2}" type="sibTrans" cxnId="{CCAC3DD0-FF7E-4163-91B6-1EDD7D138535}">
      <dgm:prSet/>
      <dgm:spPr/>
      <dgm:t>
        <a:bodyPr/>
        <a:lstStyle/>
        <a:p>
          <a:endParaRPr lang="en-US"/>
        </a:p>
      </dgm:t>
    </dgm:pt>
    <dgm:pt modelId="{D8C3629D-4B13-4C59-88AF-EDC177757637}">
      <dgm:prSet phldrT="[Text]" custT="1"/>
      <dgm:spPr/>
      <dgm:t>
        <a:bodyPr/>
        <a:lstStyle/>
        <a:p>
          <a:r>
            <a:rPr lang="en-US" sz="2400" dirty="0"/>
            <a:t>Amend/ change</a:t>
          </a:r>
        </a:p>
      </dgm:t>
    </dgm:pt>
    <dgm:pt modelId="{EAB6F445-CFF0-4764-9410-056757FBD123}" type="parTrans" cxnId="{876B9179-B276-4563-B4B2-11853FC475F9}">
      <dgm:prSet/>
      <dgm:spPr/>
      <dgm:t>
        <a:bodyPr/>
        <a:lstStyle/>
        <a:p>
          <a:endParaRPr lang="en-US"/>
        </a:p>
      </dgm:t>
    </dgm:pt>
    <dgm:pt modelId="{87D88009-882C-47CF-B01B-FA33E248820B}" type="sibTrans" cxnId="{876B9179-B276-4563-B4B2-11853FC475F9}">
      <dgm:prSet/>
      <dgm:spPr/>
      <dgm:t>
        <a:bodyPr/>
        <a:lstStyle/>
        <a:p>
          <a:endParaRPr lang="en-US"/>
        </a:p>
      </dgm:t>
    </dgm:pt>
    <dgm:pt modelId="{BF7C0801-1B1D-48FC-8CB6-34052888BFE3}">
      <dgm:prSet phldrT="[Text]" custT="1"/>
      <dgm:spPr/>
      <dgm:t>
        <a:bodyPr/>
        <a:lstStyle/>
        <a:p>
          <a:r>
            <a:rPr lang="en-US" sz="2400" dirty="0"/>
            <a:t>Adjust</a:t>
          </a:r>
        </a:p>
      </dgm:t>
    </dgm:pt>
    <dgm:pt modelId="{35C6012F-F841-4934-9EEC-A1D8824DE7BB}" type="parTrans" cxnId="{38C3057B-0FDF-40FA-94D2-C4793824376D}">
      <dgm:prSet/>
      <dgm:spPr/>
      <dgm:t>
        <a:bodyPr/>
        <a:lstStyle/>
        <a:p>
          <a:endParaRPr lang="en-US"/>
        </a:p>
      </dgm:t>
    </dgm:pt>
    <dgm:pt modelId="{8083ABBB-ACA0-49B8-99DC-F92904903029}" type="sibTrans" cxnId="{38C3057B-0FDF-40FA-94D2-C4793824376D}">
      <dgm:prSet/>
      <dgm:spPr/>
      <dgm:t>
        <a:bodyPr/>
        <a:lstStyle/>
        <a:p>
          <a:endParaRPr lang="en-US"/>
        </a:p>
      </dgm:t>
    </dgm:pt>
    <dgm:pt modelId="{A6BCD02F-9A77-4ACF-8A3C-D0E3C9737C95}">
      <dgm:prSet phldrT="[Text]" custT="1"/>
      <dgm:spPr/>
      <dgm:t>
        <a:bodyPr/>
        <a:lstStyle/>
        <a:p>
          <a:r>
            <a:rPr lang="en-US" sz="2400" dirty="0"/>
            <a:t>Having a meeting</a:t>
          </a:r>
        </a:p>
      </dgm:t>
    </dgm:pt>
    <dgm:pt modelId="{19CEEA52-0872-44AD-A1D7-C2B4EB71ED90}" type="parTrans" cxnId="{597F185C-45B1-4A11-AAF5-F87A4B49CC32}">
      <dgm:prSet/>
      <dgm:spPr/>
      <dgm:t>
        <a:bodyPr/>
        <a:lstStyle/>
        <a:p>
          <a:endParaRPr lang="en-US"/>
        </a:p>
      </dgm:t>
    </dgm:pt>
    <dgm:pt modelId="{DB2394C3-3C9E-459E-8225-BF4146AF52D0}" type="sibTrans" cxnId="{597F185C-45B1-4A11-AAF5-F87A4B49CC32}">
      <dgm:prSet custT="1"/>
      <dgm:spPr/>
      <dgm:t>
        <a:bodyPr/>
        <a:lstStyle/>
        <a:p>
          <a:endParaRPr lang="en-US" sz="2400"/>
        </a:p>
      </dgm:t>
    </dgm:pt>
    <dgm:pt modelId="{AD9E9C33-A65A-41C6-83C9-9FAE96E007F7}">
      <dgm:prSet phldrT="[Text]" custT="1"/>
      <dgm:spPr/>
      <dgm:t>
        <a:bodyPr/>
        <a:lstStyle/>
        <a:p>
          <a:r>
            <a:rPr lang="en-US" sz="2400" dirty="0"/>
            <a:t>Meeting</a:t>
          </a:r>
        </a:p>
      </dgm:t>
    </dgm:pt>
    <dgm:pt modelId="{42BA1D68-BB3B-4350-8985-287C1633B0E4}" type="parTrans" cxnId="{FC93BE49-E6B2-4675-B591-4C0B3BCE4C98}">
      <dgm:prSet/>
      <dgm:spPr/>
      <dgm:t>
        <a:bodyPr/>
        <a:lstStyle/>
        <a:p>
          <a:endParaRPr lang="en-US"/>
        </a:p>
      </dgm:t>
    </dgm:pt>
    <dgm:pt modelId="{8783038D-BFA6-4750-B2E0-66E7002B48CA}" type="sibTrans" cxnId="{FC93BE49-E6B2-4675-B591-4C0B3BCE4C98}">
      <dgm:prSet/>
      <dgm:spPr/>
      <dgm:t>
        <a:bodyPr/>
        <a:lstStyle/>
        <a:p>
          <a:endParaRPr lang="en-US"/>
        </a:p>
      </dgm:t>
    </dgm:pt>
    <dgm:pt modelId="{864C5905-9C5E-4D77-B8FE-F658CC514BED}">
      <dgm:prSet phldrT="[Text]" custT="1"/>
      <dgm:spPr/>
      <dgm:t>
        <a:bodyPr/>
        <a:lstStyle/>
        <a:p>
          <a:r>
            <a:rPr lang="en-US" sz="2400" dirty="0"/>
            <a:t>Arriving at an agreement</a:t>
          </a:r>
        </a:p>
      </dgm:t>
    </dgm:pt>
    <dgm:pt modelId="{F5712F32-C78A-49E3-B3BB-FC6F478F9CAF}" type="parTrans" cxnId="{46AD3444-9041-4229-A490-57B283C267D8}">
      <dgm:prSet/>
      <dgm:spPr/>
      <dgm:t>
        <a:bodyPr/>
        <a:lstStyle/>
        <a:p>
          <a:endParaRPr lang="en-US"/>
        </a:p>
      </dgm:t>
    </dgm:pt>
    <dgm:pt modelId="{E141E41A-531E-4BCC-9C64-E5A64BBBD9A6}" type="sibTrans" cxnId="{46AD3444-9041-4229-A490-57B283C267D8}">
      <dgm:prSet custT="1"/>
      <dgm:spPr/>
      <dgm:t>
        <a:bodyPr/>
        <a:lstStyle/>
        <a:p>
          <a:endParaRPr lang="en-US" sz="2400"/>
        </a:p>
      </dgm:t>
    </dgm:pt>
    <dgm:pt modelId="{0150F475-EE46-4DD3-8405-06B499C39558}">
      <dgm:prSet phldrT="[Text]" custT="1"/>
      <dgm:spPr/>
      <dgm:t>
        <a:bodyPr/>
        <a:lstStyle/>
        <a:p>
          <a:r>
            <a:rPr lang="en-US" sz="2400" dirty="0"/>
            <a:t>Agree</a:t>
          </a:r>
        </a:p>
      </dgm:t>
    </dgm:pt>
    <dgm:pt modelId="{A6475AE2-BDDA-4543-B04B-D00E1124AB66}" type="parTrans" cxnId="{94BED55F-2003-4EC5-AEA4-CA2AAF93F830}">
      <dgm:prSet/>
      <dgm:spPr/>
      <dgm:t>
        <a:bodyPr/>
        <a:lstStyle/>
        <a:p>
          <a:endParaRPr lang="en-US"/>
        </a:p>
      </dgm:t>
    </dgm:pt>
    <dgm:pt modelId="{BEA3E9FB-83A2-4F87-9D44-A2C6EB9FDD75}" type="sibTrans" cxnId="{94BED55F-2003-4EC5-AEA4-CA2AAF93F830}">
      <dgm:prSet/>
      <dgm:spPr/>
      <dgm:t>
        <a:bodyPr/>
        <a:lstStyle/>
        <a:p>
          <a:endParaRPr lang="en-US"/>
        </a:p>
      </dgm:t>
    </dgm:pt>
    <dgm:pt modelId="{871181AA-40CC-4206-90F5-A6F07D33F93C}">
      <dgm:prSet phldrT="[Text]" custT="1"/>
      <dgm:spPr/>
      <dgm:t>
        <a:bodyPr/>
        <a:lstStyle/>
        <a:p>
          <a:r>
            <a:rPr lang="en-US" sz="2400" dirty="0"/>
            <a:t>At a later moment</a:t>
          </a:r>
        </a:p>
      </dgm:t>
    </dgm:pt>
    <dgm:pt modelId="{8645BC70-41B5-47C7-BF79-F2716EF2A974}" type="parTrans" cxnId="{FC3B2933-9097-4DC6-BFCE-1CA509A54817}">
      <dgm:prSet/>
      <dgm:spPr/>
      <dgm:t>
        <a:bodyPr/>
        <a:lstStyle/>
        <a:p>
          <a:endParaRPr lang="en-US"/>
        </a:p>
      </dgm:t>
    </dgm:pt>
    <dgm:pt modelId="{1BD8CDCE-F689-4193-AF65-0EFA8B7889E7}" type="sibTrans" cxnId="{FC3B2933-9097-4DC6-BFCE-1CA509A54817}">
      <dgm:prSet/>
      <dgm:spPr/>
      <dgm:t>
        <a:bodyPr/>
        <a:lstStyle/>
        <a:p>
          <a:endParaRPr lang="en-US"/>
        </a:p>
      </dgm:t>
    </dgm:pt>
    <dgm:pt modelId="{9A0AE166-E5A1-4B10-855A-8D04B1B3C8AE}">
      <dgm:prSet phldrT="[Text]" custT="1"/>
      <dgm:spPr/>
      <dgm:t>
        <a:bodyPr/>
        <a:lstStyle/>
        <a:p>
          <a:r>
            <a:rPr lang="en-US" sz="2400" dirty="0"/>
            <a:t>later</a:t>
          </a:r>
        </a:p>
      </dgm:t>
    </dgm:pt>
    <dgm:pt modelId="{27B5E04E-9339-4E7F-9BF8-1B1B3ED1F266}" type="parTrans" cxnId="{A5884667-757A-440A-BD43-7B881190105B}">
      <dgm:prSet/>
      <dgm:spPr/>
      <dgm:t>
        <a:bodyPr/>
        <a:lstStyle/>
        <a:p>
          <a:endParaRPr lang="en-US"/>
        </a:p>
      </dgm:t>
    </dgm:pt>
    <dgm:pt modelId="{67AD3AF4-AA73-47AF-BCD2-1FF0DED249B7}" type="sibTrans" cxnId="{A5884667-757A-440A-BD43-7B881190105B}">
      <dgm:prSet/>
      <dgm:spPr/>
      <dgm:t>
        <a:bodyPr/>
        <a:lstStyle/>
        <a:p>
          <a:endParaRPr lang="en-US"/>
        </a:p>
      </dgm:t>
    </dgm:pt>
    <dgm:pt modelId="{2BD4354A-7CCF-48F1-A254-7231F1A7AE5B}" type="pres">
      <dgm:prSet presAssocID="{9F555619-6297-4480-BD91-396A0C60DE5A}" presName="Name0" presStyleCnt="0">
        <dgm:presLayoutVars>
          <dgm:dir/>
          <dgm:resizeHandles val="exact"/>
        </dgm:presLayoutVars>
      </dgm:prSet>
      <dgm:spPr/>
    </dgm:pt>
    <dgm:pt modelId="{52A231E6-CB41-4391-B33D-5C1F6B1CB584}" type="pres">
      <dgm:prSet presAssocID="{54783CCB-49C7-498A-A51B-9E40ECACAE4F}" presName="node" presStyleLbl="node1" presStyleIdx="0" presStyleCnt="8" custScaleY="139048">
        <dgm:presLayoutVars>
          <dgm:bulletEnabled val="1"/>
        </dgm:presLayoutVars>
      </dgm:prSet>
      <dgm:spPr/>
    </dgm:pt>
    <dgm:pt modelId="{139FEDE1-F20C-4B7B-85F2-115A103CD254}" type="pres">
      <dgm:prSet presAssocID="{3FD84714-6417-4BAB-8426-0999F87F923E}" presName="sibTrans" presStyleLbl="sibTrans1D1" presStyleIdx="0" presStyleCnt="7"/>
      <dgm:spPr/>
    </dgm:pt>
    <dgm:pt modelId="{03653EA7-CC1B-4099-BCB3-DD30163F234D}" type="pres">
      <dgm:prSet presAssocID="{3FD84714-6417-4BAB-8426-0999F87F923E}" presName="connectorText" presStyleLbl="sibTrans1D1" presStyleIdx="0" presStyleCnt="7"/>
      <dgm:spPr/>
    </dgm:pt>
    <dgm:pt modelId="{7275DB55-6D62-4E9C-B627-8CA951011C4F}" type="pres">
      <dgm:prSet presAssocID="{3BD2789B-CDBF-4303-9CD9-25A5FDDB3F19}" presName="node" presStyleLbl="node1" presStyleIdx="1" presStyleCnt="8">
        <dgm:presLayoutVars>
          <dgm:bulletEnabled val="1"/>
        </dgm:presLayoutVars>
      </dgm:prSet>
      <dgm:spPr/>
    </dgm:pt>
    <dgm:pt modelId="{5AA792CA-7F0F-4E4F-9B5E-F4CFF5E9ED79}" type="pres">
      <dgm:prSet presAssocID="{3A9D0622-FD96-4920-8B93-D40A69463FF6}" presName="sibTrans" presStyleLbl="sibTrans1D1" presStyleIdx="1" presStyleCnt="7"/>
      <dgm:spPr/>
    </dgm:pt>
    <dgm:pt modelId="{3C22C68D-9F09-4FCA-B443-DEFE593F5E7E}" type="pres">
      <dgm:prSet presAssocID="{3A9D0622-FD96-4920-8B93-D40A69463FF6}" presName="connectorText" presStyleLbl="sibTrans1D1" presStyleIdx="1" presStyleCnt="7"/>
      <dgm:spPr/>
    </dgm:pt>
    <dgm:pt modelId="{B89B5A55-5676-41DE-8E05-2F38A3AD8F69}" type="pres">
      <dgm:prSet presAssocID="{1A7E6CA0-1499-41D0-A95D-4609B39766FA}" presName="node" presStyleLbl="node1" presStyleIdx="2" presStyleCnt="8" custScaleY="240986">
        <dgm:presLayoutVars>
          <dgm:bulletEnabled val="1"/>
        </dgm:presLayoutVars>
      </dgm:prSet>
      <dgm:spPr/>
    </dgm:pt>
    <dgm:pt modelId="{FC847927-8BED-4781-86AD-E2B750C2CE35}" type="pres">
      <dgm:prSet presAssocID="{F938275B-0A90-45F5-8351-7FB9ECEF5900}" presName="sibTrans" presStyleLbl="sibTrans1D1" presStyleIdx="2" presStyleCnt="7"/>
      <dgm:spPr/>
    </dgm:pt>
    <dgm:pt modelId="{37CA675B-A9DB-41D3-A95C-FE5B89598B55}" type="pres">
      <dgm:prSet presAssocID="{F938275B-0A90-45F5-8351-7FB9ECEF5900}" presName="connectorText" presStyleLbl="sibTrans1D1" presStyleIdx="2" presStyleCnt="7"/>
      <dgm:spPr/>
    </dgm:pt>
    <dgm:pt modelId="{E512C380-4E95-4921-A9C3-E0BC5B0BFC5F}" type="pres">
      <dgm:prSet presAssocID="{635E5820-8C26-4CA3-A178-46AC9345C64B}" presName="node" presStyleLbl="node1" presStyleIdx="3" presStyleCnt="8">
        <dgm:presLayoutVars>
          <dgm:bulletEnabled val="1"/>
        </dgm:presLayoutVars>
      </dgm:prSet>
      <dgm:spPr/>
    </dgm:pt>
    <dgm:pt modelId="{71A9883A-7A9E-4B25-99E9-AE3359900E04}" type="pres">
      <dgm:prSet presAssocID="{E50E92B0-E430-49FD-A502-C419B17A64C5}" presName="sibTrans" presStyleLbl="sibTrans1D1" presStyleIdx="3" presStyleCnt="7"/>
      <dgm:spPr/>
    </dgm:pt>
    <dgm:pt modelId="{9AE5E16F-464E-43B5-A548-B44F22209A0D}" type="pres">
      <dgm:prSet presAssocID="{E50E92B0-E430-49FD-A502-C419B17A64C5}" presName="connectorText" presStyleLbl="sibTrans1D1" presStyleIdx="3" presStyleCnt="7"/>
      <dgm:spPr/>
    </dgm:pt>
    <dgm:pt modelId="{8363F9CB-A044-4B5B-A630-FB7A14AC577D}" type="pres">
      <dgm:prSet presAssocID="{3ED00A7A-FDFF-4B35-84BE-0D3DE496BAB0}" presName="node" presStyleLbl="node1" presStyleIdx="4" presStyleCnt="8">
        <dgm:presLayoutVars>
          <dgm:bulletEnabled val="1"/>
        </dgm:presLayoutVars>
      </dgm:prSet>
      <dgm:spPr/>
    </dgm:pt>
    <dgm:pt modelId="{F2DD0846-A49C-4E05-BEE4-3547350F9969}" type="pres">
      <dgm:prSet presAssocID="{D4A635EF-7B46-4E15-AAFB-3CA7A1C10785}" presName="sibTrans" presStyleLbl="sibTrans1D1" presStyleIdx="4" presStyleCnt="7"/>
      <dgm:spPr/>
    </dgm:pt>
    <dgm:pt modelId="{32DFE5EC-8978-4FAF-9E74-A4CF81FB922B}" type="pres">
      <dgm:prSet presAssocID="{D4A635EF-7B46-4E15-AAFB-3CA7A1C10785}" presName="connectorText" presStyleLbl="sibTrans1D1" presStyleIdx="4" presStyleCnt="7"/>
      <dgm:spPr/>
    </dgm:pt>
    <dgm:pt modelId="{21ECC9E7-7D24-46C1-82B8-A9EBFB0100F7}" type="pres">
      <dgm:prSet presAssocID="{A6BCD02F-9A77-4ACF-8A3C-D0E3C9737C95}" presName="node" presStyleLbl="node1" presStyleIdx="5" presStyleCnt="8">
        <dgm:presLayoutVars>
          <dgm:bulletEnabled val="1"/>
        </dgm:presLayoutVars>
      </dgm:prSet>
      <dgm:spPr/>
    </dgm:pt>
    <dgm:pt modelId="{4FC953A1-965A-47E8-8DC5-5D13706FDB22}" type="pres">
      <dgm:prSet presAssocID="{DB2394C3-3C9E-459E-8225-BF4146AF52D0}" presName="sibTrans" presStyleLbl="sibTrans1D1" presStyleIdx="5" presStyleCnt="7"/>
      <dgm:spPr/>
    </dgm:pt>
    <dgm:pt modelId="{C54643B6-AD23-4410-B38B-41861FC84326}" type="pres">
      <dgm:prSet presAssocID="{DB2394C3-3C9E-459E-8225-BF4146AF52D0}" presName="connectorText" presStyleLbl="sibTrans1D1" presStyleIdx="5" presStyleCnt="7"/>
      <dgm:spPr/>
    </dgm:pt>
    <dgm:pt modelId="{163A126C-15F7-411A-A5E4-C9E9CA6C0A4F}" type="pres">
      <dgm:prSet presAssocID="{864C5905-9C5E-4D77-B8FE-F658CC514BED}" presName="node" presStyleLbl="node1" presStyleIdx="6" presStyleCnt="8">
        <dgm:presLayoutVars>
          <dgm:bulletEnabled val="1"/>
        </dgm:presLayoutVars>
      </dgm:prSet>
      <dgm:spPr/>
    </dgm:pt>
    <dgm:pt modelId="{B6C75E98-C954-478F-B1E1-5F0869783715}" type="pres">
      <dgm:prSet presAssocID="{E141E41A-531E-4BCC-9C64-E5A64BBBD9A6}" presName="sibTrans" presStyleLbl="sibTrans1D1" presStyleIdx="6" presStyleCnt="7"/>
      <dgm:spPr/>
    </dgm:pt>
    <dgm:pt modelId="{0A1004D1-0825-4A1E-86CD-244EFB1C41F6}" type="pres">
      <dgm:prSet presAssocID="{E141E41A-531E-4BCC-9C64-E5A64BBBD9A6}" presName="connectorText" presStyleLbl="sibTrans1D1" presStyleIdx="6" presStyleCnt="7"/>
      <dgm:spPr/>
    </dgm:pt>
    <dgm:pt modelId="{C7A7527E-BFA5-457B-B0A3-D8FCE3EF01CE}" type="pres">
      <dgm:prSet presAssocID="{871181AA-40CC-4206-90F5-A6F07D33F93C}" presName="node" presStyleLbl="node1" presStyleIdx="7" presStyleCnt="8">
        <dgm:presLayoutVars>
          <dgm:bulletEnabled val="1"/>
        </dgm:presLayoutVars>
      </dgm:prSet>
      <dgm:spPr/>
    </dgm:pt>
  </dgm:ptLst>
  <dgm:cxnLst>
    <dgm:cxn modelId="{9B6B8202-E997-4D56-AE40-22F49AF49D3C}" type="presOf" srcId="{E141E41A-531E-4BCC-9C64-E5A64BBBD9A6}" destId="{B6C75E98-C954-478F-B1E1-5F0869783715}" srcOrd="0" destOrd="0" presId="urn:microsoft.com/office/officeart/2005/8/layout/bProcess3"/>
    <dgm:cxn modelId="{544BC206-B61F-4BFC-8362-26D3F49F2D2A}" type="presOf" srcId="{1A7E6CA0-1499-41D0-A95D-4609B39766FA}" destId="{B89B5A55-5676-41DE-8E05-2F38A3AD8F69}" srcOrd="0" destOrd="0" presId="urn:microsoft.com/office/officeart/2005/8/layout/bProcess3"/>
    <dgm:cxn modelId="{C2C04407-603A-4BF3-9CF4-C913A06C5728}" type="presOf" srcId="{3ED00A7A-FDFF-4B35-84BE-0D3DE496BAB0}" destId="{8363F9CB-A044-4B5B-A630-FB7A14AC577D}" srcOrd="0" destOrd="0" presId="urn:microsoft.com/office/officeart/2005/8/layout/bProcess3"/>
    <dgm:cxn modelId="{7E69420B-5708-4853-91A8-D6B3679A978B}" type="presOf" srcId="{9F555619-6297-4480-BD91-396A0C60DE5A}" destId="{2BD4354A-7CCF-48F1-A254-7231F1A7AE5B}" srcOrd="0" destOrd="0" presId="urn:microsoft.com/office/officeart/2005/8/layout/bProcess3"/>
    <dgm:cxn modelId="{FC3B2933-9097-4DC6-BFCE-1CA509A54817}" srcId="{9F555619-6297-4480-BD91-396A0C60DE5A}" destId="{871181AA-40CC-4206-90F5-A6F07D33F93C}" srcOrd="7" destOrd="0" parTransId="{8645BC70-41B5-47C7-BF79-F2716EF2A974}" sibTransId="{1BD8CDCE-F689-4193-AF65-0EFA8B7889E7}"/>
    <dgm:cxn modelId="{857C1B3C-80A7-4D39-89B5-1DF2B28F8EAD}" type="presOf" srcId="{54783CCB-49C7-498A-A51B-9E40ECACAE4F}" destId="{52A231E6-CB41-4391-B33D-5C1F6B1CB584}" srcOrd="0" destOrd="0" presId="urn:microsoft.com/office/officeart/2005/8/layout/bProcess3"/>
    <dgm:cxn modelId="{57CF2840-EF5D-439D-99DB-FFF4B3813ACB}" type="presOf" srcId="{864C5905-9C5E-4D77-B8FE-F658CC514BED}" destId="{163A126C-15F7-411A-A5E4-C9E9CA6C0A4F}" srcOrd="0" destOrd="0" presId="urn:microsoft.com/office/officeart/2005/8/layout/bProcess3"/>
    <dgm:cxn modelId="{597F185C-45B1-4A11-AAF5-F87A4B49CC32}" srcId="{9F555619-6297-4480-BD91-396A0C60DE5A}" destId="{A6BCD02F-9A77-4ACF-8A3C-D0E3C9737C95}" srcOrd="5" destOrd="0" parTransId="{19CEEA52-0872-44AD-A1D7-C2B4EB71ED90}" sibTransId="{DB2394C3-3C9E-459E-8225-BF4146AF52D0}"/>
    <dgm:cxn modelId="{94BED55F-2003-4EC5-AEA4-CA2AAF93F830}" srcId="{864C5905-9C5E-4D77-B8FE-F658CC514BED}" destId="{0150F475-EE46-4DD3-8405-06B499C39558}" srcOrd="0" destOrd="0" parTransId="{A6475AE2-BDDA-4543-B04B-D00E1124AB66}" sibTransId="{BEA3E9FB-83A2-4F87-9D44-A2C6EB9FDD75}"/>
    <dgm:cxn modelId="{E5B33342-3EB5-4FE1-B24D-88E12F135020}" type="presOf" srcId="{9A0AE166-E5A1-4B10-855A-8D04B1B3C8AE}" destId="{C7A7527E-BFA5-457B-B0A3-D8FCE3EF01CE}" srcOrd="0" destOrd="1" presId="urn:microsoft.com/office/officeart/2005/8/layout/bProcess3"/>
    <dgm:cxn modelId="{3A384842-0145-4628-8077-69D33BE5CD22}" type="presOf" srcId="{DB2394C3-3C9E-459E-8225-BF4146AF52D0}" destId="{C54643B6-AD23-4410-B38B-41861FC84326}" srcOrd="1" destOrd="0" presId="urn:microsoft.com/office/officeart/2005/8/layout/bProcess3"/>
    <dgm:cxn modelId="{0489B342-BC89-4C52-8CAA-2607530E8E1B}" type="presOf" srcId="{D4A635EF-7B46-4E15-AAFB-3CA7A1C10785}" destId="{F2DD0846-A49C-4E05-BEE4-3547350F9969}" srcOrd="0" destOrd="0" presId="urn:microsoft.com/office/officeart/2005/8/layout/bProcess3"/>
    <dgm:cxn modelId="{BC4EE362-9F7F-4A54-B864-74FB67DB2191}" srcId="{9F555619-6297-4480-BD91-396A0C60DE5A}" destId="{54783CCB-49C7-498A-A51B-9E40ECACAE4F}" srcOrd="0" destOrd="0" parTransId="{6298B1A0-0C4C-499A-8DA3-9999B38EE667}" sibTransId="{3FD84714-6417-4BAB-8426-0999F87F923E}"/>
    <dgm:cxn modelId="{942CB263-10B3-4073-9810-9A196513422D}" srcId="{9F555619-6297-4480-BD91-396A0C60DE5A}" destId="{3BD2789B-CDBF-4303-9CD9-25A5FDDB3F19}" srcOrd="1" destOrd="0" parTransId="{98FF6842-3DB9-4813-B3FA-F21B6004A17D}" sibTransId="{3A9D0622-FD96-4920-8B93-D40A69463FF6}"/>
    <dgm:cxn modelId="{46AD3444-9041-4229-A490-57B283C267D8}" srcId="{9F555619-6297-4480-BD91-396A0C60DE5A}" destId="{864C5905-9C5E-4D77-B8FE-F658CC514BED}" srcOrd="6" destOrd="0" parTransId="{F5712F32-C78A-49E3-B3BB-FC6F478F9CAF}" sibTransId="{E141E41A-531E-4BCC-9C64-E5A64BBBD9A6}"/>
    <dgm:cxn modelId="{C025AF66-B8E8-4076-9FB6-8F9F5DD88853}" type="presOf" srcId="{E141E41A-531E-4BCC-9C64-E5A64BBBD9A6}" destId="{0A1004D1-0825-4A1E-86CD-244EFB1C41F6}" srcOrd="1" destOrd="0" presId="urn:microsoft.com/office/officeart/2005/8/layout/bProcess3"/>
    <dgm:cxn modelId="{3F00DC46-9F56-4B9C-9344-7D3B7CF516D1}" type="presOf" srcId="{3A9D0622-FD96-4920-8B93-D40A69463FF6}" destId="{5AA792CA-7F0F-4E4F-9B5E-F4CFF5E9ED79}" srcOrd="0" destOrd="0" presId="urn:microsoft.com/office/officeart/2005/8/layout/bProcess3"/>
    <dgm:cxn modelId="{A5884667-757A-440A-BD43-7B881190105B}" srcId="{871181AA-40CC-4206-90F5-A6F07D33F93C}" destId="{9A0AE166-E5A1-4B10-855A-8D04B1B3C8AE}" srcOrd="0" destOrd="0" parTransId="{27B5E04E-9339-4E7F-9BF8-1B1B3ED1F266}" sibTransId="{67AD3AF4-AA73-47AF-BCD2-1FF0DED249B7}"/>
    <dgm:cxn modelId="{FC93BE49-E6B2-4675-B591-4C0B3BCE4C98}" srcId="{A6BCD02F-9A77-4ACF-8A3C-D0E3C9737C95}" destId="{AD9E9C33-A65A-41C6-83C9-9FAE96E007F7}" srcOrd="0" destOrd="0" parTransId="{42BA1D68-BB3B-4350-8985-287C1633B0E4}" sibTransId="{8783038D-BFA6-4750-B2E0-66E7002B48CA}"/>
    <dgm:cxn modelId="{500B494F-355D-4956-9589-FAEABF732B7D}" type="presOf" srcId="{F938275B-0A90-45F5-8351-7FB9ECEF5900}" destId="{37CA675B-A9DB-41D3-A95C-FE5B89598B55}" srcOrd="1" destOrd="0" presId="urn:microsoft.com/office/officeart/2005/8/layout/bProcess3"/>
    <dgm:cxn modelId="{C7F7A352-B8F8-404B-9176-113EC538F042}" type="presOf" srcId="{F938275B-0A90-45F5-8351-7FB9ECEF5900}" destId="{FC847927-8BED-4781-86AD-E2B750C2CE35}" srcOrd="0" destOrd="0" presId="urn:microsoft.com/office/officeart/2005/8/layout/bProcess3"/>
    <dgm:cxn modelId="{876B9179-B276-4563-B4B2-11853FC475F9}" srcId="{635E5820-8C26-4CA3-A178-46AC9345C64B}" destId="{D8C3629D-4B13-4C59-88AF-EDC177757637}" srcOrd="0" destOrd="0" parTransId="{EAB6F445-CFF0-4764-9410-056757FBD123}" sibTransId="{87D88009-882C-47CF-B01B-FA33E248820B}"/>
    <dgm:cxn modelId="{38C3057B-0FDF-40FA-94D2-C4793824376D}" srcId="{3ED00A7A-FDFF-4B35-84BE-0D3DE496BAB0}" destId="{BF7C0801-1B1D-48FC-8CB6-34052888BFE3}" srcOrd="0" destOrd="0" parTransId="{35C6012F-F841-4934-9EEC-A1D8824DE7BB}" sibTransId="{8083ABBB-ACA0-49B8-99DC-F92904903029}"/>
    <dgm:cxn modelId="{8C1A2F7D-C123-4F20-AF18-1E8C2FB17B54}" type="presOf" srcId="{C3AD0B8D-4A25-4D28-849F-F3BE2A5EC0CE}" destId="{7275DB55-6D62-4E9C-B627-8CA951011C4F}" srcOrd="0" destOrd="1" presId="urn:microsoft.com/office/officeart/2005/8/layout/bProcess3"/>
    <dgm:cxn modelId="{47284694-D957-4A7A-8974-D1EC90F48E91}" type="presOf" srcId="{635E5820-8C26-4CA3-A178-46AC9345C64B}" destId="{E512C380-4E95-4921-A9C3-E0BC5B0BFC5F}" srcOrd="0" destOrd="0" presId="urn:microsoft.com/office/officeart/2005/8/layout/bProcess3"/>
    <dgm:cxn modelId="{B1314895-EADE-4F93-BC27-A1BCC682EEAF}" type="presOf" srcId="{3A9D0622-FD96-4920-8B93-D40A69463FF6}" destId="{3C22C68D-9F09-4FCA-B443-DEFE593F5E7E}" srcOrd="1" destOrd="0" presId="urn:microsoft.com/office/officeart/2005/8/layout/bProcess3"/>
    <dgm:cxn modelId="{11589C95-E4E7-4FC7-8E85-00B382960580}" type="presOf" srcId="{871181AA-40CC-4206-90F5-A6F07D33F93C}" destId="{C7A7527E-BFA5-457B-B0A3-D8FCE3EF01CE}" srcOrd="0" destOrd="0" presId="urn:microsoft.com/office/officeart/2005/8/layout/bProcess3"/>
    <dgm:cxn modelId="{16E3B7A4-4953-40C0-81F9-3D24F0F0180F}" srcId="{9F555619-6297-4480-BD91-396A0C60DE5A}" destId="{3ED00A7A-FDFF-4B35-84BE-0D3DE496BAB0}" srcOrd="4" destOrd="0" parTransId="{3C106AE7-6494-482F-879A-4A6660C5A5DB}" sibTransId="{D4A635EF-7B46-4E15-AAFB-3CA7A1C10785}"/>
    <dgm:cxn modelId="{4E003AAA-A046-439C-904D-A9A5AA5E0F68}" type="presOf" srcId="{A6BCD02F-9A77-4ACF-8A3C-D0E3C9737C95}" destId="{21ECC9E7-7D24-46C1-82B8-A9EBFB0100F7}" srcOrd="0" destOrd="0" presId="urn:microsoft.com/office/officeart/2005/8/layout/bProcess3"/>
    <dgm:cxn modelId="{9091C6AA-3515-4EB8-9833-52FE7B8A4F32}" srcId="{9F555619-6297-4480-BD91-396A0C60DE5A}" destId="{1A7E6CA0-1499-41D0-A95D-4609B39766FA}" srcOrd="2" destOrd="0" parTransId="{D1A90ECE-F953-4B63-8247-4E5DC31F696C}" sibTransId="{F938275B-0A90-45F5-8351-7FB9ECEF5900}"/>
    <dgm:cxn modelId="{19A4C5B1-C0F0-49C4-A6A4-18ED7E0CA1B7}" type="presOf" srcId="{3FD84714-6417-4BAB-8426-0999F87F923E}" destId="{03653EA7-CC1B-4099-BCB3-DD30163F234D}" srcOrd="1" destOrd="0" presId="urn:microsoft.com/office/officeart/2005/8/layout/bProcess3"/>
    <dgm:cxn modelId="{AFD0CDB2-4585-47F0-A342-B3F9D97E2344}" type="presOf" srcId="{AD9E9C33-A65A-41C6-83C9-9FAE96E007F7}" destId="{21ECC9E7-7D24-46C1-82B8-A9EBFB0100F7}" srcOrd="0" destOrd="1" presId="urn:microsoft.com/office/officeart/2005/8/layout/bProcess3"/>
    <dgm:cxn modelId="{ACB4B3B4-E185-4103-BAE9-31F38AAD0800}" type="presOf" srcId="{E50E92B0-E430-49FD-A502-C419B17A64C5}" destId="{9AE5E16F-464E-43B5-A548-B44F22209A0D}" srcOrd="1" destOrd="0" presId="urn:microsoft.com/office/officeart/2005/8/layout/bProcess3"/>
    <dgm:cxn modelId="{9B45D8B6-ECD7-4D17-B8DA-85EF561DB4A9}" type="presOf" srcId="{3BD2789B-CDBF-4303-9CD9-25A5FDDB3F19}" destId="{7275DB55-6D62-4E9C-B627-8CA951011C4F}" srcOrd="0" destOrd="0" presId="urn:microsoft.com/office/officeart/2005/8/layout/bProcess3"/>
    <dgm:cxn modelId="{B476DEBA-19B4-438C-A20E-D1479F6F5421}" type="presOf" srcId="{E50E92B0-E430-49FD-A502-C419B17A64C5}" destId="{71A9883A-7A9E-4B25-99E9-AE3359900E04}" srcOrd="0" destOrd="0" presId="urn:microsoft.com/office/officeart/2005/8/layout/bProcess3"/>
    <dgm:cxn modelId="{B717B2BD-FBB6-4761-BF1E-9253394D1423}" srcId="{9F555619-6297-4480-BD91-396A0C60DE5A}" destId="{635E5820-8C26-4CA3-A178-46AC9345C64B}" srcOrd="3" destOrd="0" parTransId="{77A964CC-61DF-4508-A2D1-2B7BBD0F1E86}" sibTransId="{E50E92B0-E430-49FD-A502-C419B17A64C5}"/>
    <dgm:cxn modelId="{346054C4-1457-4E99-9769-455F4F949BDF}" type="presOf" srcId="{DB2394C3-3C9E-459E-8225-BF4146AF52D0}" destId="{4FC953A1-965A-47E8-8DC5-5D13706FDB22}" srcOrd="0" destOrd="0" presId="urn:microsoft.com/office/officeart/2005/8/layout/bProcess3"/>
    <dgm:cxn modelId="{CCAC3DD0-FF7E-4163-91B6-1EDD7D138535}" srcId="{3BD2789B-CDBF-4303-9CD9-25A5FDDB3F19}" destId="{C3AD0B8D-4A25-4D28-849F-F3BE2A5EC0CE}" srcOrd="0" destOrd="0" parTransId="{68AFEBE4-CD71-4763-B24C-6EC5C9C389AE}" sibTransId="{35936053-E87B-4E21-88AB-23036B472DB2}"/>
    <dgm:cxn modelId="{AFA9B5DA-B744-4079-944C-57A2370E2CC7}" type="presOf" srcId="{D8C3629D-4B13-4C59-88AF-EDC177757637}" destId="{E512C380-4E95-4921-A9C3-E0BC5B0BFC5F}" srcOrd="0" destOrd="1" presId="urn:microsoft.com/office/officeart/2005/8/layout/bProcess3"/>
    <dgm:cxn modelId="{F3AF78E0-9B29-4F97-BC26-18825C0DDBBC}" type="presOf" srcId="{0150F475-EE46-4DD3-8405-06B499C39558}" destId="{163A126C-15F7-411A-A5E4-C9E9CA6C0A4F}" srcOrd="0" destOrd="1" presId="urn:microsoft.com/office/officeart/2005/8/layout/bProcess3"/>
    <dgm:cxn modelId="{1E4695E4-F889-4FEE-BE88-2826479C0CB9}" type="presOf" srcId="{D4A635EF-7B46-4E15-AAFB-3CA7A1C10785}" destId="{32DFE5EC-8978-4FAF-9E74-A4CF81FB922B}" srcOrd="1" destOrd="0" presId="urn:microsoft.com/office/officeart/2005/8/layout/bProcess3"/>
    <dgm:cxn modelId="{DF5974FD-44BA-4AFE-B4C3-BD6A0EE3CE82}" type="presOf" srcId="{BF7C0801-1B1D-48FC-8CB6-34052888BFE3}" destId="{8363F9CB-A044-4B5B-A630-FB7A14AC577D}" srcOrd="0" destOrd="1" presId="urn:microsoft.com/office/officeart/2005/8/layout/bProcess3"/>
    <dgm:cxn modelId="{37357EFF-403B-4A52-8A87-D43B9300DCA4}" type="presOf" srcId="{3FD84714-6417-4BAB-8426-0999F87F923E}" destId="{139FEDE1-F20C-4B7B-85F2-115A103CD254}" srcOrd="0" destOrd="0" presId="urn:microsoft.com/office/officeart/2005/8/layout/bProcess3"/>
    <dgm:cxn modelId="{E1E71630-F170-45FA-8C2C-0F689098C7E0}" type="presParOf" srcId="{2BD4354A-7CCF-48F1-A254-7231F1A7AE5B}" destId="{52A231E6-CB41-4391-B33D-5C1F6B1CB584}" srcOrd="0" destOrd="0" presId="urn:microsoft.com/office/officeart/2005/8/layout/bProcess3"/>
    <dgm:cxn modelId="{A2E2736A-0E89-4EDA-8D88-11A01E8B3FA6}" type="presParOf" srcId="{2BD4354A-7CCF-48F1-A254-7231F1A7AE5B}" destId="{139FEDE1-F20C-4B7B-85F2-115A103CD254}" srcOrd="1" destOrd="0" presId="urn:microsoft.com/office/officeart/2005/8/layout/bProcess3"/>
    <dgm:cxn modelId="{6BC87126-C705-4F79-A3AF-FD419048807E}" type="presParOf" srcId="{139FEDE1-F20C-4B7B-85F2-115A103CD254}" destId="{03653EA7-CC1B-4099-BCB3-DD30163F234D}" srcOrd="0" destOrd="0" presId="urn:microsoft.com/office/officeart/2005/8/layout/bProcess3"/>
    <dgm:cxn modelId="{8CD53766-9BFD-46DC-AC2B-B8686576DFD0}" type="presParOf" srcId="{2BD4354A-7CCF-48F1-A254-7231F1A7AE5B}" destId="{7275DB55-6D62-4E9C-B627-8CA951011C4F}" srcOrd="2" destOrd="0" presId="urn:microsoft.com/office/officeart/2005/8/layout/bProcess3"/>
    <dgm:cxn modelId="{A513781D-C5B1-4BEC-AA20-11101AC53CF1}" type="presParOf" srcId="{2BD4354A-7CCF-48F1-A254-7231F1A7AE5B}" destId="{5AA792CA-7F0F-4E4F-9B5E-F4CFF5E9ED79}" srcOrd="3" destOrd="0" presId="urn:microsoft.com/office/officeart/2005/8/layout/bProcess3"/>
    <dgm:cxn modelId="{6ADE29EA-9895-4F29-B4B4-5F5CBA78ED75}" type="presParOf" srcId="{5AA792CA-7F0F-4E4F-9B5E-F4CFF5E9ED79}" destId="{3C22C68D-9F09-4FCA-B443-DEFE593F5E7E}" srcOrd="0" destOrd="0" presId="urn:microsoft.com/office/officeart/2005/8/layout/bProcess3"/>
    <dgm:cxn modelId="{06939E90-52EE-405F-A7BC-0F755FD76C20}" type="presParOf" srcId="{2BD4354A-7CCF-48F1-A254-7231F1A7AE5B}" destId="{B89B5A55-5676-41DE-8E05-2F38A3AD8F69}" srcOrd="4" destOrd="0" presId="urn:microsoft.com/office/officeart/2005/8/layout/bProcess3"/>
    <dgm:cxn modelId="{AFA12072-8017-4D29-8D85-E82E040A984A}" type="presParOf" srcId="{2BD4354A-7CCF-48F1-A254-7231F1A7AE5B}" destId="{FC847927-8BED-4781-86AD-E2B750C2CE35}" srcOrd="5" destOrd="0" presId="urn:microsoft.com/office/officeart/2005/8/layout/bProcess3"/>
    <dgm:cxn modelId="{D32ECFAB-96C0-41A9-BB9C-DDC3280E76D6}" type="presParOf" srcId="{FC847927-8BED-4781-86AD-E2B750C2CE35}" destId="{37CA675B-A9DB-41D3-A95C-FE5B89598B55}" srcOrd="0" destOrd="0" presId="urn:microsoft.com/office/officeart/2005/8/layout/bProcess3"/>
    <dgm:cxn modelId="{8CD03303-8B68-4B36-A65C-C0022D52A839}" type="presParOf" srcId="{2BD4354A-7CCF-48F1-A254-7231F1A7AE5B}" destId="{E512C380-4E95-4921-A9C3-E0BC5B0BFC5F}" srcOrd="6" destOrd="0" presId="urn:microsoft.com/office/officeart/2005/8/layout/bProcess3"/>
    <dgm:cxn modelId="{99DE7DB3-A390-4129-BCAF-746CC51D6AB6}" type="presParOf" srcId="{2BD4354A-7CCF-48F1-A254-7231F1A7AE5B}" destId="{71A9883A-7A9E-4B25-99E9-AE3359900E04}" srcOrd="7" destOrd="0" presId="urn:microsoft.com/office/officeart/2005/8/layout/bProcess3"/>
    <dgm:cxn modelId="{AFF89B59-BE4F-48E0-8A9D-F23186511495}" type="presParOf" srcId="{71A9883A-7A9E-4B25-99E9-AE3359900E04}" destId="{9AE5E16F-464E-43B5-A548-B44F22209A0D}" srcOrd="0" destOrd="0" presId="urn:microsoft.com/office/officeart/2005/8/layout/bProcess3"/>
    <dgm:cxn modelId="{3DA1400D-551E-40E1-A090-9E79F128545E}" type="presParOf" srcId="{2BD4354A-7CCF-48F1-A254-7231F1A7AE5B}" destId="{8363F9CB-A044-4B5B-A630-FB7A14AC577D}" srcOrd="8" destOrd="0" presId="urn:microsoft.com/office/officeart/2005/8/layout/bProcess3"/>
    <dgm:cxn modelId="{ECC7971B-5316-415F-A65A-522A75B8A8FA}" type="presParOf" srcId="{2BD4354A-7CCF-48F1-A254-7231F1A7AE5B}" destId="{F2DD0846-A49C-4E05-BEE4-3547350F9969}" srcOrd="9" destOrd="0" presId="urn:microsoft.com/office/officeart/2005/8/layout/bProcess3"/>
    <dgm:cxn modelId="{98E4BAB4-2F64-4E67-B575-9F223E6C8E1A}" type="presParOf" srcId="{F2DD0846-A49C-4E05-BEE4-3547350F9969}" destId="{32DFE5EC-8978-4FAF-9E74-A4CF81FB922B}" srcOrd="0" destOrd="0" presId="urn:microsoft.com/office/officeart/2005/8/layout/bProcess3"/>
    <dgm:cxn modelId="{E1A57C97-2B64-4708-907E-B25D86A8DC01}" type="presParOf" srcId="{2BD4354A-7CCF-48F1-A254-7231F1A7AE5B}" destId="{21ECC9E7-7D24-46C1-82B8-A9EBFB0100F7}" srcOrd="10" destOrd="0" presId="urn:microsoft.com/office/officeart/2005/8/layout/bProcess3"/>
    <dgm:cxn modelId="{E2A8B3AB-C5D8-419C-A9FD-0906BF82A209}" type="presParOf" srcId="{2BD4354A-7CCF-48F1-A254-7231F1A7AE5B}" destId="{4FC953A1-965A-47E8-8DC5-5D13706FDB22}" srcOrd="11" destOrd="0" presId="urn:microsoft.com/office/officeart/2005/8/layout/bProcess3"/>
    <dgm:cxn modelId="{3DB03933-72BE-419B-A3DE-31A4459FFDDF}" type="presParOf" srcId="{4FC953A1-965A-47E8-8DC5-5D13706FDB22}" destId="{C54643B6-AD23-4410-B38B-41861FC84326}" srcOrd="0" destOrd="0" presId="urn:microsoft.com/office/officeart/2005/8/layout/bProcess3"/>
    <dgm:cxn modelId="{F3632C99-6129-43C4-B4C7-0B6AD7D2454A}" type="presParOf" srcId="{2BD4354A-7CCF-48F1-A254-7231F1A7AE5B}" destId="{163A126C-15F7-411A-A5E4-C9E9CA6C0A4F}" srcOrd="12" destOrd="0" presId="urn:microsoft.com/office/officeart/2005/8/layout/bProcess3"/>
    <dgm:cxn modelId="{A2BE9111-0809-40E5-8B1B-D7965713FDF4}" type="presParOf" srcId="{2BD4354A-7CCF-48F1-A254-7231F1A7AE5B}" destId="{B6C75E98-C954-478F-B1E1-5F0869783715}" srcOrd="13" destOrd="0" presId="urn:microsoft.com/office/officeart/2005/8/layout/bProcess3"/>
    <dgm:cxn modelId="{1683FD2F-8786-401A-AC89-5ECD156541DE}" type="presParOf" srcId="{B6C75E98-C954-478F-B1E1-5F0869783715}" destId="{0A1004D1-0825-4A1E-86CD-244EFB1C41F6}" srcOrd="0" destOrd="0" presId="urn:microsoft.com/office/officeart/2005/8/layout/bProcess3"/>
    <dgm:cxn modelId="{444A2E49-57C1-4533-B552-69A9935D07DC}" type="presParOf" srcId="{2BD4354A-7CCF-48F1-A254-7231F1A7AE5B}" destId="{C7A7527E-BFA5-457B-B0A3-D8FCE3EF01CE}"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CD48BF-E9BE-4DA1-AE03-0B98D1069FA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2D471FBF-B1F7-4DFC-BEFD-81B832E572E1}">
      <dgm:prSet phldrT="[Text]"/>
      <dgm:spPr/>
      <dgm:t>
        <a:bodyPr/>
        <a:lstStyle/>
        <a:p>
          <a:r>
            <a:rPr lang="en-US" dirty="0"/>
            <a:t>In Tech. Writing a paragraph should consist of no more than four to six typed lines</a:t>
          </a:r>
        </a:p>
      </dgm:t>
    </dgm:pt>
    <dgm:pt modelId="{ABEBEE74-B01A-4514-9AE9-908C770FDBC5}" type="parTrans" cxnId="{509F2ABA-B7A5-46B7-9D3C-206ED9DF6208}">
      <dgm:prSet/>
      <dgm:spPr/>
      <dgm:t>
        <a:bodyPr/>
        <a:lstStyle/>
        <a:p>
          <a:endParaRPr lang="en-US"/>
        </a:p>
      </dgm:t>
    </dgm:pt>
    <dgm:pt modelId="{0B078610-2E74-454F-A99F-1E2F8ADECE42}" type="sibTrans" cxnId="{509F2ABA-B7A5-46B7-9D3C-206ED9DF6208}">
      <dgm:prSet/>
      <dgm:spPr/>
      <dgm:t>
        <a:bodyPr/>
        <a:lstStyle/>
        <a:p>
          <a:endParaRPr lang="en-US"/>
        </a:p>
      </dgm:t>
    </dgm:pt>
    <dgm:pt modelId="{494D7A09-C219-45ED-88FD-2FFD8C89ACFA}">
      <dgm:prSet phldrT="[Text]"/>
      <dgm:spPr/>
      <dgm:t>
        <a:bodyPr/>
        <a:lstStyle/>
        <a:p>
          <a:r>
            <a:rPr lang="en-US" dirty="0"/>
            <a:t>Or no more than 50 words</a:t>
          </a:r>
        </a:p>
      </dgm:t>
    </dgm:pt>
    <dgm:pt modelId="{27B4B5F6-4878-486C-A472-82572CA5CA47}" type="parTrans" cxnId="{BA3DEF3C-3F26-404C-BFA4-5C0757CD080A}">
      <dgm:prSet/>
      <dgm:spPr/>
      <dgm:t>
        <a:bodyPr/>
        <a:lstStyle/>
        <a:p>
          <a:endParaRPr lang="en-US"/>
        </a:p>
      </dgm:t>
    </dgm:pt>
    <dgm:pt modelId="{5CC4E163-79AF-4443-A96F-D68596EC743E}" type="sibTrans" cxnId="{BA3DEF3C-3F26-404C-BFA4-5C0757CD080A}">
      <dgm:prSet/>
      <dgm:spPr/>
      <dgm:t>
        <a:bodyPr/>
        <a:lstStyle/>
        <a:p>
          <a:endParaRPr lang="en-US"/>
        </a:p>
      </dgm:t>
    </dgm:pt>
    <dgm:pt modelId="{D5287AB1-382A-4AD3-9ACE-5EB30D432891}">
      <dgm:prSet phldrT="[Text]"/>
      <dgm:spPr/>
      <dgm:t>
        <a:bodyPr/>
        <a:lstStyle/>
        <a:p>
          <a:r>
            <a:rPr lang="en-US" dirty="0"/>
            <a:t>You can cut a lengthy paragraph in half</a:t>
          </a:r>
        </a:p>
      </dgm:t>
    </dgm:pt>
    <dgm:pt modelId="{16FB5724-276D-44E8-A95D-35D37ECFC260}" type="parTrans" cxnId="{D7EABCFA-6934-4727-8B88-8D6DAA21CCAA}">
      <dgm:prSet/>
      <dgm:spPr/>
      <dgm:t>
        <a:bodyPr/>
        <a:lstStyle/>
        <a:p>
          <a:endParaRPr lang="en-US"/>
        </a:p>
      </dgm:t>
    </dgm:pt>
    <dgm:pt modelId="{53E28F3E-1DA6-4E92-89CC-EF03883D9B9D}" type="sibTrans" cxnId="{D7EABCFA-6934-4727-8B88-8D6DAA21CCAA}">
      <dgm:prSet/>
      <dgm:spPr/>
      <dgm:t>
        <a:bodyPr/>
        <a:lstStyle/>
        <a:p>
          <a:endParaRPr lang="en-US"/>
        </a:p>
      </dgm:t>
    </dgm:pt>
    <dgm:pt modelId="{0A545FEC-70D9-4051-8DC3-CC18A2142A2D}">
      <dgm:prSet phldrT="[Text]"/>
      <dgm:spPr/>
      <dgm:t>
        <a:bodyPr/>
        <a:lstStyle/>
        <a:p>
          <a:r>
            <a:rPr lang="en-US" dirty="0"/>
            <a:t>Find a logical place to stop a paragraph</a:t>
          </a:r>
        </a:p>
      </dgm:t>
    </dgm:pt>
    <dgm:pt modelId="{D417F3B3-4353-4875-8E26-8A98E0E79998}" type="parTrans" cxnId="{BD63D336-0911-401E-8F03-33B54F8F1759}">
      <dgm:prSet/>
      <dgm:spPr/>
      <dgm:t>
        <a:bodyPr/>
        <a:lstStyle/>
        <a:p>
          <a:endParaRPr lang="en-US"/>
        </a:p>
      </dgm:t>
    </dgm:pt>
    <dgm:pt modelId="{CC26CF8E-5C53-411A-A879-7336F3609083}" type="sibTrans" cxnId="{BD63D336-0911-401E-8F03-33B54F8F1759}">
      <dgm:prSet/>
      <dgm:spPr/>
      <dgm:t>
        <a:bodyPr/>
        <a:lstStyle/>
        <a:p>
          <a:endParaRPr lang="en-US"/>
        </a:p>
      </dgm:t>
    </dgm:pt>
    <dgm:pt modelId="{3933C2CE-1867-490A-8C7D-4F7B795DCE9D}">
      <dgm:prSet phldrT="[Text]"/>
      <dgm:spPr/>
      <dgm:t>
        <a:bodyPr/>
        <a:lstStyle/>
        <a:p>
          <a:r>
            <a:rPr lang="en-US" dirty="0"/>
            <a:t>And then start a new one</a:t>
          </a:r>
        </a:p>
      </dgm:t>
    </dgm:pt>
    <dgm:pt modelId="{60273FBE-83BA-4ABF-A94C-DE54C70CB751}" type="parTrans" cxnId="{67F9D249-B680-4683-B0F2-94C6D7299EA0}">
      <dgm:prSet/>
      <dgm:spPr/>
      <dgm:t>
        <a:bodyPr/>
        <a:lstStyle/>
        <a:p>
          <a:endParaRPr lang="en-US"/>
        </a:p>
      </dgm:t>
    </dgm:pt>
    <dgm:pt modelId="{412C0FBE-9336-42AB-8299-A1E3F74DA628}" type="sibTrans" cxnId="{67F9D249-B680-4683-B0F2-94C6D7299EA0}">
      <dgm:prSet/>
      <dgm:spPr/>
      <dgm:t>
        <a:bodyPr/>
        <a:lstStyle/>
        <a:p>
          <a:endParaRPr lang="en-US"/>
        </a:p>
      </dgm:t>
    </dgm:pt>
    <dgm:pt modelId="{13A1EBD1-D6B7-4479-BF48-7CBE89DC6C43}" type="pres">
      <dgm:prSet presAssocID="{44CD48BF-E9BE-4DA1-AE03-0B98D1069FAD}" presName="Name0" presStyleCnt="0">
        <dgm:presLayoutVars>
          <dgm:dir/>
          <dgm:resizeHandles val="exact"/>
        </dgm:presLayoutVars>
      </dgm:prSet>
      <dgm:spPr/>
    </dgm:pt>
    <dgm:pt modelId="{E256BDAC-0434-440A-B488-F0DD5D73C2FC}" type="pres">
      <dgm:prSet presAssocID="{2D471FBF-B1F7-4DFC-BEFD-81B832E572E1}" presName="node" presStyleLbl="node1" presStyleIdx="0" presStyleCnt="5">
        <dgm:presLayoutVars>
          <dgm:bulletEnabled val="1"/>
        </dgm:presLayoutVars>
      </dgm:prSet>
      <dgm:spPr/>
    </dgm:pt>
    <dgm:pt modelId="{AE8A37AB-232F-4366-8701-ED6143D9E7FF}" type="pres">
      <dgm:prSet presAssocID="{0B078610-2E74-454F-A99F-1E2F8ADECE42}" presName="sibTrans" presStyleLbl="sibTrans1D1" presStyleIdx="0" presStyleCnt="4"/>
      <dgm:spPr/>
    </dgm:pt>
    <dgm:pt modelId="{6DFD3A58-9116-49A4-B5E2-CACF99DFBA18}" type="pres">
      <dgm:prSet presAssocID="{0B078610-2E74-454F-A99F-1E2F8ADECE42}" presName="connectorText" presStyleLbl="sibTrans1D1" presStyleIdx="0" presStyleCnt="4"/>
      <dgm:spPr/>
    </dgm:pt>
    <dgm:pt modelId="{72843A81-F306-466C-B126-A335F01DDAD4}" type="pres">
      <dgm:prSet presAssocID="{494D7A09-C219-45ED-88FD-2FFD8C89ACFA}" presName="node" presStyleLbl="node1" presStyleIdx="1" presStyleCnt="5">
        <dgm:presLayoutVars>
          <dgm:bulletEnabled val="1"/>
        </dgm:presLayoutVars>
      </dgm:prSet>
      <dgm:spPr/>
    </dgm:pt>
    <dgm:pt modelId="{B1A74AB6-7AD4-4160-9058-FED4E42B9634}" type="pres">
      <dgm:prSet presAssocID="{5CC4E163-79AF-4443-A96F-D68596EC743E}" presName="sibTrans" presStyleLbl="sibTrans1D1" presStyleIdx="1" presStyleCnt="4"/>
      <dgm:spPr/>
    </dgm:pt>
    <dgm:pt modelId="{19B13CF1-01F8-4BDE-85A8-A4DC12C1F8A7}" type="pres">
      <dgm:prSet presAssocID="{5CC4E163-79AF-4443-A96F-D68596EC743E}" presName="connectorText" presStyleLbl="sibTrans1D1" presStyleIdx="1" presStyleCnt="4"/>
      <dgm:spPr/>
    </dgm:pt>
    <dgm:pt modelId="{E8F921FC-A392-4714-9812-9AF2B9407961}" type="pres">
      <dgm:prSet presAssocID="{D5287AB1-382A-4AD3-9ACE-5EB30D432891}" presName="node" presStyleLbl="node1" presStyleIdx="2" presStyleCnt="5">
        <dgm:presLayoutVars>
          <dgm:bulletEnabled val="1"/>
        </dgm:presLayoutVars>
      </dgm:prSet>
      <dgm:spPr/>
    </dgm:pt>
    <dgm:pt modelId="{18FA1EEE-EB2B-40BF-B961-3385166F4E08}" type="pres">
      <dgm:prSet presAssocID="{53E28F3E-1DA6-4E92-89CC-EF03883D9B9D}" presName="sibTrans" presStyleLbl="sibTrans1D1" presStyleIdx="2" presStyleCnt="4"/>
      <dgm:spPr/>
    </dgm:pt>
    <dgm:pt modelId="{1D6F64C9-E9AB-4154-A88F-77DCD9DE07B2}" type="pres">
      <dgm:prSet presAssocID="{53E28F3E-1DA6-4E92-89CC-EF03883D9B9D}" presName="connectorText" presStyleLbl="sibTrans1D1" presStyleIdx="2" presStyleCnt="4"/>
      <dgm:spPr/>
    </dgm:pt>
    <dgm:pt modelId="{C21DA64A-BC29-4B56-8B1D-FBF3C886D841}" type="pres">
      <dgm:prSet presAssocID="{0A545FEC-70D9-4051-8DC3-CC18A2142A2D}" presName="node" presStyleLbl="node1" presStyleIdx="3" presStyleCnt="5">
        <dgm:presLayoutVars>
          <dgm:bulletEnabled val="1"/>
        </dgm:presLayoutVars>
      </dgm:prSet>
      <dgm:spPr/>
    </dgm:pt>
    <dgm:pt modelId="{A2012C3B-B6E5-42C0-98C9-CD18EC8EE603}" type="pres">
      <dgm:prSet presAssocID="{CC26CF8E-5C53-411A-A879-7336F3609083}" presName="sibTrans" presStyleLbl="sibTrans1D1" presStyleIdx="3" presStyleCnt="4"/>
      <dgm:spPr/>
    </dgm:pt>
    <dgm:pt modelId="{FA7DB0CA-46FD-49FE-9B53-D77C36C6705A}" type="pres">
      <dgm:prSet presAssocID="{CC26CF8E-5C53-411A-A879-7336F3609083}" presName="connectorText" presStyleLbl="sibTrans1D1" presStyleIdx="3" presStyleCnt="4"/>
      <dgm:spPr/>
    </dgm:pt>
    <dgm:pt modelId="{09EF1C25-BB67-4248-8193-C1E2D9038C22}" type="pres">
      <dgm:prSet presAssocID="{3933C2CE-1867-490A-8C7D-4F7B795DCE9D}" presName="node" presStyleLbl="node1" presStyleIdx="4" presStyleCnt="5">
        <dgm:presLayoutVars>
          <dgm:bulletEnabled val="1"/>
        </dgm:presLayoutVars>
      </dgm:prSet>
      <dgm:spPr/>
    </dgm:pt>
  </dgm:ptLst>
  <dgm:cxnLst>
    <dgm:cxn modelId="{2A93FA13-FE7C-4AAB-A284-35BB318CD677}" type="presOf" srcId="{53E28F3E-1DA6-4E92-89CC-EF03883D9B9D}" destId="{18FA1EEE-EB2B-40BF-B961-3385166F4E08}" srcOrd="0" destOrd="0" presId="urn:microsoft.com/office/officeart/2005/8/layout/bProcess3"/>
    <dgm:cxn modelId="{43FEBF22-6A79-4804-BC7B-488E8A4EC1AB}" type="presOf" srcId="{494D7A09-C219-45ED-88FD-2FFD8C89ACFA}" destId="{72843A81-F306-466C-B126-A335F01DDAD4}" srcOrd="0" destOrd="0" presId="urn:microsoft.com/office/officeart/2005/8/layout/bProcess3"/>
    <dgm:cxn modelId="{BD63D336-0911-401E-8F03-33B54F8F1759}" srcId="{44CD48BF-E9BE-4DA1-AE03-0B98D1069FAD}" destId="{0A545FEC-70D9-4051-8DC3-CC18A2142A2D}" srcOrd="3" destOrd="0" parTransId="{D417F3B3-4353-4875-8E26-8A98E0E79998}" sibTransId="{CC26CF8E-5C53-411A-A879-7336F3609083}"/>
    <dgm:cxn modelId="{BA3DEF3C-3F26-404C-BFA4-5C0757CD080A}" srcId="{44CD48BF-E9BE-4DA1-AE03-0B98D1069FAD}" destId="{494D7A09-C219-45ED-88FD-2FFD8C89ACFA}" srcOrd="1" destOrd="0" parTransId="{27B4B5F6-4878-486C-A472-82572CA5CA47}" sibTransId="{5CC4E163-79AF-4443-A96F-D68596EC743E}"/>
    <dgm:cxn modelId="{A6116942-27A3-454E-833F-F68047A28751}" type="presOf" srcId="{44CD48BF-E9BE-4DA1-AE03-0B98D1069FAD}" destId="{13A1EBD1-D6B7-4479-BF48-7CBE89DC6C43}" srcOrd="0" destOrd="0" presId="urn:microsoft.com/office/officeart/2005/8/layout/bProcess3"/>
    <dgm:cxn modelId="{67F9D249-B680-4683-B0F2-94C6D7299EA0}" srcId="{44CD48BF-E9BE-4DA1-AE03-0B98D1069FAD}" destId="{3933C2CE-1867-490A-8C7D-4F7B795DCE9D}" srcOrd="4" destOrd="0" parTransId="{60273FBE-83BA-4ABF-A94C-DE54C70CB751}" sibTransId="{412C0FBE-9336-42AB-8299-A1E3F74DA628}"/>
    <dgm:cxn modelId="{149B624E-3414-4532-AEB5-CEFEBEC98E69}" type="presOf" srcId="{CC26CF8E-5C53-411A-A879-7336F3609083}" destId="{A2012C3B-B6E5-42C0-98C9-CD18EC8EE603}" srcOrd="0" destOrd="0" presId="urn:microsoft.com/office/officeart/2005/8/layout/bProcess3"/>
    <dgm:cxn modelId="{975E1353-80E5-4F70-AC6B-FD9FF974A23B}" type="presOf" srcId="{5CC4E163-79AF-4443-A96F-D68596EC743E}" destId="{B1A74AB6-7AD4-4160-9058-FED4E42B9634}" srcOrd="0" destOrd="0" presId="urn:microsoft.com/office/officeart/2005/8/layout/bProcess3"/>
    <dgm:cxn modelId="{C8FA9882-C034-408C-9FB0-243BC4EDE57B}" type="presOf" srcId="{53E28F3E-1DA6-4E92-89CC-EF03883D9B9D}" destId="{1D6F64C9-E9AB-4154-A88F-77DCD9DE07B2}" srcOrd="1" destOrd="0" presId="urn:microsoft.com/office/officeart/2005/8/layout/bProcess3"/>
    <dgm:cxn modelId="{67E6538A-0477-49A5-A547-DD08B96DB019}" type="presOf" srcId="{2D471FBF-B1F7-4DFC-BEFD-81B832E572E1}" destId="{E256BDAC-0434-440A-B488-F0DD5D73C2FC}" srcOrd="0" destOrd="0" presId="urn:microsoft.com/office/officeart/2005/8/layout/bProcess3"/>
    <dgm:cxn modelId="{A98DA78D-2134-4DD2-A2BC-481A014A8754}" type="presOf" srcId="{3933C2CE-1867-490A-8C7D-4F7B795DCE9D}" destId="{09EF1C25-BB67-4248-8193-C1E2D9038C22}" srcOrd="0" destOrd="0" presId="urn:microsoft.com/office/officeart/2005/8/layout/bProcess3"/>
    <dgm:cxn modelId="{56797598-AA04-412C-A205-96B314165A6A}" type="presOf" srcId="{0B078610-2E74-454F-A99F-1E2F8ADECE42}" destId="{6DFD3A58-9116-49A4-B5E2-CACF99DFBA18}" srcOrd="1" destOrd="0" presId="urn:microsoft.com/office/officeart/2005/8/layout/bProcess3"/>
    <dgm:cxn modelId="{F24392B3-1420-4B5E-9C7E-3110D605655D}" type="presOf" srcId="{CC26CF8E-5C53-411A-A879-7336F3609083}" destId="{FA7DB0CA-46FD-49FE-9B53-D77C36C6705A}" srcOrd="1" destOrd="0" presId="urn:microsoft.com/office/officeart/2005/8/layout/bProcess3"/>
    <dgm:cxn modelId="{509F2ABA-B7A5-46B7-9D3C-206ED9DF6208}" srcId="{44CD48BF-E9BE-4DA1-AE03-0B98D1069FAD}" destId="{2D471FBF-B1F7-4DFC-BEFD-81B832E572E1}" srcOrd="0" destOrd="0" parTransId="{ABEBEE74-B01A-4514-9AE9-908C770FDBC5}" sibTransId="{0B078610-2E74-454F-A99F-1E2F8ADECE42}"/>
    <dgm:cxn modelId="{F86877C2-8640-4AA1-9BEE-FDCAD3D49E88}" type="presOf" srcId="{5CC4E163-79AF-4443-A96F-D68596EC743E}" destId="{19B13CF1-01F8-4BDE-85A8-A4DC12C1F8A7}" srcOrd="1" destOrd="0" presId="urn:microsoft.com/office/officeart/2005/8/layout/bProcess3"/>
    <dgm:cxn modelId="{59858CDC-A65D-4E70-9757-7930C98476E7}" type="presOf" srcId="{0A545FEC-70D9-4051-8DC3-CC18A2142A2D}" destId="{C21DA64A-BC29-4B56-8B1D-FBF3C886D841}" srcOrd="0" destOrd="0" presId="urn:microsoft.com/office/officeart/2005/8/layout/bProcess3"/>
    <dgm:cxn modelId="{6E82B3DE-2DD8-4E6C-A414-FECDB78D616D}" type="presOf" srcId="{D5287AB1-382A-4AD3-9ACE-5EB30D432891}" destId="{E8F921FC-A392-4714-9812-9AF2B9407961}" srcOrd="0" destOrd="0" presId="urn:microsoft.com/office/officeart/2005/8/layout/bProcess3"/>
    <dgm:cxn modelId="{D29858F6-7271-4E24-A7C5-FA0926B6ECCC}" type="presOf" srcId="{0B078610-2E74-454F-A99F-1E2F8ADECE42}" destId="{AE8A37AB-232F-4366-8701-ED6143D9E7FF}" srcOrd="0" destOrd="0" presId="urn:microsoft.com/office/officeart/2005/8/layout/bProcess3"/>
    <dgm:cxn modelId="{D7EABCFA-6934-4727-8B88-8D6DAA21CCAA}" srcId="{44CD48BF-E9BE-4DA1-AE03-0B98D1069FAD}" destId="{D5287AB1-382A-4AD3-9ACE-5EB30D432891}" srcOrd="2" destOrd="0" parTransId="{16FB5724-276D-44E8-A95D-35D37ECFC260}" sibTransId="{53E28F3E-1DA6-4E92-89CC-EF03883D9B9D}"/>
    <dgm:cxn modelId="{AEF03269-E3BF-4D0C-AD8C-E76903674A28}" type="presParOf" srcId="{13A1EBD1-D6B7-4479-BF48-7CBE89DC6C43}" destId="{E256BDAC-0434-440A-B488-F0DD5D73C2FC}" srcOrd="0" destOrd="0" presId="urn:microsoft.com/office/officeart/2005/8/layout/bProcess3"/>
    <dgm:cxn modelId="{00A1C82D-F8EF-405B-84E7-28AE2CABA2C2}" type="presParOf" srcId="{13A1EBD1-D6B7-4479-BF48-7CBE89DC6C43}" destId="{AE8A37AB-232F-4366-8701-ED6143D9E7FF}" srcOrd="1" destOrd="0" presId="urn:microsoft.com/office/officeart/2005/8/layout/bProcess3"/>
    <dgm:cxn modelId="{780A9DA5-EF74-466F-862D-4C7708556A3A}" type="presParOf" srcId="{AE8A37AB-232F-4366-8701-ED6143D9E7FF}" destId="{6DFD3A58-9116-49A4-B5E2-CACF99DFBA18}" srcOrd="0" destOrd="0" presId="urn:microsoft.com/office/officeart/2005/8/layout/bProcess3"/>
    <dgm:cxn modelId="{9517367C-A5AA-40E6-82BE-46A42042D3F4}" type="presParOf" srcId="{13A1EBD1-D6B7-4479-BF48-7CBE89DC6C43}" destId="{72843A81-F306-466C-B126-A335F01DDAD4}" srcOrd="2" destOrd="0" presId="urn:microsoft.com/office/officeart/2005/8/layout/bProcess3"/>
    <dgm:cxn modelId="{8E9E6BD1-AA8A-47D5-A16D-C726E4D354D9}" type="presParOf" srcId="{13A1EBD1-D6B7-4479-BF48-7CBE89DC6C43}" destId="{B1A74AB6-7AD4-4160-9058-FED4E42B9634}" srcOrd="3" destOrd="0" presId="urn:microsoft.com/office/officeart/2005/8/layout/bProcess3"/>
    <dgm:cxn modelId="{B21460D0-85EB-430A-876D-E8ADB57DB52E}" type="presParOf" srcId="{B1A74AB6-7AD4-4160-9058-FED4E42B9634}" destId="{19B13CF1-01F8-4BDE-85A8-A4DC12C1F8A7}" srcOrd="0" destOrd="0" presId="urn:microsoft.com/office/officeart/2005/8/layout/bProcess3"/>
    <dgm:cxn modelId="{32505FA1-11DB-428D-98D7-6819A78237E1}" type="presParOf" srcId="{13A1EBD1-D6B7-4479-BF48-7CBE89DC6C43}" destId="{E8F921FC-A392-4714-9812-9AF2B9407961}" srcOrd="4" destOrd="0" presId="urn:microsoft.com/office/officeart/2005/8/layout/bProcess3"/>
    <dgm:cxn modelId="{FF65891F-6B7A-411C-B694-2EB58F084EA5}" type="presParOf" srcId="{13A1EBD1-D6B7-4479-BF48-7CBE89DC6C43}" destId="{18FA1EEE-EB2B-40BF-B961-3385166F4E08}" srcOrd="5" destOrd="0" presId="urn:microsoft.com/office/officeart/2005/8/layout/bProcess3"/>
    <dgm:cxn modelId="{66F48027-2DB2-4908-9E0E-5B13557D623D}" type="presParOf" srcId="{18FA1EEE-EB2B-40BF-B961-3385166F4E08}" destId="{1D6F64C9-E9AB-4154-A88F-77DCD9DE07B2}" srcOrd="0" destOrd="0" presId="urn:microsoft.com/office/officeart/2005/8/layout/bProcess3"/>
    <dgm:cxn modelId="{0A0F5307-7C7C-4A22-9BFD-4CA6DF975911}" type="presParOf" srcId="{13A1EBD1-D6B7-4479-BF48-7CBE89DC6C43}" destId="{C21DA64A-BC29-4B56-8B1D-FBF3C886D841}" srcOrd="6" destOrd="0" presId="urn:microsoft.com/office/officeart/2005/8/layout/bProcess3"/>
    <dgm:cxn modelId="{5E1DB350-1596-455A-B98C-CA8C761AE9C9}" type="presParOf" srcId="{13A1EBD1-D6B7-4479-BF48-7CBE89DC6C43}" destId="{A2012C3B-B6E5-42C0-98C9-CD18EC8EE603}" srcOrd="7" destOrd="0" presId="urn:microsoft.com/office/officeart/2005/8/layout/bProcess3"/>
    <dgm:cxn modelId="{C9CBD466-68FF-4B20-9269-1E20EC41A8F8}" type="presParOf" srcId="{A2012C3B-B6E5-42C0-98C9-CD18EC8EE603}" destId="{FA7DB0CA-46FD-49FE-9B53-D77C36C6705A}" srcOrd="0" destOrd="0" presId="urn:microsoft.com/office/officeart/2005/8/layout/bProcess3"/>
    <dgm:cxn modelId="{2918670A-DF66-4384-A074-CB0395E5C597}" type="presParOf" srcId="{13A1EBD1-D6B7-4479-BF48-7CBE89DC6C43}" destId="{09EF1C25-BB67-4248-8193-C1E2D9038C22}"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85F9E0-73D6-40C6-9196-8C7A5F0EE584}"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6FAB906D-8AE6-49B5-A911-954CE7C5E2A9}">
      <dgm:prSet phldrT="[Text]"/>
      <dgm:spPr/>
      <dgm:t>
        <a:bodyPr/>
        <a:lstStyle/>
        <a:p>
          <a:r>
            <a:rPr lang="en-US" dirty="0"/>
            <a:t>use the top-down strategy</a:t>
          </a:r>
        </a:p>
      </dgm:t>
    </dgm:pt>
    <dgm:pt modelId="{83884CA4-4159-4EFE-8329-A5078A060AE1}" type="parTrans" cxnId="{74C229CF-DCA2-4482-8A34-BBC6D8246AAE}">
      <dgm:prSet/>
      <dgm:spPr/>
      <dgm:t>
        <a:bodyPr/>
        <a:lstStyle/>
        <a:p>
          <a:endParaRPr lang="en-US"/>
        </a:p>
      </dgm:t>
    </dgm:pt>
    <dgm:pt modelId="{43CCD602-74A4-4FB9-8DD2-19DA5746FBA5}" type="sibTrans" cxnId="{74C229CF-DCA2-4482-8A34-BBC6D8246AAE}">
      <dgm:prSet/>
      <dgm:spPr/>
      <dgm:t>
        <a:bodyPr/>
        <a:lstStyle/>
        <a:p>
          <a:endParaRPr lang="en-US"/>
        </a:p>
      </dgm:t>
    </dgm:pt>
    <dgm:pt modelId="{3066F332-383F-4771-949B-EAA9E5F72B4F}">
      <dgm:prSet phldrT="[Text]"/>
      <dgm:spPr/>
      <dgm:t>
        <a:bodyPr/>
        <a:lstStyle/>
        <a:p>
          <a:r>
            <a:rPr lang="en-US" dirty="0"/>
            <a:t>Put the topic sentence first</a:t>
          </a:r>
        </a:p>
      </dgm:t>
    </dgm:pt>
    <dgm:pt modelId="{FDD7FF23-007D-425B-A451-AA5D9B12BEF9}" type="parTrans" cxnId="{F7EF23E1-8666-4A31-8897-84E718866487}">
      <dgm:prSet/>
      <dgm:spPr/>
      <dgm:t>
        <a:bodyPr/>
        <a:lstStyle/>
        <a:p>
          <a:endParaRPr lang="en-US"/>
        </a:p>
      </dgm:t>
    </dgm:pt>
    <dgm:pt modelId="{7F62F482-33F4-4BE5-95D5-8C8F86EF6841}" type="sibTrans" cxnId="{F7EF23E1-8666-4A31-8897-84E718866487}">
      <dgm:prSet/>
      <dgm:spPr/>
      <dgm:t>
        <a:bodyPr/>
        <a:lstStyle/>
        <a:p>
          <a:endParaRPr lang="en-US"/>
        </a:p>
      </dgm:t>
    </dgm:pt>
    <dgm:pt modelId="{C87B684C-5D26-4189-B995-B7EA62CDE151}">
      <dgm:prSet phldrT="[Text]"/>
      <dgm:spPr/>
      <dgm:t>
        <a:bodyPr/>
        <a:lstStyle/>
        <a:p>
          <a:r>
            <a:rPr lang="en-US" dirty="0"/>
            <a:t>follow it by several sentences of explanation.</a:t>
          </a:r>
        </a:p>
      </dgm:t>
    </dgm:pt>
    <dgm:pt modelId="{7EE2377C-D8F3-4F79-8997-F285BBA26F38}" type="parTrans" cxnId="{79FE26C6-586D-4425-9631-EB5369959BDC}">
      <dgm:prSet/>
      <dgm:spPr/>
      <dgm:t>
        <a:bodyPr/>
        <a:lstStyle/>
        <a:p>
          <a:endParaRPr lang="en-US"/>
        </a:p>
      </dgm:t>
    </dgm:pt>
    <dgm:pt modelId="{7857C6AD-1CAB-4D30-8D4D-17703EE91C31}" type="sibTrans" cxnId="{79FE26C6-586D-4425-9631-EB5369959BDC}">
      <dgm:prSet/>
      <dgm:spPr/>
      <dgm:t>
        <a:bodyPr/>
        <a:lstStyle/>
        <a:p>
          <a:endParaRPr lang="en-US"/>
        </a:p>
      </dgm:t>
    </dgm:pt>
    <dgm:pt modelId="{F774970D-BEA6-454E-A1BE-E49BC42E50CE}">
      <dgm:prSet phldrT="[Text]"/>
      <dgm:spPr/>
      <dgm:t>
        <a:bodyPr/>
        <a:lstStyle/>
        <a:p>
          <a:r>
            <a:rPr lang="en-US" dirty="0"/>
            <a:t>develop, explain, and support the central idea</a:t>
          </a:r>
        </a:p>
      </dgm:t>
    </dgm:pt>
    <dgm:pt modelId="{196AD1CA-B4C3-47EB-B213-9AA9FFFC674E}" type="parTrans" cxnId="{3EFE24A0-8471-4007-A993-785A52C74FB5}">
      <dgm:prSet/>
      <dgm:spPr/>
      <dgm:t>
        <a:bodyPr/>
        <a:lstStyle/>
        <a:p>
          <a:endParaRPr lang="en-US"/>
        </a:p>
      </dgm:t>
    </dgm:pt>
    <dgm:pt modelId="{5D9E5928-33EC-42A6-9C38-D4372A058699}" type="sibTrans" cxnId="{3EFE24A0-8471-4007-A993-785A52C74FB5}">
      <dgm:prSet/>
      <dgm:spPr/>
      <dgm:t>
        <a:bodyPr/>
        <a:lstStyle/>
        <a:p>
          <a:endParaRPr lang="en-US"/>
        </a:p>
      </dgm:t>
    </dgm:pt>
    <dgm:pt modelId="{74567985-33D0-4CB0-9F7E-F457D3473EC3}">
      <dgm:prSet phldrT="[Text]"/>
      <dgm:spPr/>
      <dgm:t>
        <a:bodyPr/>
        <a:lstStyle/>
        <a:p>
          <a:r>
            <a:rPr lang="en-US"/>
            <a:t>topic sentence expresses the paragraph’s central idea</a:t>
          </a:r>
          <a:endParaRPr lang="en-US" dirty="0"/>
        </a:p>
      </dgm:t>
    </dgm:pt>
    <dgm:pt modelId="{AB934151-86B0-464A-A474-5507510877CE}" type="parTrans" cxnId="{076C6DDD-400A-48A6-B7A2-A036100A8F31}">
      <dgm:prSet/>
      <dgm:spPr/>
      <dgm:t>
        <a:bodyPr/>
        <a:lstStyle/>
        <a:p>
          <a:endParaRPr lang="en-US"/>
        </a:p>
      </dgm:t>
    </dgm:pt>
    <dgm:pt modelId="{F024318C-548D-40EF-B952-627F2EAA9C84}" type="sibTrans" cxnId="{076C6DDD-400A-48A6-B7A2-A036100A8F31}">
      <dgm:prSet/>
      <dgm:spPr/>
      <dgm:t>
        <a:bodyPr/>
        <a:lstStyle/>
        <a:p>
          <a:endParaRPr lang="en-US"/>
        </a:p>
      </dgm:t>
    </dgm:pt>
    <dgm:pt modelId="{E147955B-F906-4A9C-97A6-7A2C7A48382E}" type="pres">
      <dgm:prSet presAssocID="{2285F9E0-73D6-40C6-9196-8C7A5F0EE584}" presName="Name0" presStyleCnt="0">
        <dgm:presLayoutVars>
          <dgm:dir/>
          <dgm:resizeHandles val="exact"/>
        </dgm:presLayoutVars>
      </dgm:prSet>
      <dgm:spPr/>
    </dgm:pt>
    <dgm:pt modelId="{B1D84571-6577-489C-A8D6-8163AB441FAA}" type="pres">
      <dgm:prSet presAssocID="{6FAB906D-8AE6-49B5-A911-954CE7C5E2A9}" presName="node" presStyleLbl="node1" presStyleIdx="0" presStyleCnt="4">
        <dgm:presLayoutVars>
          <dgm:bulletEnabled val="1"/>
        </dgm:presLayoutVars>
      </dgm:prSet>
      <dgm:spPr/>
    </dgm:pt>
    <dgm:pt modelId="{E76AF12A-6154-4FD1-BBF0-1DFF9F1E44CC}" type="pres">
      <dgm:prSet presAssocID="{43CCD602-74A4-4FB9-8DD2-19DA5746FBA5}" presName="sibTrans" presStyleLbl="sibTrans1D1" presStyleIdx="0" presStyleCnt="3"/>
      <dgm:spPr/>
    </dgm:pt>
    <dgm:pt modelId="{F3D654B9-C4C9-4136-9D30-7F83F2408E76}" type="pres">
      <dgm:prSet presAssocID="{43CCD602-74A4-4FB9-8DD2-19DA5746FBA5}" presName="connectorText" presStyleLbl="sibTrans1D1" presStyleIdx="0" presStyleCnt="3"/>
      <dgm:spPr/>
    </dgm:pt>
    <dgm:pt modelId="{673498A4-39A5-41D3-B2D8-3ECDE4E68985}" type="pres">
      <dgm:prSet presAssocID="{3066F332-383F-4771-949B-EAA9E5F72B4F}" presName="node" presStyleLbl="node1" presStyleIdx="1" presStyleCnt="4">
        <dgm:presLayoutVars>
          <dgm:bulletEnabled val="1"/>
        </dgm:presLayoutVars>
      </dgm:prSet>
      <dgm:spPr/>
    </dgm:pt>
    <dgm:pt modelId="{1187C35C-251C-4184-AC0D-B6DB5756E0E1}" type="pres">
      <dgm:prSet presAssocID="{7F62F482-33F4-4BE5-95D5-8C8F86EF6841}" presName="sibTrans" presStyleLbl="sibTrans1D1" presStyleIdx="1" presStyleCnt="3"/>
      <dgm:spPr/>
    </dgm:pt>
    <dgm:pt modelId="{F03FB973-E76D-406E-B5E0-6BAFA0062163}" type="pres">
      <dgm:prSet presAssocID="{7F62F482-33F4-4BE5-95D5-8C8F86EF6841}" presName="connectorText" presStyleLbl="sibTrans1D1" presStyleIdx="1" presStyleCnt="3"/>
      <dgm:spPr/>
    </dgm:pt>
    <dgm:pt modelId="{D8CAC54B-7C1A-4074-9A61-A70CD76C5840}" type="pres">
      <dgm:prSet presAssocID="{C87B684C-5D26-4189-B995-B7EA62CDE151}" presName="node" presStyleLbl="node1" presStyleIdx="2" presStyleCnt="4">
        <dgm:presLayoutVars>
          <dgm:bulletEnabled val="1"/>
        </dgm:presLayoutVars>
      </dgm:prSet>
      <dgm:spPr/>
    </dgm:pt>
    <dgm:pt modelId="{FE948DB4-0FA8-40F8-9997-8279390539BD}" type="pres">
      <dgm:prSet presAssocID="{7857C6AD-1CAB-4D30-8D4D-17703EE91C31}" presName="sibTrans" presStyleLbl="sibTrans1D1" presStyleIdx="2" presStyleCnt="3"/>
      <dgm:spPr/>
    </dgm:pt>
    <dgm:pt modelId="{CE0CE0E1-7E5D-4890-BCF1-C6CDFEB9F003}" type="pres">
      <dgm:prSet presAssocID="{7857C6AD-1CAB-4D30-8D4D-17703EE91C31}" presName="connectorText" presStyleLbl="sibTrans1D1" presStyleIdx="2" presStyleCnt="3"/>
      <dgm:spPr/>
    </dgm:pt>
    <dgm:pt modelId="{DA15A9BB-0461-4C7A-A481-CF78C55C0A24}" type="pres">
      <dgm:prSet presAssocID="{F774970D-BEA6-454E-A1BE-E49BC42E50CE}" presName="node" presStyleLbl="node1" presStyleIdx="3" presStyleCnt="4">
        <dgm:presLayoutVars>
          <dgm:bulletEnabled val="1"/>
        </dgm:presLayoutVars>
      </dgm:prSet>
      <dgm:spPr/>
    </dgm:pt>
  </dgm:ptLst>
  <dgm:cxnLst>
    <dgm:cxn modelId="{A2369D02-015F-424C-9696-46FAC0273898}" type="presOf" srcId="{7F62F482-33F4-4BE5-95D5-8C8F86EF6841}" destId="{F03FB973-E76D-406E-B5E0-6BAFA0062163}" srcOrd="1" destOrd="0" presId="urn:microsoft.com/office/officeart/2005/8/layout/bProcess3"/>
    <dgm:cxn modelId="{BED1A711-CC4E-418D-8939-C8CEFF5FF80C}" type="presOf" srcId="{7F62F482-33F4-4BE5-95D5-8C8F86EF6841}" destId="{1187C35C-251C-4184-AC0D-B6DB5756E0E1}" srcOrd="0" destOrd="0" presId="urn:microsoft.com/office/officeart/2005/8/layout/bProcess3"/>
    <dgm:cxn modelId="{0B432419-965B-4C07-92A4-B0291BA53E73}" type="presOf" srcId="{3066F332-383F-4771-949B-EAA9E5F72B4F}" destId="{673498A4-39A5-41D3-B2D8-3ECDE4E68985}" srcOrd="0" destOrd="0" presId="urn:microsoft.com/office/officeart/2005/8/layout/bProcess3"/>
    <dgm:cxn modelId="{893F5A2B-2997-4A1C-B85A-DAC59299BDC8}" type="presOf" srcId="{6FAB906D-8AE6-49B5-A911-954CE7C5E2A9}" destId="{B1D84571-6577-489C-A8D6-8163AB441FAA}" srcOrd="0" destOrd="0" presId="urn:microsoft.com/office/officeart/2005/8/layout/bProcess3"/>
    <dgm:cxn modelId="{8202FF2B-A94D-454D-86FB-F3C8D154D231}" type="presOf" srcId="{74567985-33D0-4CB0-9F7E-F457D3473EC3}" destId="{673498A4-39A5-41D3-B2D8-3ECDE4E68985}" srcOrd="0" destOrd="1" presId="urn:microsoft.com/office/officeart/2005/8/layout/bProcess3"/>
    <dgm:cxn modelId="{F1490B6F-2290-4932-A8C8-47E33C1BC3D8}" type="presOf" srcId="{F774970D-BEA6-454E-A1BE-E49BC42E50CE}" destId="{DA15A9BB-0461-4C7A-A481-CF78C55C0A24}" srcOrd="0" destOrd="0" presId="urn:microsoft.com/office/officeart/2005/8/layout/bProcess3"/>
    <dgm:cxn modelId="{3F223477-6856-480B-BB45-C0F5A56EEA20}" type="presOf" srcId="{2285F9E0-73D6-40C6-9196-8C7A5F0EE584}" destId="{E147955B-F906-4A9C-97A6-7A2C7A48382E}" srcOrd="0" destOrd="0" presId="urn:microsoft.com/office/officeart/2005/8/layout/bProcess3"/>
    <dgm:cxn modelId="{3EFE24A0-8471-4007-A993-785A52C74FB5}" srcId="{2285F9E0-73D6-40C6-9196-8C7A5F0EE584}" destId="{F774970D-BEA6-454E-A1BE-E49BC42E50CE}" srcOrd="3" destOrd="0" parTransId="{196AD1CA-B4C3-47EB-B213-9AA9FFFC674E}" sibTransId="{5D9E5928-33EC-42A6-9C38-D4372A058699}"/>
    <dgm:cxn modelId="{C30AC7A7-7DE6-4480-989F-38361E9AE4BF}" type="presOf" srcId="{7857C6AD-1CAB-4D30-8D4D-17703EE91C31}" destId="{CE0CE0E1-7E5D-4890-BCF1-C6CDFEB9F003}" srcOrd="1" destOrd="0" presId="urn:microsoft.com/office/officeart/2005/8/layout/bProcess3"/>
    <dgm:cxn modelId="{D1207CC0-391A-4B2F-B619-50FF339C206A}" type="presOf" srcId="{43CCD602-74A4-4FB9-8DD2-19DA5746FBA5}" destId="{F3D654B9-C4C9-4136-9D30-7F83F2408E76}" srcOrd="1" destOrd="0" presId="urn:microsoft.com/office/officeart/2005/8/layout/bProcess3"/>
    <dgm:cxn modelId="{79FE26C6-586D-4425-9631-EB5369959BDC}" srcId="{2285F9E0-73D6-40C6-9196-8C7A5F0EE584}" destId="{C87B684C-5D26-4189-B995-B7EA62CDE151}" srcOrd="2" destOrd="0" parTransId="{7EE2377C-D8F3-4F79-8997-F285BBA26F38}" sibTransId="{7857C6AD-1CAB-4D30-8D4D-17703EE91C31}"/>
    <dgm:cxn modelId="{DD6EB7CC-B449-45E5-B7CD-0C4D3BB18E44}" type="presOf" srcId="{C87B684C-5D26-4189-B995-B7EA62CDE151}" destId="{D8CAC54B-7C1A-4074-9A61-A70CD76C5840}" srcOrd="0" destOrd="0" presId="urn:microsoft.com/office/officeart/2005/8/layout/bProcess3"/>
    <dgm:cxn modelId="{A45B00CE-0AFD-4DBC-B351-E0A6264C838C}" type="presOf" srcId="{43CCD602-74A4-4FB9-8DD2-19DA5746FBA5}" destId="{E76AF12A-6154-4FD1-BBF0-1DFF9F1E44CC}" srcOrd="0" destOrd="0" presId="urn:microsoft.com/office/officeart/2005/8/layout/bProcess3"/>
    <dgm:cxn modelId="{74C229CF-DCA2-4482-8A34-BBC6D8246AAE}" srcId="{2285F9E0-73D6-40C6-9196-8C7A5F0EE584}" destId="{6FAB906D-8AE6-49B5-A911-954CE7C5E2A9}" srcOrd="0" destOrd="0" parTransId="{83884CA4-4159-4EFE-8329-A5078A060AE1}" sibTransId="{43CCD602-74A4-4FB9-8DD2-19DA5746FBA5}"/>
    <dgm:cxn modelId="{076C6DDD-400A-48A6-B7A2-A036100A8F31}" srcId="{3066F332-383F-4771-949B-EAA9E5F72B4F}" destId="{74567985-33D0-4CB0-9F7E-F457D3473EC3}" srcOrd="0" destOrd="0" parTransId="{AB934151-86B0-464A-A474-5507510877CE}" sibTransId="{F024318C-548D-40EF-B952-627F2EAA9C84}"/>
    <dgm:cxn modelId="{F7EF23E1-8666-4A31-8897-84E718866487}" srcId="{2285F9E0-73D6-40C6-9196-8C7A5F0EE584}" destId="{3066F332-383F-4771-949B-EAA9E5F72B4F}" srcOrd="1" destOrd="0" parTransId="{FDD7FF23-007D-425B-A451-AA5D9B12BEF9}" sibTransId="{7F62F482-33F4-4BE5-95D5-8C8F86EF6841}"/>
    <dgm:cxn modelId="{EAC2FEE5-C3DA-47BA-8438-E5FAC9D03796}" type="presOf" srcId="{7857C6AD-1CAB-4D30-8D4D-17703EE91C31}" destId="{FE948DB4-0FA8-40F8-9997-8279390539BD}" srcOrd="0" destOrd="0" presId="urn:microsoft.com/office/officeart/2005/8/layout/bProcess3"/>
    <dgm:cxn modelId="{D66C48EC-518B-499F-86CB-604FC2B43570}" type="presParOf" srcId="{E147955B-F906-4A9C-97A6-7A2C7A48382E}" destId="{B1D84571-6577-489C-A8D6-8163AB441FAA}" srcOrd="0" destOrd="0" presId="urn:microsoft.com/office/officeart/2005/8/layout/bProcess3"/>
    <dgm:cxn modelId="{90D6D4B1-7F6F-46DA-9822-CBE4C360A3CB}" type="presParOf" srcId="{E147955B-F906-4A9C-97A6-7A2C7A48382E}" destId="{E76AF12A-6154-4FD1-BBF0-1DFF9F1E44CC}" srcOrd="1" destOrd="0" presId="urn:microsoft.com/office/officeart/2005/8/layout/bProcess3"/>
    <dgm:cxn modelId="{48D4BBD2-4143-46FC-85D3-24EDE25ECE96}" type="presParOf" srcId="{E76AF12A-6154-4FD1-BBF0-1DFF9F1E44CC}" destId="{F3D654B9-C4C9-4136-9D30-7F83F2408E76}" srcOrd="0" destOrd="0" presId="urn:microsoft.com/office/officeart/2005/8/layout/bProcess3"/>
    <dgm:cxn modelId="{10C717E5-79F3-4A57-B4F9-61381162A98E}" type="presParOf" srcId="{E147955B-F906-4A9C-97A6-7A2C7A48382E}" destId="{673498A4-39A5-41D3-B2D8-3ECDE4E68985}" srcOrd="2" destOrd="0" presId="urn:microsoft.com/office/officeart/2005/8/layout/bProcess3"/>
    <dgm:cxn modelId="{6549C8CB-4414-49B8-8C62-65FABBD9D4EF}" type="presParOf" srcId="{E147955B-F906-4A9C-97A6-7A2C7A48382E}" destId="{1187C35C-251C-4184-AC0D-B6DB5756E0E1}" srcOrd="3" destOrd="0" presId="urn:microsoft.com/office/officeart/2005/8/layout/bProcess3"/>
    <dgm:cxn modelId="{830E78F0-1B29-4FC6-92FF-BB9768442D79}" type="presParOf" srcId="{1187C35C-251C-4184-AC0D-B6DB5756E0E1}" destId="{F03FB973-E76D-406E-B5E0-6BAFA0062163}" srcOrd="0" destOrd="0" presId="urn:microsoft.com/office/officeart/2005/8/layout/bProcess3"/>
    <dgm:cxn modelId="{C2F7516A-B6FE-451E-AC9C-13D03F734EEE}" type="presParOf" srcId="{E147955B-F906-4A9C-97A6-7A2C7A48382E}" destId="{D8CAC54B-7C1A-4074-9A61-A70CD76C5840}" srcOrd="4" destOrd="0" presId="urn:microsoft.com/office/officeart/2005/8/layout/bProcess3"/>
    <dgm:cxn modelId="{82B36A73-E76E-471A-B98F-D0F58E71C506}" type="presParOf" srcId="{E147955B-F906-4A9C-97A6-7A2C7A48382E}" destId="{FE948DB4-0FA8-40F8-9997-8279390539BD}" srcOrd="5" destOrd="0" presId="urn:microsoft.com/office/officeart/2005/8/layout/bProcess3"/>
    <dgm:cxn modelId="{4F1D40C3-43E2-4FFF-98B1-28319EA24A4A}" type="presParOf" srcId="{FE948DB4-0FA8-40F8-9997-8279390539BD}" destId="{CE0CE0E1-7E5D-4890-BCF1-C6CDFEB9F003}" srcOrd="0" destOrd="0" presId="urn:microsoft.com/office/officeart/2005/8/layout/bProcess3"/>
    <dgm:cxn modelId="{8CBF8736-680D-4CE8-A2F7-470BFFC2D1E2}" type="presParOf" srcId="{E147955B-F906-4A9C-97A6-7A2C7A48382E}" destId="{DA15A9BB-0461-4C7A-A481-CF78C55C0A24}"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6CD06-5FF1-4424-AC7B-E8401BC17114}">
      <dsp:nvSpPr>
        <dsp:cNvPr id="0" name=""/>
        <dsp:cNvSpPr/>
      </dsp:nvSpPr>
      <dsp:spPr>
        <a:xfrm>
          <a:off x="2334136" y="1229724"/>
          <a:ext cx="349482" cy="91440"/>
        </a:xfrm>
        <a:custGeom>
          <a:avLst/>
          <a:gdLst/>
          <a:ahLst/>
          <a:cxnLst/>
          <a:rect l="0" t="0" r="0" b="0"/>
          <a:pathLst>
            <a:path>
              <a:moveTo>
                <a:pt x="0" y="45720"/>
              </a:moveTo>
              <a:lnTo>
                <a:pt x="34948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499375" y="1273542"/>
        <a:ext cx="19004" cy="3804"/>
      </dsp:txXfrm>
    </dsp:sp>
    <dsp:sp modelId="{26B894D7-845D-4E9B-87EC-D2443D45B179}">
      <dsp:nvSpPr>
        <dsp:cNvPr id="0" name=""/>
        <dsp:cNvSpPr/>
      </dsp:nvSpPr>
      <dsp:spPr>
        <a:xfrm>
          <a:off x="3321" y="330298"/>
          <a:ext cx="2332614" cy="189029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Three other common issues that affect clarity are</a:t>
          </a:r>
        </a:p>
      </dsp:txBody>
      <dsp:txXfrm>
        <a:off x="3321" y="330298"/>
        <a:ext cx="2332614" cy="1890291"/>
      </dsp:txXfrm>
    </dsp:sp>
    <dsp:sp modelId="{4CE75018-99A5-4F1B-9655-065BEB78B100}">
      <dsp:nvSpPr>
        <dsp:cNvPr id="0" name=""/>
        <dsp:cNvSpPr/>
      </dsp:nvSpPr>
      <dsp:spPr>
        <a:xfrm>
          <a:off x="1440024" y="1769403"/>
          <a:ext cx="2711490" cy="798868"/>
        </a:xfrm>
        <a:custGeom>
          <a:avLst/>
          <a:gdLst/>
          <a:ahLst/>
          <a:cxnLst/>
          <a:rect l="0" t="0" r="0" b="0"/>
          <a:pathLst>
            <a:path>
              <a:moveTo>
                <a:pt x="2711490" y="0"/>
              </a:moveTo>
              <a:lnTo>
                <a:pt x="2711490" y="416534"/>
              </a:lnTo>
              <a:lnTo>
                <a:pt x="0" y="416534"/>
              </a:lnTo>
              <a:lnTo>
                <a:pt x="0" y="798868"/>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724881" y="2166935"/>
        <a:ext cx="141776" cy="3804"/>
      </dsp:txXfrm>
    </dsp:sp>
    <dsp:sp modelId="{453898D6-1127-4F84-A545-B76D32669414}">
      <dsp:nvSpPr>
        <dsp:cNvPr id="0" name=""/>
        <dsp:cNvSpPr/>
      </dsp:nvSpPr>
      <dsp:spPr>
        <a:xfrm>
          <a:off x="2716018" y="779684"/>
          <a:ext cx="2870993" cy="99151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choppy sentences</a:t>
          </a:r>
        </a:p>
      </dsp:txBody>
      <dsp:txXfrm>
        <a:off x="2716018" y="779684"/>
        <a:ext cx="2870993" cy="991519"/>
      </dsp:txXfrm>
    </dsp:sp>
    <dsp:sp modelId="{CAEBD1B6-B0D0-419B-8D17-78F9DAFACD61}">
      <dsp:nvSpPr>
        <dsp:cNvPr id="0" name=""/>
        <dsp:cNvSpPr/>
      </dsp:nvSpPr>
      <dsp:spPr>
        <a:xfrm>
          <a:off x="2874927" y="3050711"/>
          <a:ext cx="349482" cy="91440"/>
        </a:xfrm>
        <a:custGeom>
          <a:avLst/>
          <a:gdLst/>
          <a:ahLst/>
          <a:cxnLst/>
          <a:rect l="0" t="0" r="0" b="0"/>
          <a:pathLst>
            <a:path>
              <a:moveTo>
                <a:pt x="0" y="45720"/>
              </a:moveTo>
              <a:lnTo>
                <a:pt x="34948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040166" y="3094529"/>
        <a:ext cx="19004" cy="3804"/>
      </dsp:txXfrm>
    </dsp:sp>
    <dsp:sp modelId="{5D5BE7CC-1FA3-41BD-896D-6855866387F7}">
      <dsp:nvSpPr>
        <dsp:cNvPr id="0" name=""/>
        <dsp:cNvSpPr/>
      </dsp:nvSpPr>
      <dsp:spPr>
        <a:xfrm>
          <a:off x="3321" y="2600672"/>
          <a:ext cx="2873405" cy="99151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Wordiness and redundancy</a:t>
          </a:r>
        </a:p>
      </dsp:txBody>
      <dsp:txXfrm>
        <a:off x="3321" y="2600672"/>
        <a:ext cx="2873405" cy="991519"/>
      </dsp:txXfrm>
    </dsp:sp>
    <dsp:sp modelId="{2297AD2E-EEC2-434A-BC0D-B8859871ABB8}">
      <dsp:nvSpPr>
        <dsp:cNvPr id="0" name=""/>
        <dsp:cNvSpPr/>
      </dsp:nvSpPr>
      <dsp:spPr>
        <a:xfrm>
          <a:off x="3256809" y="2600672"/>
          <a:ext cx="2560647" cy="99151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strings of nouns</a:t>
          </a:r>
        </a:p>
      </dsp:txBody>
      <dsp:txXfrm>
        <a:off x="3256809" y="2600672"/>
        <a:ext cx="2560647" cy="99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67625-FD00-4699-9C17-956C0D19AADD}">
      <dsp:nvSpPr>
        <dsp:cNvPr id="0" name=""/>
        <dsp:cNvSpPr/>
      </dsp:nvSpPr>
      <dsp:spPr>
        <a:xfrm>
          <a:off x="3960345" y="992401"/>
          <a:ext cx="750426" cy="91440"/>
        </a:xfrm>
        <a:custGeom>
          <a:avLst/>
          <a:gdLst/>
          <a:ahLst/>
          <a:cxnLst/>
          <a:rect l="0" t="0" r="0" b="0"/>
          <a:pathLst>
            <a:path>
              <a:moveTo>
                <a:pt x="0" y="45720"/>
              </a:moveTo>
              <a:lnTo>
                <a:pt x="7504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en-US" sz="3200" kern="1200">
            <a:solidFill>
              <a:schemeClr val="tx1"/>
            </a:solidFill>
          </a:endParaRPr>
        </a:p>
      </dsp:txBody>
      <dsp:txXfrm>
        <a:off x="4316032" y="1034212"/>
        <a:ext cx="39051" cy="7817"/>
      </dsp:txXfrm>
    </dsp:sp>
    <dsp:sp modelId="{355EBF25-C49C-4CC3-93B8-9DB2FAA72692}">
      <dsp:nvSpPr>
        <dsp:cNvPr id="0" name=""/>
        <dsp:cNvSpPr/>
      </dsp:nvSpPr>
      <dsp:spPr>
        <a:xfrm>
          <a:off x="9405" y="19391"/>
          <a:ext cx="3952739" cy="2037459"/>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 string of short sentences results in choppiness.</a:t>
          </a:r>
        </a:p>
      </dsp:txBody>
      <dsp:txXfrm>
        <a:off x="9405" y="19391"/>
        <a:ext cx="3952739" cy="2037459"/>
      </dsp:txXfrm>
    </dsp:sp>
    <dsp:sp modelId="{FE76C9A2-AB60-4F09-AAE4-97696277C90F}">
      <dsp:nvSpPr>
        <dsp:cNvPr id="0" name=""/>
        <dsp:cNvSpPr/>
      </dsp:nvSpPr>
      <dsp:spPr>
        <a:xfrm>
          <a:off x="2226178" y="2055051"/>
          <a:ext cx="4941926" cy="750426"/>
        </a:xfrm>
        <a:custGeom>
          <a:avLst/>
          <a:gdLst/>
          <a:ahLst/>
          <a:cxnLst/>
          <a:rect l="0" t="0" r="0" b="0"/>
          <a:pathLst>
            <a:path>
              <a:moveTo>
                <a:pt x="4941926" y="0"/>
              </a:moveTo>
              <a:lnTo>
                <a:pt x="4941926" y="392313"/>
              </a:lnTo>
              <a:lnTo>
                <a:pt x="0" y="392313"/>
              </a:lnTo>
              <a:lnTo>
                <a:pt x="0" y="75042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en-US" sz="3200" kern="1200">
            <a:solidFill>
              <a:schemeClr val="tx1"/>
            </a:solidFill>
          </a:endParaRPr>
        </a:p>
      </dsp:txBody>
      <dsp:txXfrm>
        <a:off x="4572060" y="2426355"/>
        <a:ext cx="250163" cy="7817"/>
      </dsp:txXfrm>
    </dsp:sp>
    <dsp:sp modelId="{BCD42A9C-3359-4CE2-AE65-F3A118ED7299}">
      <dsp:nvSpPr>
        <dsp:cNvPr id="0" name=""/>
        <dsp:cNvSpPr/>
      </dsp:nvSpPr>
      <dsp:spPr>
        <a:xfrm>
          <a:off x="4743171" y="19391"/>
          <a:ext cx="4849867" cy="2037459"/>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each idea appears as an independent sentence</a:t>
          </a:r>
        </a:p>
      </dsp:txBody>
      <dsp:txXfrm>
        <a:off x="4743171" y="19391"/>
        <a:ext cx="4849867" cy="2037459"/>
      </dsp:txXfrm>
    </dsp:sp>
    <dsp:sp modelId="{6779DAAC-96AD-4255-B795-A50A4E2A1115}">
      <dsp:nvSpPr>
        <dsp:cNvPr id="0" name=""/>
        <dsp:cNvSpPr/>
      </dsp:nvSpPr>
      <dsp:spPr>
        <a:xfrm>
          <a:off x="4441151" y="3810887"/>
          <a:ext cx="750426" cy="91440"/>
        </a:xfrm>
        <a:custGeom>
          <a:avLst/>
          <a:gdLst/>
          <a:ahLst/>
          <a:cxnLst/>
          <a:rect l="0" t="0" r="0" b="0"/>
          <a:pathLst>
            <a:path>
              <a:moveTo>
                <a:pt x="0" y="45720"/>
              </a:moveTo>
              <a:lnTo>
                <a:pt x="75042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en-US" sz="3200" kern="1200">
            <a:solidFill>
              <a:schemeClr val="tx1"/>
            </a:solidFill>
          </a:endParaRPr>
        </a:p>
      </dsp:txBody>
      <dsp:txXfrm>
        <a:off x="4796839" y="3852698"/>
        <a:ext cx="39051" cy="7817"/>
      </dsp:txXfrm>
    </dsp:sp>
    <dsp:sp modelId="{27457FA6-CC9B-48E2-95DF-00498D61F5BB}">
      <dsp:nvSpPr>
        <dsp:cNvPr id="0" name=""/>
        <dsp:cNvSpPr/>
      </dsp:nvSpPr>
      <dsp:spPr>
        <a:xfrm>
          <a:off x="9405" y="2837877"/>
          <a:ext cx="4433546" cy="2037459"/>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the effect of such a string is to deemphasize the more important ideas</a:t>
          </a:r>
        </a:p>
      </dsp:txBody>
      <dsp:txXfrm>
        <a:off x="9405" y="2837877"/>
        <a:ext cx="4433546" cy="2037459"/>
      </dsp:txXfrm>
    </dsp:sp>
    <dsp:sp modelId="{342C5D77-7A25-467A-AE74-3BFD05169950}">
      <dsp:nvSpPr>
        <dsp:cNvPr id="0" name=""/>
        <dsp:cNvSpPr/>
      </dsp:nvSpPr>
      <dsp:spPr>
        <a:xfrm>
          <a:off x="5223978" y="2837877"/>
          <a:ext cx="5282216" cy="2037459"/>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To avoid this, </a:t>
          </a:r>
          <a:r>
            <a:rPr lang="en-US" sz="3200" kern="1200">
              <a:solidFill>
                <a:schemeClr val="tx1"/>
              </a:solidFill>
            </a:rPr>
            <a:t>combine the subordinate </a:t>
          </a:r>
          <a:r>
            <a:rPr lang="en-US" sz="3200" kern="1200" dirty="0">
              <a:solidFill>
                <a:schemeClr val="tx1"/>
              </a:solidFill>
            </a:rPr>
            <a:t>ideas so that only the important ones are expressed as main clauses.</a:t>
          </a:r>
        </a:p>
      </dsp:txBody>
      <dsp:txXfrm>
        <a:off x="5223978" y="2837877"/>
        <a:ext cx="5282216" cy="2037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B2A06-AB0E-4180-94D3-5608157A6C3D}">
      <dsp:nvSpPr>
        <dsp:cNvPr id="0" name=""/>
        <dsp:cNvSpPr/>
      </dsp:nvSpPr>
      <dsp:spPr>
        <a:xfrm>
          <a:off x="3802034" y="1147523"/>
          <a:ext cx="513876" cy="91440"/>
        </a:xfrm>
        <a:custGeom>
          <a:avLst/>
          <a:gdLst/>
          <a:ahLst/>
          <a:cxnLst/>
          <a:rect l="0" t="0" r="0" b="0"/>
          <a:pathLst>
            <a:path>
              <a:moveTo>
                <a:pt x="0" y="45720"/>
              </a:moveTo>
              <a:lnTo>
                <a:pt x="5138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045360" y="1190518"/>
        <a:ext cx="27223" cy="5450"/>
      </dsp:txXfrm>
    </dsp:sp>
    <dsp:sp modelId="{E89A2C52-6AE9-4B05-A842-C7E82D4205FB}">
      <dsp:nvSpPr>
        <dsp:cNvPr id="0" name=""/>
        <dsp:cNvSpPr/>
      </dsp:nvSpPr>
      <dsp:spPr>
        <a:xfrm>
          <a:off x="11222" y="3658"/>
          <a:ext cx="3792611" cy="23791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a:t>Resume</a:t>
          </a:r>
        </a:p>
        <a:p>
          <a:pPr marL="171450" lvl="1" indent="-171450" algn="l" defTabSz="800100">
            <a:lnSpc>
              <a:spcPct val="90000"/>
            </a:lnSpc>
            <a:spcBef>
              <a:spcPct val="0"/>
            </a:spcBef>
            <a:spcAft>
              <a:spcPct val="15000"/>
            </a:spcAft>
            <a:buChar char="•"/>
          </a:pPr>
          <a:r>
            <a:rPr lang="en-US" sz="1800" kern="1200" dirty="0"/>
            <a:t>A one-page resume is standard</a:t>
          </a:r>
        </a:p>
        <a:p>
          <a:pPr marL="171450" lvl="1" indent="-171450" algn="l" defTabSz="800100">
            <a:lnSpc>
              <a:spcPct val="90000"/>
            </a:lnSpc>
            <a:spcBef>
              <a:spcPct val="0"/>
            </a:spcBef>
            <a:spcAft>
              <a:spcPct val="15000"/>
            </a:spcAft>
            <a:buChar char="•"/>
          </a:pPr>
          <a:r>
            <a:rPr lang="en-US" sz="1800" kern="1200" dirty="0"/>
            <a:t>It allows for only about 55 lines of text.</a:t>
          </a:r>
        </a:p>
        <a:p>
          <a:pPr marL="171450" lvl="1" indent="-171450" algn="l" defTabSz="800100">
            <a:lnSpc>
              <a:spcPct val="90000"/>
            </a:lnSpc>
            <a:spcBef>
              <a:spcPct val="0"/>
            </a:spcBef>
            <a:spcAft>
              <a:spcPct val="15000"/>
            </a:spcAft>
            <a:buChar char="•"/>
          </a:pPr>
          <a:r>
            <a:rPr lang="en-US" sz="1800" kern="1200" dirty="0"/>
            <a:t>Each line allows for only about 70 to 80 characters.</a:t>
          </a:r>
        </a:p>
      </dsp:txBody>
      <dsp:txXfrm>
        <a:off x="11222" y="3658"/>
        <a:ext cx="3792611" cy="2379169"/>
      </dsp:txXfrm>
    </dsp:sp>
    <dsp:sp modelId="{CB18A7DC-50F8-48BF-AB87-30E68985D63D}">
      <dsp:nvSpPr>
        <dsp:cNvPr id="0" name=""/>
        <dsp:cNvSpPr/>
      </dsp:nvSpPr>
      <dsp:spPr>
        <a:xfrm>
          <a:off x="7215287" y="1147523"/>
          <a:ext cx="513876" cy="91440"/>
        </a:xfrm>
        <a:custGeom>
          <a:avLst/>
          <a:gdLst/>
          <a:ahLst/>
          <a:cxnLst/>
          <a:rect l="0" t="0" r="0" b="0"/>
          <a:pathLst>
            <a:path>
              <a:moveTo>
                <a:pt x="0" y="45720"/>
              </a:moveTo>
              <a:lnTo>
                <a:pt x="5138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458614" y="1190518"/>
        <a:ext cx="27223" cy="5450"/>
      </dsp:txXfrm>
    </dsp:sp>
    <dsp:sp modelId="{E4DA4E23-96F3-4EFF-9090-BEAE0D07E7DE}">
      <dsp:nvSpPr>
        <dsp:cNvPr id="0" name=""/>
        <dsp:cNvSpPr/>
      </dsp:nvSpPr>
      <dsp:spPr>
        <a:xfrm>
          <a:off x="4348310" y="657712"/>
          <a:ext cx="2868776" cy="10710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E-mail Message</a:t>
          </a:r>
        </a:p>
        <a:p>
          <a:pPr marL="171450" lvl="1" indent="-171450" algn="l" defTabSz="800100">
            <a:lnSpc>
              <a:spcPct val="90000"/>
            </a:lnSpc>
            <a:spcBef>
              <a:spcPct val="0"/>
            </a:spcBef>
            <a:spcAft>
              <a:spcPct val="15000"/>
            </a:spcAft>
            <a:buChar char="•"/>
          </a:pPr>
          <a:r>
            <a:rPr lang="en-US" sz="1800" kern="1200" dirty="0"/>
            <a:t>It should be limited to about 20 lines of a text.</a:t>
          </a:r>
        </a:p>
      </dsp:txBody>
      <dsp:txXfrm>
        <a:off x="4348310" y="657712"/>
        <a:ext cx="2868776" cy="1071061"/>
      </dsp:txXfrm>
    </dsp:sp>
    <dsp:sp modelId="{10B2D075-68C0-4D06-BD0E-76817D8805F8}">
      <dsp:nvSpPr>
        <dsp:cNvPr id="0" name=""/>
        <dsp:cNvSpPr/>
      </dsp:nvSpPr>
      <dsp:spPr>
        <a:xfrm>
          <a:off x="1474894" y="1979729"/>
          <a:ext cx="7470315" cy="915175"/>
        </a:xfrm>
        <a:custGeom>
          <a:avLst/>
          <a:gdLst/>
          <a:ahLst/>
          <a:cxnLst/>
          <a:rect l="0" t="0" r="0" b="0"/>
          <a:pathLst>
            <a:path>
              <a:moveTo>
                <a:pt x="7470315" y="0"/>
              </a:moveTo>
              <a:lnTo>
                <a:pt x="7470315" y="474687"/>
              </a:lnTo>
              <a:lnTo>
                <a:pt x="0" y="474687"/>
              </a:lnTo>
              <a:lnTo>
                <a:pt x="0" y="915175"/>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021803" y="2434592"/>
        <a:ext cx="376497" cy="5450"/>
      </dsp:txXfrm>
    </dsp:sp>
    <dsp:sp modelId="{64D67CA5-EADF-4A83-859B-C097B2A33EDD}">
      <dsp:nvSpPr>
        <dsp:cNvPr id="0" name=""/>
        <dsp:cNvSpPr/>
      </dsp:nvSpPr>
      <dsp:spPr>
        <a:xfrm>
          <a:off x="7761564" y="404957"/>
          <a:ext cx="2367290" cy="1576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Mobile Messages</a:t>
          </a:r>
        </a:p>
        <a:p>
          <a:pPr marL="171450" lvl="1" indent="-171450" algn="l" defTabSz="800100">
            <a:lnSpc>
              <a:spcPct val="90000"/>
            </a:lnSpc>
            <a:spcBef>
              <a:spcPct val="0"/>
            </a:spcBef>
            <a:spcAft>
              <a:spcPct val="15000"/>
            </a:spcAft>
            <a:buChar char="•"/>
          </a:pPr>
          <a:r>
            <a:rPr lang="en-US" sz="1800" kern="1200" dirty="0"/>
            <a:t>It should be according to the screen size.</a:t>
          </a:r>
        </a:p>
      </dsp:txBody>
      <dsp:txXfrm>
        <a:off x="7761564" y="404957"/>
        <a:ext cx="2367290" cy="1576572"/>
      </dsp:txXfrm>
    </dsp:sp>
    <dsp:sp modelId="{1CECD0C9-0F0F-407C-AC80-35F4446C58B9}">
      <dsp:nvSpPr>
        <dsp:cNvPr id="0" name=""/>
        <dsp:cNvSpPr/>
      </dsp:nvSpPr>
      <dsp:spPr>
        <a:xfrm>
          <a:off x="2936765" y="3591771"/>
          <a:ext cx="513876" cy="91440"/>
        </a:xfrm>
        <a:custGeom>
          <a:avLst/>
          <a:gdLst/>
          <a:ahLst/>
          <a:cxnLst/>
          <a:rect l="0" t="0" r="0" b="0"/>
          <a:pathLst>
            <a:path>
              <a:moveTo>
                <a:pt x="0" y="45720"/>
              </a:moveTo>
              <a:lnTo>
                <a:pt x="5138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180092" y="3634766"/>
        <a:ext cx="27223" cy="5450"/>
      </dsp:txXfrm>
    </dsp:sp>
    <dsp:sp modelId="{8401317E-DC9E-4533-B1B6-9229FBBF595C}">
      <dsp:nvSpPr>
        <dsp:cNvPr id="0" name=""/>
        <dsp:cNvSpPr/>
      </dsp:nvSpPr>
      <dsp:spPr>
        <a:xfrm>
          <a:off x="11222" y="2927304"/>
          <a:ext cx="2927343" cy="1420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Online Help Screens</a:t>
          </a:r>
        </a:p>
        <a:p>
          <a:pPr marL="171450" lvl="1" indent="-171450" algn="l" defTabSz="800100">
            <a:lnSpc>
              <a:spcPct val="90000"/>
            </a:lnSpc>
            <a:spcBef>
              <a:spcPct val="0"/>
            </a:spcBef>
            <a:spcAft>
              <a:spcPct val="15000"/>
            </a:spcAft>
            <a:buChar char="•"/>
          </a:pPr>
          <a:r>
            <a:rPr lang="en-US" sz="1800" kern="1200" dirty="0"/>
            <a:t>It is limited by the size of screen.</a:t>
          </a:r>
        </a:p>
      </dsp:txBody>
      <dsp:txXfrm>
        <a:off x="11222" y="2927304"/>
        <a:ext cx="2927343" cy="1420374"/>
      </dsp:txXfrm>
    </dsp:sp>
    <dsp:sp modelId="{4D59228E-C28C-4EEB-BA38-BFC4619BFD1F}">
      <dsp:nvSpPr>
        <dsp:cNvPr id="0" name=""/>
        <dsp:cNvSpPr/>
      </dsp:nvSpPr>
      <dsp:spPr>
        <a:xfrm>
          <a:off x="7001450" y="3591771"/>
          <a:ext cx="513876" cy="91440"/>
        </a:xfrm>
        <a:custGeom>
          <a:avLst/>
          <a:gdLst/>
          <a:ahLst/>
          <a:cxnLst/>
          <a:rect l="0" t="0" r="0" b="0"/>
          <a:pathLst>
            <a:path>
              <a:moveTo>
                <a:pt x="0" y="45720"/>
              </a:moveTo>
              <a:lnTo>
                <a:pt x="5138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244776" y="3634766"/>
        <a:ext cx="27223" cy="5450"/>
      </dsp:txXfrm>
    </dsp:sp>
    <dsp:sp modelId="{21E24D83-366E-4618-A3DD-66373A5C95CC}">
      <dsp:nvSpPr>
        <dsp:cNvPr id="0" name=""/>
        <dsp:cNvSpPr/>
      </dsp:nvSpPr>
      <dsp:spPr>
        <a:xfrm>
          <a:off x="3483042" y="2927304"/>
          <a:ext cx="3520207" cy="1420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Microsoft PowerPoint</a:t>
          </a:r>
        </a:p>
        <a:p>
          <a:pPr marL="171450" lvl="1" indent="-171450" algn="l" defTabSz="800100">
            <a:lnSpc>
              <a:spcPct val="90000"/>
            </a:lnSpc>
            <a:spcBef>
              <a:spcPct val="0"/>
            </a:spcBef>
            <a:spcAft>
              <a:spcPct val="15000"/>
            </a:spcAft>
            <a:buChar char="•"/>
          </a:pPr>
          <a:r>
            <a:rPr lang="en-US" sz="1800" kern="1200" dirty="0"/>
            <a:t>Fit in your message within the box</a:t>
          </a:r>
        </a:p>
      </dsp:txBody>
      <dsp:txXfrm>
        <a:off x="3483042" y="2927304"/>
        <a:ext cx="3520207" cy="1420374"/>
      </dsp:txXfrm>
    </dsp:sp>
    <dsp:sp modelId="{96315291-A387-4F5B-9F93-064737F5B64D}">
      <dsp:nvSpPr>
        <dsp:cNvPr id="0" name=""/>
        <dsp:cNvSpPr/>
      </dsp:nvSpPr>
      <dsp:spPr>
        <a:xfrm>
          <a:off x="7547727" y="2927304"/>
          <a:ext cx="2956650" cy="14203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Twitter and Instant Messages</a:t>
          </a:r>
        </a:p>
      </dsp:txBody>
      <dsp:txXfrm>
        <a:off x="7547727" y="2927304"/>
        <a:ext cx="2956650" cy="1420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FEDE1-F20C-4B7B-85F2-115A103CD254}">
      <dsp:nvSpPr>
        <dsp:cNvPr id="0" name=""/>
        <dsp:cNvSpPr/>
      </dsp:nvSpPr>
      <dsp:spPr>
        <a:xfrm>
          <a:off x="2467117" y="1577840"/>
          <a:ext cx="485017" cy="91440"/>
        </a:xfrm>
        <a:custGeom>
          <a:avLst/>
          <a:gdLst/>
          <a:ahLst/>
          <a:cxnLst/>
          <a:rect l="0" t="0" r="0" b="0"/>
          <a:pathLst>
            <a:path>
              <a:moveTo>
                <a:pt x="0" y="45720"/>
              </a:moveTo>
              <a:lnTo>
                <a:pt x="48501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696736" y="1620980"/>
        <a:ext cx="25780" cy="5161"/>
      </dsp:txXfrm>
    </dsp:sp>
    <dsp:sp modelId="{52A231E6-CB41-4391-B33D-5C1F6B1CB584}">
      <dsp:nvSpPr>
        <dsp:cNvPr id="0" name=""/>
        <dsp:cNvSpPr/>
      </dsp:nvSpPr>
      <dsp:spPr>
        <a:xfrm>
          <a:off x="227102" y="688401"/>
          <a:ext cx="2241815" cy="1870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A key word is buried in the middle of surrounding words</a:t>
          </a:r>
        </a:p>
      </dsp:txBody>
      <dsp:txXfrm>
        <a:off x="227102" y="688401"/>
        <a:ext cx="2241815" cy="1870319"/>
      </dsp:txXfrm>
    </dsp:sp>
    <dsp:sp modelId="{5AA792CA-7F0F-4E4F-9B5E-F4CFF5E9ED79}">
      <dsp:nvSpPr>
        <dsp:cNvPr id="0" name=""/>
        <dsp:cNvSpPr/>
      </dsp:nvSpPr>
      <dsp:spPr>
        <a:xfrm>
          <a:off x="5224550" y="1577840"/>
          <a:ext cx="485017" cy="91440"/>
        </a:xfrm>
        <a:custGeom>
          <a:avLst/>
          <a:gdLst/>
          <a:ahLst/>
          <a:cxnLst/>
          <a:rect l="0" t="0" r="0" b="0"/>
          <a:pathLst>
            <a:path>
              <a:moveTo>
                <a:pt x="0" y="45720"/>
              </a:moveTo>
              <a:lnTo>
                <a:pt x="48501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54168" y="1620980"/>
        <a:ext cx="25780" cy="5161"/>
      </dsp:txXfrm>
    </dsp:sp>
    <dsp:sp modelId="{7275DB55-6D62-4E9C-B627-8CA951011C4F}">
      <dsp:nvSpPr>
        <dsp:cNvPr id="0" name=""/>
        <dsp:cNvSpPr/>
      </dsp:nvSpPr>
      <dsp:spPr>
        <a:xfrm>
          <a:off x="2984535" y="951016"/>
          <a:ext cx="2241815" cy="13450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For example,</a:t>
          </a:r>
        </a:p>
        <a:p>
          <a:pPr marL="228600" lvl="1" indent="-228600" algn="l" defTabSz="1066800">
            <a:lnSpc>
              <a:spcPct val="90000"/>
            </a:lnSpc>
            <a:spcBef>
              <a:spcPct val="0"/>
            </a:spcBef>
            <a:spcAft>
              <a:spcPct val="15000"/>
            </a:spcAft>
            <a:buChar char="•"/>
          </a:pPr>
          <a:r>
            <a:rPr lang="en-US" sz="2400" kern="1200" dirty="0"/>
            <a:t>“With the exception of”</a:t>
          </a:r>
        </a:p>
      </dsp:txBody>
      <dsp:txXfrm>
        <a:off x="2984535" y="951016"/>
        <a:ext cx="2241815" cy="1345089"/>
      </dsp:txXfrm>
    </dsp:sp>
    <dsp:sp modelId="{FC847927-8BED-4781-86AD-E2B750C2CE35}">
      <dsp:nvSpPr>
        <dsp:cNvPr id="0" name=""/>
        <dsp:cNvSpPr/>
      </dsp:nvSpPr>
      <dsp:spPr>
        <a:xfrm>
          <a:off x="7981982" y="1577840"/>
          <a:ext cx="485017" cy="91440"/>
        </a:xfrm>
        <a:custGeom>
          <a:avLst/>
          <a:gdLst/>
          <a:ahLst/>
          <a:cxnLst/>
          <a:rect l="0" t="0" r="0" b="0"/>
          <a:pathLst>
            <a:path>
              <a:moveTo>
                <a:pt x="0" y="45720"/>
              </a:moveTo>
              <a:lnTo>
                <a:pt x="48501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11601" y="1620980"/>
        <a:ext cx="25780" cy="5161"/>
      </dsp:txXfrm>
    </dsp:sp>
    <dsp:sp modelId="{B89B5A55-5676-41DE-8E05-2F38A3AD8F69}">
      <dsp:nvSpPr>
        <dsp:cNvPr id="0" name=""/>
        <dsp:cNvSpPr/>
      </dsp:nvSpPr>
      <dsp:spPr>
        <a:xfrm>
          <a:off x="5741967" y="2822"/>
          <a:ext cx="2241815" cy="32414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The key  “except” is camouflaged behind unneeded-</a:t>
          </a:r>
          <a:r>
            <a:rPr lang="en-US" sz="2400" i="1" kern="1200" dirty="0"/>
            <a:t>with, the-ion, of</a:t>
          </a:r>
          <a:endParaRPr lang="en-US" sz="2400" kern="1200" dirty="0"/>
        </a:p>
      </dsp:txBody>
      <dsp:txXfrm>
        <a:off x="5741967" y="2822"/>
        <a:ext cx="2241815" cy="3241476"/>
      </dsp:txXfrm>
    </dsp:sp>
    <dsp:sp modelId="{71A9883A-7A9E-4B25-99E9-AE3359900E04}">
      <dsp:nvSpPr>
        <dsp:cNvPr id="0" name=""/>
        <dsp:cNvSpPr/>
      </dsp:nvSpPr>
      <dsp:spPr>
        <a:xfrm>
          <a:off x="1348010" y="2294305"/>
          <a:ext cx="8272297" cy="1433211"/>
        </a:xfrm>
        <a:custGeom>
          <a:avLst/>
          <a:gdLst/>
          <a:ahLst/>
          <a:cxnLst/>
          <a:rect l="0" t="0" r="0" b="0"/>
          <a:pathLst>
            <a:path>
              <a:moveTo>
                <a:pt x="8272297" y="0"/>
              </a:moveTo>
              <a:lnTo>
                <a:pt x="8272297" y="733705"/>
              </a:lnTo>
              <a:lnTo>
                <a:pt x="0" y="733705"/>
              </a:lnTo>
              <a:lnTo>
                <a:pt x="0" y="143321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274138" y="3008330"/>
        <a:ext cx="420040" cy="5161"/>
      </dsp:txXfrm>
    </dsp:sp>
    <dsp:sp modelId="{E512C380-4E95-4921-A9C3-E0BC5B0BFC5F}">
      <dsp:nvSpPr>
        <dsp:cNvPr id="0" name=""/>
        <dsp:cNvSpPr/>
      </dsp:nvSpPr>
      <dsp:spPr>
        <a:xfrm>
          <a:off x="8499400" y="951016"/>
          <a:ext cx="2241815" cy="13450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Made an amendment of</a:t>
          </a:r>
        </a:p>
        <a:p>
          <a:pPr marL="228600" lvl="1" indent="-228600" algn="l" defTabSz="1066800">
            <a:lnSpc>
              <a:spcPct val="90000"/>
            </a:lnSpc>
            <a:spcBef>
              <a:spcPct val="0"/>
            </a:spcBef>
            <a:spcAft>
              <a:spcPct val="15000"/>
            </a:spcAft>
            <a:buChar char="•"/>
          </a:pPr>
          <a:r>
            <a:rPr lang="en-US" sz="2400" kern="1200" dirty="0"/>
            <a:t>Amend/ change</a:t>
          </a:r>
        </a:p>
      </dsp:txBody>
      <dsp:txXfrm>
        <a:off x="8499400" y="951016"/>
        <a:ext cx="2241815" cy="1345089"/>
      </dsp:txXfrm>
    </dsp:sp>
    <dsp:sp modelId="{F2DD0846-A49C-4E05-BEE4-3547350F9969}">
      <dsp:nvSpPr>
        <dsp:cNvPr id="0" name=""/>
        <dsp:cNvSpPr/>
      </dsp:nvSpPr>
      <dsp:spPr>
        <a:xfrm>
          <a:off x="2467117" y="4386740"/>
          <a:ext cx="485017" cy="91440"/>
        </a:xfrm>
        <a:custGeom>
          <a:avLst/>
          <a:gdLst/>
          <a:ahLst/>
          <a:cxnLst/>
          <a:rect l="0" t="0" r="0" b="0"/>
          <a:pathLst>
            <a:path>
              <a:moveTo>
                <a:pt x="0" y="45720"/>
              </a:moveTo>
              <a:lnTo>
                <a:pt x="48501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696736" y="4429880"/>
        <a:ext cx="25780" cy="5161"/>
      </dsp:txXfrm>
    </dsp:sp>
    <dsp:sp modelId="{8363F9CB-A044-4B5B-A630-FB7A14AC577D}">
      <dsp:nvSpPr>
        <dsp:cNvPr id="0" name=""/>
        <dsp:cNvSpPr/>
      </dsp:nvSpPr>
      <dsp:spPr>
        <a:xfrm>
          <a:off x="227102" y="3759916"/>
          <a:ext cx="2241815" cy="13450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Make an adjustment of</a:t>
          </a:r>
        </a:p>
        <a:p>
          <a:pPr marL="228600" lvl="1" indent="-228600" algn="l" defTabSz="1066800">
            <a:lnSpc>
              <a:spcPct val="90000"/>
            </a:lnSpc>
            <a:spcBef>
              <a:spcPct val="0"/>
            </a:spcBef>
            <a:spcAft>
              <a:spcPct val="15000"/>
            </a:spcAft>
            <a:buChar char="•"/>
          </a:pPr>
          <a:r>
            <a:rPr lang="en-US" sz="2400" kern="1200" dirty="0"/>
            <a:t>Adjust</a:t>
          </a:r>
        </a:p>
      </dsp:txBody>
      <dsp:txXfrm>
        <a:off x="227102" y="3759916"/>
        <a:ext cx="2241815" cy="1345089"/>
      </dsp:txXfrm>
    </dsp:sp>
    <dsp:sp modelId="{4FC953A1-965A-47E8-8DC5-5D13706FDB22}">
      <dsp:nvSpPr>
        <dsp:cNvPr id="0" name=""/>
        <dsp:cNvSpPr/>
      </dsp:nvSpPr>
      <dsp:spPr>
        <a:xfrm>
          <a:off x="5224550" y="4386740"/>
          <a:ext cx="485017" cy="91440"/>
        </a:xfrm>
        <a:custGeom>
          <a:avLst/>
          <a:gdLst/>
          <a:ahLst/>
          <a:cxnLst/>
          <a:rect l="0" t="0" r="0" b="0"/>
          <a:pathLst>
            <a:path>
              <a:moveTo>
                <a:pt x="0" y="45720"/>
              </a:moveTo>
              <a:lnTo>
                <a:pt x="48501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54168" y="4429880"/>
        <a:ext cx="25780" cy="5161"/>
      </dsp:txXfrm>
    </dsp:sp>
    <dsp:sp modelId="{21ECC9E7-7D24-46C1-82B8-A9EBFB0100F7}">
      <dsp:nvSpPr>
        <dsp:cNvPr id="0" name=""/>
        <dsp:cNvSpPr/>
      </dsp:nvSpPr>
      <dsp:spPr>
        <a:xfrm>
          <a:off x="2984535" y="3759916"/>
          <a:ext cx="2241815" cy="13450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Having a meeting</a:t>
          </a:r>
        </a:p>
        <a:p>
          <a:pPr marL="228600" lvl="1" indent="-228600" algn="l" defTabSz="1066800">
            <a:lnSpc>
              <a:spcPct val="90000"/>
            </a:lnSpc>
            <a:spcBef>
              <a:spcPct val="0"/>
            </a:spcBef>
            <a:spcAft>
              <a:spcPct val="15000"/>
            </a:spcAft>
            <a:buChar char="•"/>
          </a:pPr>
          <a:r>
            <a:rPr lang="en-US" sz="2400" kern="1200" dirty="0"/>
            <a:t>Meeting</a:t>
          </a:r>
        </a:p>
      </dsp:txBody>
      <dsp:txXfrm>
        <a:off x="2984535" y="3759916"/>
        <a:ext cx="2241815" cy="1345089"/>
      </dsp:txXfrm>
    </dsp:sp>
    <dsp:sp modelId="{B6C75E98-C954-478F-B1E1-5F0869783715}">
      <dsp:nvSpPr>
        <dsp:cNvPr id="0" name=""/>
        <dsp:cNvSpPr/>
      </dsp:nvSpPr>
      <dsp:spPr>
        <a:xfrm>
          <a:off x="7981982" y="4386740"/>
          <a:ext cx="485017" cy="91440"/>
        </a:xfrm>
        <a:custGeom>
          <a:avLst/>
          <a:gdLst/>
          <a:ahLst/>
          <a:cxnLst/>
          <a:rect l="0" t="0" r="0" b="0"/>
          <a:pathLst>
            <a:path>
              <a:moveTo>
                <a:pt x="0" y="45720"/>
              </a:moveTo>
              <a:lnTo>
                <a:pt x="48501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11601" y="4429880"/>
        <a:ext cx="25780" cy="5161"/>
      </dsp:txXfrm>
    </dsp:sp>
    <dsp:sp modelId="{163A126C-15F7-411A-A5E4-C9E9CA6C0A4F}">
      <dsp:nvSpPr>
        <dsp:cNvPr id="0" name=""/>
        <dsp:cNvSpPr/>
      </dsp:nvSpPr>
      <dsp:spPr>
        <a:xfrm>
          <a:off x="5741967" y="3759916"/>
          <a:ext cx="2241815" cy="13450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Arriving at an agreement</a:t>
          </a:r>
        </a:p>
        <a:p>
          <a:pPr marL="228600" lvl="1" indent="-228600" algn="l" defTabSz="1066800">
            <a:lnSpc>
              <a:spcPct val="90000"/>
            </a:lnSpc>
            <a:spcBef>
              <a:spcPct val="0"/>
            </a:spcBef>
            <a:spcAft>
              <a:spcPct val="15000"/>
            </a:spcAft>
            <a:buChar char="•"/>
          </a:pPr>
          <a:r>
            <a:rPr lang="en-US" sz="2400" kern="1200" dirty="0"/>
            <a:t>Agree</a:t>
          </a:r>
        </a:p>
      </dsp:txBody>
      <dsp:txXfrm>
        <a:off x="5741967" y="3759916"/>
        <a:ext cx="2241815" cy="1345089"/>
      </dsp:txXfrm>
    </dsp:sp>
    <dsp:sp modelId="{C7A7527E-BFA5-457B-B0A3-D8FCE3EF01CE}">
      <dsp:nvSpPr>
        <dsp:cNvPr id="0" name=""/>
        <dsp:cNvSpPr/>
      </dsp:nvSpPr>
      <dsp:spPr>
        <a:xfrm>
          <a:off x="8499400" y="3759916"/>
          <a:ext cx="2241815" cy="13450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dirty="0"/>
            <a:t>At a later moment</a:t>
          </a:r>
        </a:p>
        <a:p>
          <a:pPr marL="228600" lvl="1" indent="-228600" algn="l" defTabSz="1066800">
            <a:lnSpc>
              <a:spcPct val="90000"/>
            </a:lnSpc>
            <a:spcBef>
              <a:spcPct val="0"/>
            </a:spcBef>
            <a:spcAft>
              <a:spcPct val="15000"/>
            </a:spcAft>
            <a:buChar char="•"/>
          </a:pPr>
          <a:r>
            <a:rPr lang="en-US" sz="2400" kern="1200" dirty="0"/>
            <a:t>later</a:t>
          </a:r>
        </a:p>
      </dsp:txBody>
      <dsp:txXfrm>
        <a:off x="8499400" y="3759916"/>
        <a:ext cx="2241815" cy="1345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A37AB-232F-4366-8701-ED6143D9E7FF}">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E256BDAC-0434-440A-B488-F0DD5D73C2FC}">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In Tech. Writing a paragraph should consist of no more than four to six typed lines</a:t>
          </a:r>
        </a:p>
      </dsp:txBody>
      <dsp:txXfrm>
        <a:off x="8061" y="5979"/>
        <a:ext cx="3034531" cy="1820718"/>
      </dsp:txXfrm>
    </dsp:sp>
    <dsp:sp modelId="{B1A74AB6-7AD4-4160-9058-FED4E42B9634}">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72843A81-F306-466C-B126-A335F01DDAD4}">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Or no more than 50 words</a:t>
          </a:r>
        </a:p>
      </dsp:txBody>
      <dsp:txXfrm>
        <a:off x="3740534" y="5979"/>
        <a:ext cx="3034531" cy="1820718"/>
      </dsp:txXfrm>
    </dsp:sp>
    <dsp:sp modelId="{18FA1EEE-EB2B-40BF-B961-3385166F4E08}">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E8F921FC-A392-4714-9812-9AF2B9407961}">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You can cut a lengthy paragraph in half</a:t>
          </a:r>
        </a:p>
      </dsp:txBody>
      <dsp:txXfrm>
        <a:off x="7473007" y="5979"/>
        <a:ext cx="3034531" cy="1820718"/>
      </dsp:txXfrm>
    </dsp:sp>
    <dsp:sp modelId="{A2012C3B-B6E5-42C0-98C9-CD18EC8EE603}">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C21DA64A-BC29-4B56-8B1D-FBF3C886D841}">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Find a logical place to stop a paragraph</a:t>
          </a:r>
        </a:p>
      </dsp:txBody>
      <dsp:txXfrm>
        <a:off x="8061" y="2524640"/>
        <a:ext cx="3034531" cy="1820718"/>
      </dsp:txXfrm>
    </dsp:sp>
    <dsp:sp modelId="{09EF1C25-BB67-4248-8193-C1E2D9038C22}">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And then start a new one</a:t>
          </a:r>
        </a:p>
      </dsp:txBody>
      <dsp:txXfrm>
        <a:off x="3740534" y="2524640"/>
        <a:ext cx="3034531" cy="1820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AF12A-6154-4FD1-BBF0-1DFF9F1E44CC}">
      <dsp:nvSpPr>
        <dsp:cNvPr id="0" name=""/>
        <dsp:cNvSpPr/>
      </dsp:nvSpPr>
      <dsp:spPr>
        <a:xfrm>
          <a:off x="4906438" y="868487"/>
          <a:ext cx="668523" cy="91440"/>
        </a:xfrm>
        <a:custGeom>
          <a:avLst/>
          <a:gdLst/>
          <a:ahLst/>
          <a:cxnLst/>
          <a:rect l="0" t="0" r="0" b="0"/>
          <a:pathLst>
            <a:path>
              <a:moveTo>
                <a:pt x="0" y="45720"/>
              </a:moveTo>
              <a:lnTo>
                <a:pt x="66852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910712"/>
        <a:ext cx="34956" cy="6991"/>
      </dsp:txXfrm>
    </dsp:sp>
    <dsp:sp modelId="{B1D84571-6577-489C-A8D6-8163AB441FAA}">
      <dsp:nvSpPr>
        <dsp:cNvPr id="0" name=""/>
        <dsp:cNvSpPr/>
      </dsp:nvSpPr>
      <dsp:spPr>
        <a:xfrm>
          <a:off x="1868572" y="2308"/>
          <a:ext cx="3039665" cy="1823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use the top-down strategy</a:t>
          </a:r>
        </a:p>
      </dsp:txBody>
      <dsp:txXfrm>
        <a:off x="1868572" y="2308"/>
        <a:ext cx="3039665" cy="1823799"/>
      </dsp:txXfrm>
    </dsp:sp>
    <dsp:sp modelId="{1187C35C-251C-4184-AC0D-B6DB5756E0E1}">
      <dsp:nvSpPr>
        <dsp:cNvPr id="0" name=""/>
        <dsp:cNvSpPr/>
      </dsp:nvSpPr>
      <dsp:spPr>
        <a:xfrm>
          <a:off x="3388405" y="1824307"/>
          <a:ext cx="3738788" cy="668523"/>
        </a:xfrm>
        <a:custGeom>
          <a:avLst/>
          <a:gdLst/>
          <a:ahLst/>
          <a:cxnLst/>
          <a:rect l="0" t="0" r="0" b="0"/>
          <a:pathLst>
            <a:path>
              <a:moveTo>
                <a:pt x="3738788" y="0"/>
              </a:moveTo>
              <a:lnTo>
                <a:pt x="3738788" y="351361"/>
              </a:lnTo>
              <a:lnTo>
                <a:pt x="0" y="351361"/>
              </a:lnTo>
              <a:lnTo>
                <a:pt x="0" y="66852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2710" y="2155073"/>
        <a:ext cx="190179" cy="6991"/>
      </dsp:txXfrm>
    </dsp:sp>
    <dsp:sp modelId="{673498A4-39A5-41D3-B2D8-3ECDE4E68985}">
      <dsp:nvSpPr>
        <dsp:cNvPr id="0" name=""/>
        <dsp:cNvSpPr/>
      </dsp:nvSpPr>
      <dsp:spPr>
        <a:xfrm>
          <a:off x="5607361" y="2308"/>
          <a:ext cx="3039665" cy="1823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marL="0" lvl="0" indent="0" algn="l" defTabSz="977900">
            <a:lnSpc>
              <a:spcPct val="90000"/>
            </a:lnSpc>
            <a:spcBef>
              <a:spcPct val="0"/>
            </a:spcBef>
            <a:spcAft>
              <a:spcPct val="35000"/>
            </a:spcAft>
            <a:buNone/>
          </a:pPr>
          <a:r>
            <a:rPr lang="en-US" sz="2200" kern="1200" dirty="0"/>
            <a:t>Put the topic sentence first</a:t>
          </a:r>
        </a:p>
        <a:p>
          <a:pPr marL="171450" lvl="1" indent="-171450" algn="l" defTabSz="755650">
            <a:lnSpc>
              <a:spcPct val="90000"/>
            </a:lnSpc>
            <a:spcBef>
              <a:spcPct val="0"/>
            </a:spcBef>
            <a:spcAft>
              <a:spcPct val="15000"/>
            </a:spcAft>
            <a:buChar char="•"/>
          </a:pPr>
          <a:r>
            <a:rPr lang="en-US" sz="1700" kern="1200"/>
            <a:t>topic sentence expresses the paragraph’s central idea</a:t>
          </a:r>
          <a:endParaRPr lang="en-US" sz="1700" kern="1200" dirty="0"/>
        </a:p>
      </dsp:txBody>
      <dsp:txXfrm>
        <a:off x="5607361" y="2308"/>
        <a:ext cx="3039665" cy="1823799"/>
      </dsp:txXfrm>
    </dsp:sp>
    <dsp:sp modelId="{FE948DB4-0FA8-40F8-9997-8279390539BD}">
      <dsp:nvSpPr>
        <dsp:cNvPr id="0" name=""/>
        <dsp:cNvSpPr/>
      </dsp:nvSpPr>
      <dsp:spPr>
        <a:xfrm>
          <a:off x="4906438" y="3391410"/>
          <a:ext cx="668523" cy="91440"/>
        </a:xfrm>
        <a:custGeom>
          <a:avLst/>
          <a:gdLst/>
          <a:ahLst/>
          <a:cxnLst/>
          <a:rect l="0" t="0" r="0" b="0"/>
          <a:pathLst>
            <a:path>
              <a:moveTo>
                <a:pt x="0" y="45720"/>
              </a:moveTo>
              <a:lnTo>
                <a:pt x="66852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3433634"/>
        <a:ext cx="34956" cy="6991"/>
      </dsp:txXfrm>
    </dsp:sp>
    <dsp:sp modelId="{D8CAC54B-7C1A-4074-9A61-A70CD76C5840}">
      <dsp:nvSpPr>
        <dsp:cNvPr id="0" name=""/>
        <dsp:cNvSpPr/>
      </dsp:nvSpPr>
      <dsp:spPr>
        <a:xfrm>
          <a:off x="1868572" y="2525230"/>
          <a:ext cx="3039665" cy="1823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follow it by several sentences of explanation.</a:t>
          </a:r>
        </a:p>
      </dsp:txBody>
      <dsp:txXfrm>
        <a:off x="1868572" y="2525230"/>
        <a:ext cx="3039665" cy="1823799"/>
      </dsp:txXfrm>
    </dsp:sp>
    <dsp:sp modelId="{DA15A9BB-0461-4C7A-A481-CF78C55C0A24}">
      <dsp:nvSpPr>
        <dsp:cNvPr id="0" name=""/>
        <dsp:cNvSpPr/>
      </dsp:nvSpPr>
      <dsp:spPr>
        <a:xfrm>
          <a:off x="5607361" y="2525230"/>
          <a:ext cx="3039665" cy="1823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develop, explain, and support the central idea</a:t>
          </a:r>
        </a:p>
      </dsp:txBody>
      <dsp:txXfrm>
        <a:off x="5607361" y="2525230"/>
        <a:ext cx="3039665" cy="18237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FAC6-679D-4979-BC83-56561BD05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26A589-6C1F-443E-8F69-6B48721D1A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2AC2A9-00BC-42B5-84D6-74E01A918B1C}"/>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5" name="Footer Placeholder 4">
            <a:extLst>
              <a:ext uri="{FF2B5EF4-FFF2-40B4-BE49-F238E27FC236}">
                <a16:creationId xmlns:a16="http://schemas.microsoft.com/office/drawing/2014/main" id="{057A0134-F996-42B1-ABA2-161D39D59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36D97-E9B1-48B7-9BA8-42D2F9B62C33}"/>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5050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FF40-EAD8-4F1A-BCC5-3C8DF01E82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926DF0-685B-40F4-8EE0-B24FB74DC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6B7EE-3143-44E4-B255-0E637CE4B05A}"/>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5" name="Footer Placeholder 4">
            <a:extLst>
              <a:ext uri="{FF2B5EF4-FFF2-40B4-BE49-F238E27FC236}">
                <a16:creationId xmlns:a16="http://schemas.microsoft.com/office/drawing/2014/main" id="{F3A82395-9275-411D-9488-2F79340D2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2304F-BDD6-4B94-9CEE-929624A5BEC9}"/>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277696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7EB6A-7C24-4A0E-88D6-F0ABA28FB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55D590-07DC-4C63-9E74-95E6BDBEF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E4449-882A-478C-8C2A-1EEE855FA718}"/>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5" name="Footer Placeholder 4">
            <a:extLst>
              <a:ext uri="{FF2B5EF4-FFF2-40B4-BE49-F238E27FC236}">
                <a16:creationId xmlns:a16="http://schemas.microsoft.com/office/drawing/2014/main" id="{E118A41C-07B7-46D6-8440-E6515541D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25B67-DF20-400E-860C-9269F5CBA39F}"/>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237889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2FB3-A14A-4B13-922D-BA47E267B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D236E-09F2-407E-8AC0-85D7D3A3B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7897C-E245-41A1-876D-C9D31A0633D9}"/>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5" name="Footer Placeholder 4">
            <a:extLst>
              <a:ext uri="{FF2B5EF4-FFF2-40B4-BE49-F238E27FC236}">
                <a16:creationId xmlns:a16="http://schemas.microsoft.com/office/drawing/2014/main" id="{D7DDE318-8BFB-45CC-A70C-ADC9C28B9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73676-546E-4B7A-B8EB-EE52EDD9BE23}"/>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89348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BF82-2A8E-402E-89E2-791C9370C4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C5BF3-745D-4781-9019-9A7B7B114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879BD-67D7-478B-A688-B5AE022FB9E0}"/>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5" name="Footer Placeholder 4">
            <a:extLst>
              <a:ext uri="{FF2B5EF4-FFF2-40B4-BE49-F238E27FC236}">
                <a16:creationId xmlns:a16="http://schemas.microsoft.com/office/drawing/2014/main" id="{6F04FD35-C76C-4641-A0B8-8F2271740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0F8FF-929F-4626-9181-8E289546B8E6}"/>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174614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0E40-49C6-4439-A992-6FBF02D37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0219D-D504-4937-B178-E58DA30B7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D570E1-7CD8-4157-9A20-F888FC7157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AEF035-7555-42B7-9270-F2D4B3CF3EF5}"/>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6" name="Footer Placeholder 5">
            <a:extLst>
              <a:ext uri="{FF2B5EF4-FFF2-40B4-BE49-F238E27FC236}">
                <a16:creationId xmlns:a16="http://schemas.microsoft.com/office/drawing/2014/main" id="{054C903F-E3F8-4973-9D8A-33DA93A6C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D499E3-A616-4DA6-BCE3-D57A97F9ECAF}"/>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291825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C6D-1A24-48DE-A95A-4D447ABDA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188B7C-07C6-4245-8276-F25A01713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4CFBB-8B97-4F73-A2CE-475FACC7B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02733-BE4D-4874-B8A3-74A0CA968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F94C6E-1DEC-4750-9C45-A4CF13D67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CE01E9-6BB0-4BD2-B987-BD3A6FF237C7}"/>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8" name="Footer Placeholder 7">
            <a:extLst>
              <a:ext uri="{FF2B5EF4-FFF2-40B4-BE49-F238E27FC236}">
                <a16:creationId xmlns:a16="http://schemas.microsoft.com/office/drawing/2014/main" id="{79DB32A1-D745-402B-914F-8DBB43D818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9C024F-20BB-4A6B-AD86-1087733F7F01}"/>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392268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D20D-D50E-48A9-A763-307D767F90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751705-E06C-4D42-8EC0-4A6BF4CE2E92}"/>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4" name="Footer Placeholder 3">
            <a:extLst>
              <a:ext uri="{FF2B5EF4-FFF2-40B4-BE49-F238E27FC236}">
                <a16:creationId xmlns:a16="http://schemas.microsoft.com/office/drawing/2014/main" id="{13EBD13F-6BEC-4A85-9C52-24CF1E9E64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AD9B1-FE37-48FA-BE4E-68866FC7B931}"/>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18867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65876-18D2-40EF-9EFF-87511DC5CCE7}"/>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3" name="Footer Placeholder 2">
            <a:extLst>
              <a:ext uri="{FF2B5EF4-FFF2-40B4-BE49-F238E27FC236}">
                <a16:creationId xmlns:a16="http://schemas.microsoft.com/office/drawing/2014/main" id="{92AFD224-7648-48AB-99B6-47D005D9B2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C9B889-65C8-4E55-B65A-BD8B52E37A43}"/>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305491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0F3B-6385-477F-9D18-584BEE21A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8032EE-56B2-4FD1-898B-27BEFD9E7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7DA4A0-3361-4915-AAB6-5219CE403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F35B0-82C2-4485-B708-052FA2A1724C}"/>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6" name="Footer Placeholder 5">
            <a:extLst>
              <a:ext uri="{FF2B5EF4-FFF2-40B4-BE49-F238E27FC236}">
                <a16:creationId xmlns:a16="http://schemas.microsoft.com/office/drawing/2014/main" id="{6D3B42B9-9399-45FA-A93D-EE7B046432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CFD38-175D-48E4-9F4D-200F7E35BB00}"/>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329929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1237-72DD-449F-A3F8-35CE86FEC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DE5B6-AA9B-4109-A811-CAAEC6590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9ED70-F5D7-4866-AB1E-EC9D6DA2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88C2F-DF16-486D-ABCA-789A961C67B7}"/>
              </a:ext>
            </a:extLst>
          </p:cNvPr>
          <p:cNvSpPr>
            <a:spLocks noGrp="1"/>
          </p:cNvSpPr>
          <p:nvPr>
            <p:ph type="dt" sz="half" idx="10"/>
          </p:nvPr>
        </p:nvSpPr>
        <p:spPr/>
        <p:txBody>
          <a:bodyPr/>
          <a:lstStyle/>
          <a:p>
            <a:fld id="{421B8ECA-E2DE-46F4-87CE-6D942E517FE8}" type="datetimeFigureOut">
              <a:rPr lang="en-US" smtClean="0"/>
              <a:t>8/31/2022</a:t>
            </a:fld>
            <a:endParaRPr lang="en-US"/>
          </a:p>
        </p:txBody>
      </p:sp>
      <p:sp>
        <p:nvSpPr>
          <p:cNvPr id="6" name="Footer Placeholder 5">
            <a:extLst>
              <a:ext uri="{FF2B5EF4-FFF2-40B4-BE49-F238E27FC236}">
                <a16:creationId xmlns:a16="http://schemas.microsoft.com/office/drawing/2014/main" id="{E72D2BA8-2118-4612-B51B-271CDC7C5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1FCC1-C89A-4E4F-A2E4-DF6652A1566F}"/>
              </a:ext>
            </a:extLst>
          </p:cNvPr>
          <p:cNvSpPr>
            <a:spLocks noGrp="1"/>
          </p:cNvSpPr>
          <p:nvPr>
            <p:ph type="sldNum" sz="quarter" idx="12"/>
          </p:nvPr>
        </p:nvSpPr>
        <p:spPr/>
        <p:txBody>
          <a:bodyPr/>
          <a:lstStyle/>
          <a:p>
            <a:fld id="{98D37BE7-7118-4FEA-B2A6-E331080CE7B3}" type="slidenum">
              <a:rPr lang="en-US" smtClean="0"/>
              <a:t>‹#›</a:t>
            </a:fld>
            <a:endParaRPr lang="en-US"/>
          </a:p>
        </p:txBody>
      </p:sp>
    </p:spTree>
    <p:extLst>
      <p:ext uri="{BB962C8B-B14F-4D97-AF65-F5344CB8AC3E}">
        <p14:creationId xmlns:p14="http://schemas.microsoft.com/office/powerpoint/2010/main" val="243403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F1D5D-F567-45C4-AA0C-07604883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B76E99-23F2-462A-94C7-52D1FDEBA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55637-2F26-49D5-8878-3B46FFF53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ECA-E2DE-46F4-87CE-6D942E517FE8}" type="datetimeFigureOut">
              <a:rPr lang="en-US" smtClean="0"/>
              <a:t>8/31/2022</a:t>
            </a:fld>
            <a:endParaRPr lang="en-US"/>
          </a:p>
        </p:txBody>
      </p:sp>
      <p:sp>
        <p:nvSpPr>
          <p:cNvPr id="5" name="Footer Placeholder 4">
            <a:extLst>
              <a:ext uri="{FF2B5EF4-FFF2-40B4-BE49-F238E27FC236}">
                <a16:creationId xmlns:a16="http://schemas.microsoft.com/office/drawing/2014/main" id="{747F4EA4-3F90-4F71-A6CE-AE6B0D9C7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EC58B3-A0F2-46E6-8DE9-00838D1A4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37BE7-7118-4FEA-B2A6-E331080CE7B3}" type="slidenum">
              <a:rPr lang="en-US" smtClean="0"/>
              <a:t>‹#›</a:t>
            </a:fld>
            <a:endParaRPr lang="en-US"/>
          </a:p>
        </p:txBody>
      </p:sp>
    </p:spTree>
    <p:extLst>
      <p:ext uri="{BB962C8B-B14F-4D97-AF65-F5344CB8AC3E}">
        <p14:creationId xmlns:p14="http://schemas.microsoft.com/office/powerpoint/2010/main" val="201445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9CDF57-6EB7-416F-8EF4-ED35288E6D5D}"/>
              </a:ext>
            </a:extLst>
          </p:cNvPr>
          <p:cNvPicPr>
            <a:picLocks noChangeAspect="1"/>
          </p:cNvPicPr>
          <p:nvPr/>
        </p:nvPicPr>
        <p:blipFill rotWithShape="1">
          <a:blip r:embed="rId2"/>
          <a:srcRect r="23194" b="1"/>
          <a:stretch/>
        </p:blipFill>
        <p:spPr>
          <a:xfrm>
            <a:off x="6473364" y="584908"/>
            <a:ext cx="5718636" cy="5509675"/>
          </a:xfrm>
          <a:custGeom>
            <a:avLst/>
            <a:gdLst/>
            <a:ahLst/>
            <a:cxnLst/>
            <a:rect l="l" t="t" r="r" b="b"/>
            <a:pathLst>
              <a:path w="5718636" h="5509675">
                <a:moveTo>
                  <a:pt x="3045815" y="0"/>
                </a:moveTo>
                <a:lnTo>
                  <a:pt x="5718636" y="0"/>
                </a:lnTo>
                <a:lnTo>
                  <a:pt x="5718636" y="5509036"/>
                </a:lnTo>
                <a:lnTo>
                  <a:pt x="5215794" y="5509036"/>
                </a:lnTo>
                <a:lnTo>
                  <a:pt x="5215794" y="5509675"/>
                </a:lnTo>
                <a:lnTo>
                  <a:pt x="0" y="5509675"/>
                </a:lnTo>
                <a:lnTo>
                  <a:pt x="2542974" y="639"/>
                </a:lnTo>
                <a:lnTo>
                  <a:pt x="3045520" y="639"/>
                </a:lnTo>
                <a:close/>
              </a:path>
            </a:pathLst>
          </a:custGeom>
        </p:spPr>
      </p:pic>
      <p:sp>
        <p:nvSpPr>
          <p:cNvPr id="9" name="Freeform: Shape 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3" name="Subtitle 2">
            <a:extLst>
              <a:ext uri="{FF2B5EF4-FFF2-40B4-BE49-F238E27FC236}">
                <a16:creationId xmlns:a16="http://schemas.microsoft.com/office/drawing/2014/main" id="{8EC7EF7C-38FD-4C2B-8672-C9C18A316BB6}"/>
              </a:ext>
            </a:extLst>
          </p:cNvPr>
          <p:cNvSpPr>
            <a:spLocks noGrp="1"/>
          </p:cNvSpPr>
          <p:nvPr>
            <p:ph type="subTitle" idx="1"/>
          </p:nvPr>
        </p:nvSpPr>
        <p:spPr>
          <a:xfrm>
            <a:off x="841249" y="3651047"/>
            <a:ext cx="5254752" cy="911117"/>
          </a:xfrm>
        </p:spPr>
        <p:txBody>
          <a:bodyPr>
            <a:normAutofit/>
          </a:bodyPr>
          <a:lstStyle/>
          <a:p>
            <a:pPr algn="l"/>
            <a:r>
              <a:rPr lang="en-US" sz="2000">
                <a:solidFill>
                  <a:srgbClr val="FFFFFF"/>
                </a:solidFill>
              </a:rPr>
              <a:t>Part-II</a:t>
            </a:r>
          </a:p>
        </p:txBody>
      </p:sp>
      <p:sp>
        <p:nvSpPr>
          <p:cNvPr id="2" name="Title 1">
            <a:extLst>
              <a:ext uri="{FF2B5EF4-FFF2-40B4-BE49-F238E27FC236}">
                <a16:creationId xmlns:a16="http://schemas.microsoft.com/office/drawing/2014/main" id="{C2B3809E-A44B-4DA9-B78C-DE0135337668}"/>
              </a:ext>
            </a:extLst>
          </p:cNvPr>
          <p:cNvSpPr>
            <a:spLocks noGrp="1"/>
          </p:cNvSpPr>
          <p:nvPr>
            <p:ph type="ctrTitle"/>
          </p:nvPr>
        </p:nvSpPr>
        <p:spPr>
          <a:xfrm>
            <a:off x="841248" y="1408814"/>
            <a:ext cx="5729673" cy="2235277"/>
          </a:xfrm>
        </p:spPr>
        <p:txBody>
          <a:bodyPr>
            <a:normAutofit/>
          </a:bodyPr>
          <a:lstStyle/>
          <a:p>
            <a:pPr algn="l"/>
            <a:r>
              <a:rPr lang="en-US" sz="5000">
                <a:solidFill>
                  <a:srgbClr val="FFFFFF"/>
                </a:solidFill>
              </a:rPr>
              <a:t>Technical Communication Style</a:t>
            </a:r>
          </a:p>
        </p:txBody>
      </p:sp>
    </p:spTree>
    <p:extLst>
      <p:ext uri="{BB962C8B-B14F-4D97-AF65-F5344CB8AC3E}">
        <p14:creationId xmlns:p14="http://schemas.microsoft.com/office/powerpoint/2010/main" val="387549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7B5C-D85A-4EA0-8625-182527B014C7}"/>
              </a:ext>
            </a:extLst>
          </p:cNvPr>
          <p:cNvSpPr>
            <a:spLocks noGrp="1"/>
          </p:cNvSpPr>
          <p:nvPr>
            <p:ph type="title"/>
          </p:nvPr>
        </p:nvSpPr>
        <p:spPr/>
        <p:txBody>
          <a:bodyPr/>
          <a:lstStyle/>
          <a:p>
            <a:pPr algn="ctr"/>
            <a:r>
              <a:rPr lang="en-US" b="1" dirty="0"/>
              <a:t>Avoid Camouflage Words</a:t>
            </a:r>
          </a:p>
        </p:txBody>
      </p:sp>
      <p:graphicFrame>
        <p:nvGraphicFramePr>
          <p:cNvPr id="4" name="Content Placeholder 3">
            <a:extLst>
              <a:ext uri="{FF2B5EF4-FFF2-40B4-BE49-F238E27FC236}">
                <a16:creationId xmlns:a16="http://schemas.microsoft.com/office/drawing/2014/main" id="{E2A07F0F-E86C-4C08-8304-F458517D0241}"/>
              </a:ext>
            </a:extLst>
          </p:cNvPr>
          <p:cNvGraphicFramePr>
            <a:graphicFrameLocks noGrp="1"/>
          </p:cNvGraphicFramePr>
          <p:nvPr>
            <p:ph idx="1"/>
            <p:extLst>
              <p:ext uri="{D42A27DB-BD31-4B8C-83A1-F6EECF244321}">
                <p14:modId xmlns:p14="http://schemas.microsoft.com/office/powerpoint/2010/main" val="361500535"/>
              </p:ext>
            </p:extLst>
          </p:nvPr>
        </p:nvGraphicFramePr>
        <p:xfrm>
          <a:off x="838200" y="1385047"/>
          <a:ext cx="10968318" cy="510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41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2A231E6-CB41-4391-B33D-5C1F6B1CB584}"/>
                                            </p:graphicEl>
                                          </p:spTgt>
                                        </p:tgtEl>
                                        <p:attrNameLst>
                                          <p:attrName>style.visibility</p:attrName>
                                        </p:attrNameLst>
                                      </p:cBhvr>
                                      <p:to>
                                        <p:strVal val="visible"/>
                                      </p:to>
                                    </p:set>
                                    <p:anim calcmode="lin" valueType="num">
                                      <p:cBhvr additive="base">
                                        <p:cTn id="7" dur="500" fill="hold"/>
                                        <p:tgtEl>
                                          <p:spTgt spid="4">
                                            <p:graphicEl>
                                              <a:dgm id="{52A231E6-CB41-4391-B33D-5C1F6B1CB58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2A231E6-CB41-4391-B33D-5C1F6B1CB58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139FEDE1-F20C-4B7B-85F2-115A103CD254}"/>
                                            </p:graphicEl>
                                          </p:spTgt>
                                        </p:tgtEl>
                                        <p:attrNameLst>
                                          <p:attrName>style.visibility</p:attrName>
                                        </p:attrNameLst>
                                      </p:cBhvr>
                                      <p:to>
                                        <p:strVal val="visible"/>
                                      </p:to>
                                    </p:set>
                                    <p:anim calcmode="lin" valueType="num">
                                      <p:cBhvr additive="base">
                                        <p:cTn id="13" dur="500" fill="hold"/>
                                        <p:tgtEl>
                                          <p:spTgt spid="4">
                                            <p:graphicEl>
                                              <a:dgm id="{139FEDE1-F20C-4B7B-85F2-115A103CD254}"/>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139FEDE1-F20C-4B7B-85F2-115A103CD254}"/>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7275DB55-6D62-4E9C-B627-8CA951011C4F}"/>
                                            </p:graphicEl>
                                          </p:spTgt>
                                        </p:tgtEl>
                                        <p:attrNameLst>
                                          <p:attrName>style.visibility</p:attrName>
                                        </p:attrNameLst>
                                      </p:cBhvr>
                                      <p:to>
                                        <p:strVal val="visible"/>
                                      </p:to>
                                    </p:set>
                                    <p:anim calcmode="lin" valueType="num">
                                      <p:cBhvr additive="base">
                                        <p:cTn id="17" dur="500" fill="hold"/>
                                        <p:tgtEl>
                                          <p:spTgt spid="4">
                                            <p:graphicEl>
                                              <a:dgm id="{7275DB55-6D62-4E9C-B627-8CA951011C4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7275DB55-6D62-4E9C-B627-8CA951011C4F}"/>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5AA792CA-7F0F-4E4F-9B5E-F4CFF5E9ED79}"/>
                                            </p:graphicEl>
                                          </p:spTgt>
                                        </p:tgtEl>
                                        <p:attrNameLst>
                                          <p:attrName>style.visibility</p:attrName>
                                        </p:attrNameLst>
                                      </p:cBhvr>
                                      <p:to>
                                        <p:strVal val="visible"/>
                                      </p:to>
                                    </p:set>
                                    <p:anim calcmode="lin" valueType="num">
                                      <p:cBhvr additive="base">
                                        <p:cTn id="23" dur="500" fill="hold"/>
                                        <p:tgtEl>
                                          <p:spTgt spid="4">
                                            <p:graphicEl>
                                              <a:dgm id="{5AA792CA-7F0F-4E4F-9B5E-F4CFF5E9ED79}"/>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5AA792CA-7F0F-4E4F-9B5E-F4CFF5E9ED79}"/>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B89B5A55-5676-41DE-8E05-2F38A3AD8F69}"/>
                                            </p:graphicEl>
                                          </p:spTgt>
                                        </p:tgtEl>
                                        <p:attrNameLst>
                                          <p:attrName>style.visibility</p:attrName>
                                        </p:attrNameLst>
                                      </p:cBhvr>
                                      <p:to>
                                        <p:strVal val="visible"/>
                                      </p:to>
                                    </p:set>
                                    <p:anim calcmode="lin" valueType="num">
                                      <p:cBhvr additive="base">
                                        <p:cTn id="27" dur="500" fill="hold"/>
                                        <p:tgtEl>
                                          <p:spTgt spid="4">
                                            <p:graphicEl>
                                              <a:dgm id="{B89B5A55-5676-41DE-8E05-2F38A3AD8F6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B89B5A55-5676-41DE-8E05-2F38A3AD8F69}"/>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FC847927-8BED-4781-86AD-E2B750C2CE35}"/>
                                            </p:graphicEl>
                                          </p:spTgt>
                                        </p:tgtEl>
                                        <p:attrNameLst>
                                          <p:attrName>style.visibility</p:attrName>
                                        </p:attrNameLst>
                                      </p:cBhvr>
                                      <p:to>
                                        <p:strVal val="visible"/>
                                      </p:to>
                                    </p:set>
                                    <p:anim calcmode="lin" valueType="num">
                                      <p:cBhvr additive="base">
                                        <p:cTn id="33" dur="500" fill="hold"/>
                                        <p:tgtEl>
                                          <p:spTgt spid="4">
                                            <p:graphicEl>
                                              <a:dgm id="{FC847927-8BED-4781-86AD-E2B750C2CE35}"/>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FC847927-8BED-4781-86AD-E2B750C2CE35}"/>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E512C380-4E95-4921-A9C3-E0BC5B0BFC5F}"/>
                                            </p:graphicEl>
                                          </p:spTgt>
                                        </p:tgtEl>
                                        <p:attrNameLst>
                                          <p:attrName>style.visibility</p:attrName>
                                        </p:attrNameLst>
                                      </p:cBhvr>
                                      <p:to>
                                        <p:strVal val="visible"/>
                                      </p:to>
                                    </p:set>
                                    <p:anim calcmode="lin" valueType="num">
                                      <p:cBhvr additive="base">
                                        <p:cTn id="37" dur="500" fill="hold"/>
                                        <p:tgtEl>
                                          <p:spTgt spid="4">
                                            <p:graphicEl>
                                              <a:dgm id="{E512C380-4E95-4921-A9C3-E0BC5B0BFC5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E512C380-4E95-4921-A9C3-E0BC5B0BFC5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71A9883A-7A9E-4B25-99E9-AE3359900E04}"/>
                                            </p:graphicEl>
                                          </p:spTgt>
                                        </p:tgtEl>
                                        <p:attrNameLst>
                                          <p:attrName>style.visibility</p:attrName>
                                        </p:attrNameLst>
                                      </p:cBhvr>
                                      <p:to>
                                        <p:strVal val="visible"/>
                                      </p:to>
                                    </p:set>
                                    <p:anim calcmode="lin" valueType="num">
                                      <p:cBhvr additive="base">
                                        <p:cTn id="43" dur="500" fill="hold"/>
                                        <p:tgtEl>
                                          <p:spTgt spid="4">
                                            <p:graphicEl>
                                              <a:dgm id="{71A9883A-7A9E-4B25-99E9-AE3359900E0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71A9883A-7A9E-4B25-99E9-AE3359900E04}"/>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8363F9CB-A044-4B5B-A630-FB7A14AC577D}"/>
                                            </p:graphicEl>
                                          </p:spTgt>
                                        </p:tgtEl>
                                        <p:attrNameLst>
                                          <p:attrName>style.visibility</p:attrName>
                                        </p:attrNameLst>
                                      </p:cBhvr>
                                      <p:to>
                                        <p:strVal val="visible"/>
                                      </p:to>
                                    </p:set>
                                    <p:anim calcmode="lin" valueType="num">
                                      <p:cBhvr additive="base">
                                        <p:cTn id="47" dur="500" fill="hold"/>
                                        <p:tgtEl>
                                          <p:spTgt spid="4">
                                            <p:graphicEl>
                                              <a:dgm id="{8363F9CB-A044-4B5B-A630-FB7A14AC577D}"/>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8363F9CB-A044-4B5B-A630-FB7A14AC577D}"/>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F2DD0846-A49C-4E05-BEE4-3547350F9969}"/>
                                            </p:graphicEl>
                                          </p:spTgt>
                                        </p:tgtEl>
                                        <p:attrNameLst>
                                          <p:attrName>style.visibility</p:attrName>
                                        </p:attrNameLst>
                                      </p:cBhvr>
                                      <p:to>
                                        <p:strVal val="visible"/>
                                      </p:to>
                                    </p:set>
                                    <p:anim calcmode="lin" valueType="num">
                                      <p:cBhvr additive="base">
                                        <p:cTn id="53" dur="500" fill="hold"/>
                                        <p:tgtEl>
                                          <p:spTgt spid="4">
                                            <p:graphicEl>
                                              <a:dgm id="{F2DD0846-A49C-4E05-BEE4-3547350F9969}"/>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F2DD0846-A49C-4E05-BEE4-3547350F9969}"/>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21ECC9E7-7D24-46C1-82B8-A9EBFB0100F7}"/>
                                            </p:graphicEl>
                                          </p:spTgt>
                                        </p:tgtEl>
                                        <p:attrNameLst>
                                          <p:attrName>style.visibility</p:attrName>
                                        </p:attrNameLst>
                                      </p:cBhvr>
                                      <p:to>
                                        <p:strVal val="visible"/>
                                      </p:to>
                                    </p:set>
                                    <p:anim calcmode="lin" valueType="num">
                                      <p:cBhvr additive="base">
                                        <p:cTn id="57" dur="500" fill="hold"/>
                                        <p:tgtEl>
                                          <p:spTgt spid="4">
                                            <p:graphicEl>
                                              <a:dgm id="{21ECC9E7-7D24-46C1-82B8-A9EBFB0100F7}"/>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21ECC9E7-7D24-46C1-82B8-A9EBFB0100F7}"/>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4FC953A1-965A-47E8-8DC5-5D13706FDB22}"/>
                                            </p:graphicEl>
                                          </p:spTgt>
                                        </p:tgtEl>
                                        <p:attrNameLst>
                                          <p:attrName>style.visibility</p:attrName>
                                        </p:attrNameLst>
                                      </p:cBhvr>
                                      <p:to>
                                        <p:strVal val="visible"/>
                                      </p:to>
                                    </p:set>
                                    <p:anim calcmode="lin" valueType="num">
                                      <p:cBhvr additive="base">
                                        <p:cTn id="63" dur="500" fill="hold"/>
                                        <p:tgtEl>
                                          <p:spTgt spid="4">
                                            <p:graphicEl>
                                              <a:dgm id="{4FC953A1-965A-47E8-8DC5-5D13706FDB22}"/>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4FC953A1-965A-47E8-8DC5-5D13706FDB22}"/>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163A126C-15F7-411A-A5E4-C9E9CA6C0A4F}"/>
                                            </p:graphicEl>
                                          </p:spTgt>
                                        </p:tgtEl>
                                        <p:attrNameLst>
                                          <p:attrName>style.visibility</p:attrName>
                                        </p:attrNameLst>
                                      </p:cBhvr>
                                      <p:to>
                                        <p:strVal val="visible"/>
                                      </p:to>
                                    </p:set>
                                    <p:anim calcmode="lin" valueType="num">
                                      <p:cBhvr additive="base">
                                        <p:cTn id="67" dur="500" fill="hold"/>
                                        <p:tgtEl>
                                          <p:spTgt spid="4">
                                            <p:graphicEl>
                                              <a:dgm id="{163A126C-15F7-411A-A5E4-C9E9CA6C0A4F}"/>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163A126C-15F7-411A-A5E4-C9E9CA6C0A4F}"/>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B6C75E98-C954-478F-B1E1-5F0869783715}"/>
                                            </p:graphicEl>
                                          </p:spTgt>
                                        </p:tgtEl>
                                        <p:attrNameLst>
                                          <p:attrName>style.visibility</p:attrName>
                                        </p:attrNameLst>
                                      </p:cBhvr>
                                      <p:to>
                                        <p:strVal val="visible"/>
                                      </p:to>
                                    </p:set>
                                    <p:anim calcmode="lin" valueType="num">
                                      <p:cBhvr additive="base">
                                        <p:cTn id="73" dur="500" fill="hold"/>
                                        <p:tgtEl>
                                          <p:spTgt spid="4">
                                            <p:graphicEl>
                                              <a:dgm id="{B6C75E98-C954-478F-B1E1-5F0869783715}"/>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B6C75E98-C954-478F-B1E1-5F0869783715}"/>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C7A7527E-BFA5-457B-B0A3-D8FCE3EF01CE}"/>
                                            </p:graphicEl>
                                          </p:spTgt>
                                        </p:tgtEl>
                                        <p:attrNameLst>
                                          <p:attrName>style.visibility</p:attrName>
                                        </p:attrNameLst>
                                      </p:cBhvr>
                                      <p:to>
                                        <p:strVal val="visible"/>
                                      </p:to>
                                    </p:set>
                                    <p:anim calcmode="lin" valueType="num">
                                      <p:cBhvr additive="base">
                                        <p:cTn id="77" dur="500" fill="hold"/>
                                        <p:tgtEl>
                                          <p:spTgt spid="4">
                                            <p:graphicEl>
                                              <a:dgm id="{C7A7527E-BFA5-457B-B0A3-D8FCE3EF01CE}"/>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C7A7527E-BFA5-457B-B0A3-D8FCE3EF01C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24FF-AA96-4EB7-81A6-97C9C7BBBB12}"/>
              </a:ext>
            </a:extLst>
          </p:cNvPr>
          <p:cNvSpPr>
            <a:spLocks noGrp="1"/>
          </p:cNvSpPr>
          <p:nvPr>
            <p:ph type="title"/>
          </p:nvPr>
        </p:nvSpPr>
        <p:spPr/>
        <p:txBody>
          <a:bodyPr/>
          <a:lstStyle/>
          <a:p>
            <a:pPr algn="ctr"/>
            <a:r>
              <a:rPr lang="en-US" b="1" dirty="0"/>
              <a:t>Avoid Wordy Phrases</a:t>
            </a:r>
          </a:p>
        </p:txBody>
      </p:sp>
      <p:pic>
        <p:nvPicPr>
          <p:cNvPr id="4" name="Content Placeholder 3">
            <a:extLst>
              <a:ext uri="{FF2B5EF4-FFF2-40B4-BE49-F238E27FC236}">
                <a16:creationId xmlns:a16="http://schemas.microsoft.com/office/drawing/2014/main" id="{11A0F89C-B479-4A3E-9736-48DCEF27A096}"/>
              </a:ext>
            </a:extLst>
          </p:cNvPr>
          <p:cNvPicPr>
            <a:picLocks noGrp="1" noChangeAspect="1"/>
          </p:cNvPicPr>
          <p:nvPr>
            <p:ph idx="1"/>
          </p:nvPr>
        </p:nvPicPr>
        <p:blipFill>
          <a:blip r:embed="rId2"/>
          <a:stretch>
            <a:fillRect/>
          </a:stretch>
        </p:blipFill>
        <p:spPr>
          <a:xfrm>
            <a:off x="1793632" y="1690687"/>
            <a:ext cx="8522676" cy="4592881"/>
          </a:xfrm>
          <a:prstGeom prst="rect">
            <a:avLst/>
          </a:prstGeom>
        </p:spPr>
      </p:pic>
    </p:spTree>
    <p:extLst>
      <p:ext uri="{BB962C8B-B14F-4D97-AF65-F5344CB8AC3E}">
        <p14:creationId xmlns:p14="http://schemas.microsoft.com/office/powerpoint/2010/main" val="407567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2C2F-06CA-47E7-8FF2-44BF9EDBF775}"/>
              </a:ext>
            </a:extLst>
          </p:cNvPr>
          <p:cNvSpPr>
            <a:spLocks noGrp="1"/>
          </p:cNvSpPr>
          <p:nvPr>
            <p:ph type="title"/>
          </p:nvPr>
        </p:nvSpPr>
        <p:spPr/>
        <p:txBody>
          <a:bodyPr/>
          <a:lstStyle/>
          <a:p>
            <a:pPr algn="ctr"/>
            <a:r>
              <a:rPr lang="en-US" b="1" dirty="0"/>
              <a:t>Limit Paragraph Length</a:t>
            </a:r>
            <a:endParaRPr lang="en-US" dirty="0"/>
          </a:p>
        </p:txBody>
      </p:sp>
      <p:graphicFrame>
        <p:nvGraphicFramePr>
          <p:cNvPr id="4" name="Content Placeholder 3">
            <a:extLst>
              <a:ext uri="{FF2B5EF4-FFF2-40B4-BE49-F238E27FC236}">
                <a16:creationId xmlns:a16="http://schemas.microsoft.com/office/drawing/2014/main" id="{4C5036FF-8A41-43A0-AF1A-20382E93B8BA}"/>
              </a:ext>
            </a:extLst>
          </p:cNvPr>
          <p:cNvGraphicFramePr>
            <a:graphicFrameLocks noGrp="1"/>
          </p:cNvGraphicFramePr>
          <p:nvPr>
            <p:ph idx="1"/>
            <p:extLst>
              <p:ext uri="{D42A27DB-BD31-4B8C-83A1-F6EECF244321}">
                <p14:modId xmlns:p14="http://schemas.microsoft.com/office/powerpoint/2010/main" val="6103217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95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256BDAC-0434-440A-B488-F0DD5D73C2FC}"/>
                                            </p:graphicEl>
                                          </p:spTgt>
                                        </p:tgtEl>
                                        <p:attrNameLst>
                                          <p:attrName>style.visibility</p:attrName>
                                        </p:attrNameLst>
                                      </p:cBhvr>
                                      <p:to>
                                        <p:strVal val="visible"/>
                                      </p:to>
                                    </p:set>
                                    <p:anim calcmode="lin" valueType="num">
                                      <p:cBhvr additive="base">
                                        <p:cTn id="7" dur="500" fill="hold"/>
                                        <p:tgtEl>
                                          <p:spTgt spid="4">
                                            <p:graphicEl>
                                              <a:dgm id="{E256BDAC-0434-440A-B488-F0DD5D73C2F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256BDAC-0434-440A-B488-F0DD5D73C2F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AE8A37AB-232F-4366-8701-ED6143D9E7FF}"/>
                                            </p:graphicEl>
                                          </p:spTgt>
                                        </p:tgtEl>
                                        <p:attrNameLst>
                                          <p:attrName>style.visibility</p:attrName>
                                        </p:attrNameLst>
                                      </p:cBhvr>
                                      <p:to>
                                        <p:strVal val="visible"/>
                                      </p:to>
                                    </p:set>
                                    <p:anim calcmode="lin" valueType="num">
                                      <p:cBhvr additive="base">
                                        <p:cTn id="13" dur="500" fill="hold"/>
                                        <p:tgtEl>
                                          <p:spTgt spid="4">
                                            <p:graphicEl>
                                              <a:dgm id="{AE8A37AB-232F-4366-8701-ED6143D9E7FF}"/>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AE8A37AB-232F-4366-8701-ED6143D9E7FF}"/>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72843A81-F306-466C-B126-A335F01DDAD4}"/>
                                            </p:graphicEl>
                                          </p:spTgt>
                                        </p:tgtEl>
                                        <p:attrNameLst>
                                          <p:attrName>style.visibility</p:attrName>
                                        </p:attrNameLst>
                                      </p:cBhvr>
                                      <p:to>
                                        <p:strVal val="visible"/>
                                      </p:to>
                                    </p:set>
                                    <p:anim calcmode="lin" valueType="num">
                                      <p:cBhvr additive="base">
                                        <p:cTn id="17" dur="500" fill="hold"/>
                                        <p:tgtEl>
                                          <p:spTgt spid="4">
                                            <p:graphicEl>
                                              <a:dgm id="{72843A81-F306-466C-B126-A335F01DDAD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72843A81-F306-466C-B126-A335F01DDAD4}"/>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B1A74AB6-7AD4-4160-9058-FED4E42B9634}"/>
                                            </p:graphicEl>
                                          </p:spTgt>
                                        </p:tgtEl>
                                        <p:attrNameLst>
                                          <p:attrName>style.visibility</p:attrName>
                                        </p:attrNameLst>
                                      </p:cBhvr>
                                      <p:to>
                                        <p:strVal val="visible"/>
                                      </p:to>
                                    </p:set>
                                    <p:anim calcmode="lin" valueType="num">
                                      <p:cBhvr additive="base">
                                        <p:cTn id="23" dur="500" fill="hold"/>
                                        <p:tgtEl>
                                          <p:spTgt spid="4">
                                            <p:graphicEl>
                                              <a:dgm id="{B1A74AB6-7AD4-4160-9058-FED4E42B9634}"/>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B1A74AB6-7AD4-4160-9058-FED4E42B9634}"/>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E8F921FC-A392-4714-9812-9AF2B9407961}"/>
                                            </p:graphicEl>
                                          </p:spTgt>
                                        </p:tgtEl>
                                        <p:attrNameLst>
                                          <p:attrName>style.visibility</p:attrName>
                                        </p:attrNameLst>
                                      </p:cBhvr>
                                      <p:to>
                                        <p:strVal val="visible"/>
                                      </p:to>
                                    </p:set>
                                    <p:anim calcmode="lin" valueType="num">
                                      <p:cBhvr additive="base">
                                        <p:cTn id="27" dur="500" fill="hold"/>
                                        <p:tgtEl>
                                          <p:spTgt spid="4">
                                            <p:graphicEl>
                                              <a:dgm id="{E8F921FC-A392-4714-9812-9AF2B9407961}"/>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E8F921FC-A392-4714-9812-9AF2B9407961}"/>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18FA1EEE-EB2B-40BF-B961-3385166F4E08}"/>
                                            </p:graphicEl>
                                          </p:spTgt>
                                        </p:tgtEl>
                                        <p:attrNameLst>
                                          <p:attrName>style.visibility</p:attrName>
                                        </p:attrNameLst>
                                      </p:cBhvr>
                                      <p:to>
                                        <p:strVal val="visible"/>
                                      </p:to>
                                    </p:set>
                                    <p:anim calcmode="lin" valueType="num">
                                      <p:cBhvr additive="base">
                                        <p:cTn id="33" dur="500" fill="hold"/>
                                        <p:tgtEl>
                                          <p:spTgt spid="4">
                                            <p:graphicEl>
                                              <a:dgm id="{18FA1EEE-EB2B-40BF-B961-3385166F4E08}"/>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18FA1EEE-EB2B-40BF-B961-3385166F4E08}"/>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C21DA64A-BC29-4B56-8B1D-FBF3C886D841}"/>
                                            </p:graphicEl>
                                          </p:spTgt>
                                        </p:tgtEl>
                                        <p:attrNameLst>
                                          <p:attrName>style.visibility</p:attrName>
                                        </p:attrNameLst>
                                      </p:cBhvr>
                                      <p:to>
                                        <p:strVal val="visible"/>
                                      </p:to>
                                    </p:set>
                                    <p:anim calcmode="lin" valueType="num">
                                      <p:cBhvr additive="base">
                                        <p:cTn id="37" dur="500" fill="hold"/>
                                        <p:tgtEl>
                                          <p:spTgt spid="4">
                                            <p:graphicEl>
                                              <a:dgm id="{C21DA64A-BC29-4B56-8B1D-FBF3C886D84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C21DA64A-BC29-4B56-8B1D-FBF3C886D84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A2012C3B-B6E5-42C0-98C9-CD18EC8EE603}"/>
                                            </p:graphicEl>
                                          </p:spTgt>
                                        </p:tgtEl>
                                        <p:attrNameLst>
                                          <p:attrName>style.visibility</p:attrName>
                                        </p:attrNameLst>
                                      </p:cBhvr>
                                      <p:to>
                                        <p:strVal val="visible"/>
                                      </p:to>
                                    </p:set>
                                    <p:anim calcmode="lin" valueType="num">
                                      <p:cBhvr additive="base">
                                        <p:cTn id="43" dur="500" fill="hold"/>
                                        <p:tgtEl>
                                          <p:spTgt spid="4">
                                            <p:graphicEl>
                                              <a:dgm id="{A2012C3B-B6E5-42C0-98C9-CD18EC8EE603}"/>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A2012C3B-B6E5-42C0-98C9-CD18EC8EE603}"/>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09EF1C25-BB67-4248-8193-C1E2D9038C22}"/>
                                            </p:graphicEl>
                                          </p:spTgt>
                                        </p:tgtEl>
                                        <p:attrNameLst>
                                          <p:attrName>style.visibility</p:attrName>
                                        </p:attrNameLst>
                                      </p:cBhvr>
                                      <p:to>
                                        <p:strVal val="visible"/>
                                      </p:to>
                                    </p:set>
                                    <p:anim calcmode="lin" valueType="num">
                                      <p:cBhvr additive="base">
                                        <p:cTn id="47" dur="500" fill="hold"/>
                                        <p:tgtEl>
                                          <p:spTgt spid="4">
                                            <p:graphicEl>
                                              <a:dgm id="{09EF1C25-BB67-4248-8193-C1E2D9038C22}"/>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09EF1C25-BB67-4248-8193-C1E2D9038C2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87EE-EC24-4086-96C0-B347FDFF0511}"/>
              </a:ext>
            </a:extLst>
          </p:cNvPr>
          <p:cNvSpPr>
            <a:spLocks noGrp="1"/>
          </p:cNvSpPr>
          <p:nvPr>
            <p:ph type="title"/>
          </p:nvPr>
        </p:nvSpPr>
        <p:spPr/>
        <p:txBody>
          <a:bodyPr/>
          <a:lstStyle/>
          <a:p>
            <a:pPr algn="ctr"/>
            <a:r>
              <a:rPr lang="en-US" b="1" dirty="0"/>
              <a:t>Write Clear Paragraphs for Your Reader: Put the Topic Sentence First</a:t>
            </a:r>
          </a:p>
        </p:txBody>
      </p:sp>
      <p:graphicFrame>
        <p:nvGraphicFramePr>
          <p:cNvPr id="4" name="Content Placeholder 3">
            <a:extLst>
              <a:ext uri="{FF2B5EF4-FFF2-40B4-BE49-F238E27FC236}">
                <a16:creationId xmlns:a16="http://schemas.microsoft.com/office/drawing/2014/main" id="{5BCA3768-7C80-4302-8300-6F01541CF3C8}"/>
              </a:ext>
            </a:extLst>
          </p:cNvPr>
          <p:cNvGraphicFramePr>
            <a:graphicFrameLocks noGrp="1"/>
          </p:cNvGraphicFramePr>
          <p:nvPr>
            <p:ph idx="1"/>
            <p:extLst>
              <p:ext uri="{D42A27DB-BD31-4B8C-83A1-F6EECF244321}">
                <p14:modId xmlns:p14="http://schemas.microsoft.com/office/powerpoint/2010/main" val="24905363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70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1D84571-6577-489C-A8D6-8163AB441FA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76AF12A-6154-4FD1-BBF0-1DFF9F1E44CC}"/>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673498A4-39A5-41D3-B2D8-3ECDE4E6898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1187C35C-251C-4184-AC0D-B6DB5756E0E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8CAC54B-7C1A-4074-9A61-A70CD76C584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E948DB4-0FA8-40F8-9997-8279390539B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DA15A9BB-0461-4C7A-A481-CF78C55C0A2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143D-24AB-4B86-8032-080AB4BD9C14}"/>
              </a:ext>
            </a:extLst>
          </p:cNvPr>
          <p:cNvSpPr>
            <a:spLocks noGrp="1"/>
          </p:cNvSpPr>
          <p:nvPr>
            <p:ph type="title"/>
          </p:nvPr>
        </p:nvSpPr>
        <p:spPr>
          <a:xfrm>
            <a:off x="838200" y="365126"/>
            <a:ext cx="10515600" cy="795460"/>
          </a:xfrm>
        </p:spPr>
        <p:txBody>
          <a:bodyPr>
            <a:normAutofit fontScale="90000"/>
          </a:bodyPr>
          <a:lstStyle/>
          <a:p>
            <a:pPr algn="ctr"/>
            <a:r>
              <a:rPr lang="en-US" b="1" dirty="0"/>
              <a:t>Write Clear Paragraphs for Your Reader: Put the Topic Sentence First</a:t>
            </a:r>
          </a:p>
        </p:txBody>
      </p:sp>
      <p:graphicFrame>
        <p:nvGraphicFramePr>
          <p:cNvPr id="4" name="Table 4">
            <a:extLst>
              <a:ext uri="{FF2B5EF4-FFF2-40B4-BE49-F238E27FC236}">
                <a16:creationId xmlns:a16="http://schemas.microsoft.com/office/drawing/2014/main" id="{15ADE4DA-F8FC-438C-B96B-5E0369E43402}"/>
              </a:ext>
            </a:extLst>
          </p:cNvPr>
          <p:cNvGraphicFramePr>
            <a:graphicFrameLocks noGrp="1"/>
          </p:cNvGraphicFramePr>
          <p:nvPr>
            <p:ph idx="1"/>
            <p:extLst>
              <p:ext uri="{D42A27DB-BD31-4B8C-83A1-F6EECF244321}">
                <p14:modId xmlns:p14="http://schemas.microsoft.com/office/powerpoint/2010/main" val="1969404627"/>
              </p:ext>
            </p:extLst>
          </p:nvPr>
        </p:nvGraphicFramePr>
        <p:xfrm>
          <a:off x="838200" y="1427041"/>
          <a:ext cx="10515600" cy="5212080"/>
        </p:xfrm>
        <a:graphic>
          <a:graphicData uri="http://schemas.openxmlformats.org/drawingml/2006/table">
            <a:tbl>
              <a:tblPr firstRow="1" bandRow="1">
                <a:tableStyleId>{5C22544A-7EE6-4342-B048-85BDC9FD1C3A}</a:tableStyleId>
              </a:tblPr>
              <a:tblGrid>
                <a:gridCol w="1869831">
                  <a:extLst>
                    <a:ext uri="{9D8B030D-6E8A-4147-A177-3AD203B41FA5}">
                      <a16:colId xmlns:a16="http://schemas.microsoft.com/office/drawing/2014/main" val="2734724396"/>
                    </a:ext>
                  </a:extLst>
                </a:gridCol>
                <a:gridCol w="8645769">
                  <a:extLst>
                    <a:ext uri="{9D8B030D-6E8A-4147-A177-3AD203B41FA5}">
                      <a16:colId xmlns:a16="http://schemas.microsoft.com/office/drawing/2014/main" val="1387258240"/>
                    </a:ext>
                  </a:extLst>
                </a:gridCol>
              </a:tblGrid>
              <a:tr h="4258652">
                <a:tc>
                  <a:txBody>
                    <a:bodyPr/>
                    <a:lstStyle/>
                    <a:p>
                      <a:r>
                        <a:rPr lang="en-US" sz="2800" b="0" i="0" u="none" strike="noStrike" kern="1200" baseline="0" dirty="0">
                          <a:solidFill>
                            <a:schemeClr val="lt1"/>
                          </a:solidFill>
                          <a:latin typeface="+mn-lt"/>
                          <a:ea typeface="+mn-ea"/>
                          <a:cs typeface="+mn-cs"/>
                        </a:rPr>
                        <a:t>Topic</a:t>
                      </a:r>
                    </a:p>
                    <a:p>
                      <a:r>
                        <a:rPr lang="en-US" sz="2800" b="0" i="0" u="none" strike="noStrike" kern="1200" baseline="0" dirty="0">
                          <a:solidFill>
                            <a:schemeClr val="lt1"/>
                          </a:solidFill>
                          <a:latin typeface="+mn-lt"/>
                          <a:ea typeface="+mn-ea"/>
                          <a:cs typeface="+mn-cs"/>
                        </a:rPr>
                        <a:t>Sentence</a:t>
                      </a:r>
                    </a:p>
                    <a:p>
                      <a:endParaRPr lang="en-US" sz="2800" b="0" i="0" u="none" strike="noStrike" kern="1200" baseline="0" dirty="0">
                        <a:solidFill>
                          <a:schemeClr val="lt1"/>
                        </a:solidFill>
                        <a:latin typeface="+mn-lt"/>
                        <a:ea typeface="+mn-ea"/>
                        <a:cs typeface="+mn-cs"/>
                      </a:endParaRPr>
                    </a:p>
                    <a:p>
                      <a:r>
                        <a:rPr lang="en-US" sz="2800" b="0" i="0" u="none" strike="noStrike" kern="1200" baseline="0" dirty="0">
                          <a:solidFill>
                            <a:schemeClr val="lt1"/>
                          </a:solidFill>
                          <a:latin typeface="+mn-lt"/>
                          <a:ea typeface="+mn-ea"/>
                          <a:cs typeface="+mn-cs"/>
                        </a:rPr>
                        <a:t>Supporting</a:t>
                      </a:r>
                    </a:p>
                    <a:p>
                      <a:r>
                        <a:rPr lang="en-US" sz="2800" b="0" i="0" u="none" strike="noStrike" kern="1200" baseline="0" dirty="0">
                          <a:solidFill>
                            <a:schemeClr val="lt1"/>
                          </a:solidFill>
                          <a:latin typeface="+mn-lt"/>
                          <a:ea typeface="+mn-ea"/>
                          <a:cs typeface="+mn-cs"/>
                        </a:rPr>
                        <a:t>details</a:t>
                      </a:r>
                      <a:endParaRPr lang="en-US" sz="2800" dirty="0"/>
                    </a:p>
                  </a:txBody>
                  <a:tcPr/>
                </a:tc>
                <a:tc>
                  <a:txBody>
                    <a:bodyPr/>
                    <a:lstStyle/>
                    <a:p>
                      <a:r>
                        <a:rPr lang="en-US" sz="2800" b="0" i="0" u="none" strike="noStrike" kern="1200" baseline="0" dirty="0">
                          <a:solidFill>
                            <a:schemeClr val="lt1"/>
                          </a:solidFill>
                          <a:latin typeface="+mn-lt"/>
                          <a:ea typeface="+mn-ea"/>
                          <a:cs typeface="+mn-cs"/>
                        </a:rPr>
                        <a:t>The second remarkable property of muskeg is that, like a great sponge, it absorbs and accumulates water. Water enters a muskeg forest through precipitation (rain and snow) and through the ground (rivers, streams, seeps). It leaves by evaporation (chiefly of vapor transpired by the plants) and by outflow through or over the ground. However, input and output are not in balance. Water accumulates and is held absorbed in the accumulating peat. One of the commonest plants of muskeg is sphagnum moss, otherwise known as peat moss; alive or dead, its water-holding capacity is renowned, and is what gives peat its great water-retaining power. (</a:t>
                      </a:r>
                      <a:r>
                        <a:rPr lang="en-US" sz="2800" b="0" i="0" u="none" strike="noStrike" kern="1200" baseline="0" dirty="0" err="1">
                          <a:solidFill>
                            <a:schemeClr val="lt1"/>
                          </a:solidFill>
                          <a:latin typeface="+mn-lt"/>
                          <a:ea typeface="+mn-ea"/>
                          <a:cs typeface="+mn-cs"/>
                        </a:rPr>
                        <a:t>Pielou</a:t>
                      </a:r>
                      <a:r>
                        <a:rPr lang="en-US" sz="2800" b="0" i="0" u="none" strike="noStrike" kern="1200" baseline="0" dirty="0">
                          <a:solidFill>
                            <a:schemeClr val="lt1"/>
                          </a:solidFill>
                          <a:latin typeface="+mn-lt"/>
                          <a:ea typeface="+mn-ea"/>
                          <a:cs typeface="+mn-cs"/>
                        </a:rPr>
                        <a:t> 97)</a:t>
                      </a:r>
                      <a:endParaRPr lang="en-US" sz="2800" dirty="0"/>
                    </a:p>
                  </a:txBody>
                  <a:tcPr/>
                </a:tc>
                <a:extLst>
                  <a:ext uri="{0D108BD9-81ED-4DB2-BD59-A6C34878D82A}">
                    <a16:rowId xmlns:a16="http://schemas.microsoft.com/office/drawing/2014/main" val="4173274021"/>
                  </a:ext>
                </a:extLst>
              </a:tr>
            </a:tbl>
          </a:graphicData>
        </a:graphic>
      </p:graphicFrame>
    </p:spTree>
    <p:extLst>
      <p:ext uri="{BB962C8B-B14F-4D97-AF65-F5344CB8AC3E}">
        <p14:creationId xmlns:p14="http://schemas.microsoft.com/office/powerpoint/2010/main" val="289595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E3218-8EC8-47E2-8832-F5126BF154E6}"/>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Any Questions?</a:t>
            </a:r>
          </a:p>
        </p:txBody>
      </p:sp>
      <p:sp>
        <p:nvSpPr>
          <p:cNvPr id="14"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5" descr="Question mark on green pastel background">
            <a:extLst>
              <a:ext uri="{FF2B5EF4-FFF2-40B4-BE49-F238E27FC236}">
                <a16:creationId xmlns:a16="http://schemas.microsoft.com/office/drawing/2014/main" id="{0B7E7481-99DC-406E-8EF1-AF3182438787}"/>
              </a:ext>
            </a:extLst>
          </p:cNvPr>
          <p:cNvPicPr>
            <a:picLocks noChangeAspect="1"/>
          </p:cNvPicPr>
          <p:nvPr/>
        </p:nvPicPr>
        <p:blipFill rotWithShape="1">
          <a:blip r:embed="rId2"/>
          <a:srcRect l="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2414096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E21E-B530-40F0-9F7F-4C5D8644B251}"/>
              </a:ext>
            </a:extLst>
          </p:cNvPr>
          <p:cNvSpPr>
            <a:spLocks noGrp="1"/>
          </p:cNvSpPr>
          <p:nvPr>
            <p:ph type="title"/>
          </p:nvPr>
        </p:nvSpPr>
        <p:spPr>
          <a:xfrm>
            <a:off x="762000" y="803325"/>
            <a:ext cx="5820779" cy="1325563"/>
          </a:xfrm>
        </p:spPr>
        <p:txBody>
          <a:bodyPr>
            <a:normAutofit/>
          </a:bodyPr>
          <a:lstStyle/>
          <a:p>
            <a:pPr algn="ctr"/>
            <a:r>
              <a:rPr lang="en-US" b="1" dirty="0"/>
              <a:t>Eliminate Common Clarity Errors</a:t>
            </a:r>
          </a:p>
        </p:txBody>
      </p:sp>
      <p:sp>
        <p:nvSpPr>
          <p:cNvPr id="14"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2F545F0-6014-4FAE-A78D-40A57BDD7D5B}"/>
              </a:ext>
            </a:extLst>
          </p:cNvPr>
          <p:cNvPicPr>
            <a:picLocks noChangeAspect="1"/>
          </p:cNvPicPr>
          <p:nvPr/>
        </p:nvPicPr>
        <p:blipFill rotWithShape="1">
          <a:blip r:embed="rId2"/>
          <a:srcRect l="19042" r="15505"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4" name="Content Placeholder 3">
            <a:extLst>
              <a:ext uri="{FF2B5EF4-FFF2-40B4-BE49-F238E27FC236}">
                <a16:creationId xmlns:a16="http://schemas.microsoft.com/office/drawing/2014/main" id="{CF8846F4-1EA3-42B9-99F6-415385136A5A}"/>
              </a:ext>
            </a:extLst>
          </p:cNvPr>
          <p:cNvGraphicFramePr>
            <a:graphicFrameLocks noGrp="1"/>
          </p:cNvGraphicFramePr>
          <p:nvPr>
            <p:ph idx="1"/>
            <p:extLst>
              <p:ext uri="{D42A27DB-BD31-4B8C-83A1-F6EECF244321}">
                <p14:modId xmlns:p14="http://schemas.microsoft.com/office/powerpoint/2010/main" val="2817886783"/>
              </p:ext>
            </p:extLst>
          </p:nvPr>
        </p:nvGraphicFramePr>
        <p:xfrm>
          <a:off x="762000" y="2279018"/>
          <a:ext cx="5820779" cy="3922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33590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26B894D7-845D-4E9B-87EC-D2443D45B179}"/>
                                            </p:graphicEl>
                                          </p:spTgt>
                                        </p:tgtEl>
                                        <p:attrNameLst>
                                          <p:attrName>style.visibility</p:attrName>
                                        </p:attrNameLst>
                                      </p:cBhvr>
                                      <p:to>
                                        <p:strVal val="visible"/>
                                      </p:to>
                                    </p:set>
                                    <p:anim calcmode="lin" valueType="num">
                                      <p:cBhvr additive="base">
                                        <p:cTn id="13" dur="500" fill="hold"/>
                                        <p:tgtEl>
                                          <p:spTgt spid="4">
                                            <p:graphicEl>
                                              <a:dgm id="{26B894D7-845D-4E9B-87EC-D2443D45B17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26B894D7-845D-4E9B-87EC-D2443D45B17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BF86CD06-5FF1-4424-AC7B-E8401BC17114}"/>
                                            </p:graphicEl>
                                          </p:spTgt>
                                        </p:tgtEl>
                                        <p:attrNameLst>
                                          <p:attrName>style.visibility</p:attrName>
                                        </p:attrNameLst>
                                      </p:cBhvr>
                                      <p:to>
                                        <p:strVal val="visible"/>
                                      </p:to>
                                    </p:set>
                                    <p:anim calcmode="lin" valueType="num">
                                      <p:cBhvr additive="base">
                                        <p:cTn id="19" dur="500" fill="hold"/>
                                        <p:tgtEl>
                                          <p:spTgt spid="4">
                                            <p:graphicEl>
                                              <a:dgm id="{BF86CD06-5FF1-4424-AC7B-E8401BC17114}"/>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BF86CD06-5FF1-4424-AC7B-E8401BC17114}"/>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453898D6-1127-4F84-A545-B76D32669414}"/>
                                            </p:graphicEl>
                                          </p:spTgt>
                                        </p:tgtEl>
                                        <p:attrNameLst>
                                          <p:attrName>style.visibility</p:attrName>
                                        </p:attrNameLst>
                                      </p:cBhvr>
                                      <p:to>
                                        <p:strVal val="visible"/>
                                      </p:to>
                                    </p:set>
                                    <p:anim calcmode="lin" valueType="num">
                                      <p:cBhvr additive="base">
                                        <p:cTn id="23" dur="500" fill="hold"/>
                                        <p:tgtEl>
                                          <p:spTgt spid="4">
                                            <p:graphicEl>
                                              <a:dgm id="{453898D6-1127-4F84-A545-B76D32669414}"/>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453898D6-1127-4F84-A545-B76D32669414}"/>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4CE75018-99A5-4F1B-9655-065BEB78B100}"/>
                                            </p:graphicEl>
                                          </p:spTgt>
                                        </p:tgtEl>
                                        <p:attrNameLst>
                                          <p:attrName>style.visibility</p:attrName>
                                        </p:attrNameLst>
                                      </p:cBhvr>
                                      <p:to>
                                        <p:strVal val="visible"/>
                                      </p:to>
                                    </p:set>
                                    <p:anim calcmode="lin" valueType="num">
                                      <p:cBhvr additive="base">
                                        <p:cTn id="29" dur="500" fill="hold"/>
                                        <p:tgtEl>
                                          <p:spTgt spid="4">
                                            <p:graphicEl>
                                              <a:dgm id="{4CE75018-99A5-4F1B-9655-065BEB78B100}"/>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4CE75018-99A5-4F1B-9655-065BEB78B100}"/>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5D5BE7CC-1FA3-41BD-896D-6855866387F7}"/>
                                            </p:graphicEl>
                                          </p:spTgt>
                                        </p:tgtEl>
                                        <p:attrNameLst>
                                          <p:attrName>style.visibility</p:attrName>
                                        </p:attrNameLst>
                                      </p:cBhvr>
                                      <p:to>
                                        <p:strVal val="visible"/>
                                      </p:to>
                                    </p:set>
                                    <p:anim calcmode="lin" valueType="num">
                                      <p:cBhvr additive="base">
                                        <p:cTn id="33" dur="500" fill="hold"/>
                                        <p:tgtEl>
                                          <p:spTgt spid="4">
                                            <p:graphicEl>
                                              <a:dgm id="{5D5BE7CC-1FA3-41BD-896D-6855866387F7}"/>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5D5BE7CC-1FA3-41BD-896D-6855866387F7}"/>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CAEBD1B6-B0D0-419B-8D17-78F9DAFACD61}"/>
                                            </p:graphicEl>
                                          </p:spTgt>
                                        </p:tgtEl>
                                        <p:attrNameLst>
                                          <p:attrName>style.visibility</p:attrName>
                                        </p:attrNameLst>
                                      </p:cBhvr>
                                      <p:to>
                                        <p:strVal val="visible"/>
                                      </p:to>
                                    </p:set>
                                    <p:anim calcmode="lin" valueType="num">
                                      <p:cBhvr additive="base">
                                        <p:cTn id="39" dur="500" fill="hold"/>
                                        <p:tgtEl>
                                          <p:spTgt spid="4">
                                            <p:graphicEl>
                                              <a:dgm id="{CAEBD1B6-B0D0-419B-8D17-78F9DAFACD61}"/>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CAEBD1B6-B0D0-419B-8D17-78F9DAFACD61}"/>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2297AD2E-EEC2-434A-BC0D-B8859871ABB8}"/>
                                            </p:graphicEl>
                                          </p:spTgt>
                                        </p:tgtEl>
                                        <p:attrNameLst>
                                          <p:attrName>style.visibility</p:attrName>
                                        </p:attrNameLst>
                                      </p:cBhvr>
                                      <p:to>
                                        <p:strVal val="visible"/>
                                      </p:to>
                                    </p:set>
                                    <p:anim calcmode="lin" valueType="num">
                                      <p:cBhvr additive="base">
                                        <p:cTn id="43" dur="500" fill="hold"/>
                                        <p:tgtEl>
                                          <p:spTgt spid="4">
                                            <p:graphicEl>
                                              <a:dgm id="{2297AD2E-EEC2-434A-BC0D-B8859871AB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2297AD2E-EEC2-434A-BC0D-B8859871ABB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8DC3C-A728-40F6-A01B-CDE4D5679871}"/>
              </a:ext>
            </a:extLst>
          </p:cNvPr>
          <p:cNvSpPr>
            <a:spLocks noGrp="1"/>
          </p:cNvSpPr>
          <p:nvPr>
            <p:ph type="title"/>
          </p:nvPr>
        </p:nvSpPr>
        <p:spPr>
          <a:xfrm>
            <a:off x="838200" y="556995"/>
            <a:ext cx="10515600" cy="1133693"/>
          </a:xfrm>
        </p:spPr>
        <p:txBody>
          <a:bodyPr>
            <a:normAutofit/>
          </a:bodyPr>
          <a:lstStyle/>
          <a:p>
            <a:pPr algn="ctr"/>
            <a:r>
              <a:rPr lang="en-US" sz="5200" b="1" dirty="0"/>
              <a:t>Avoid Strings of Choppy Sentences</a:t>
            </a:r>
            <a:endParaRPr lang="en-US" sz="5200" dirty="0"/>
          </a:p>
        </p:txBody>
      </p:sp>
      <p:graphicFrame>
        <p:nvGraphicFramePr>
          <p:cNvPr id="4" name="Content Placeholder 3">
            <a:extLst>
              <a:ext uri="{FF2B5EF4-FFF2-40B4-BE49-F238E27FC236}">
                <a16:creationId xmlns:a16="http://schemas.microsoft.com/office/drawing/2014/main" id="{6C278946-5662-45B9-AEBC-99AA297209E2}"/>
              </a:ext>
            </a:extLst>
          </p:cNvPr>
          <p:cNvGraphicFramePr>
            <a:graphicFrameLocks noGrp="1"/>
          </p:cNvGraphicFramePr>
          <p:nvPr>
            <p:ph idx="1"/>
            <p:extLst>
              <p:ext uri="{D42A27DB-BD31-4B8C-83A1-F6EECF244321}">
                <p14:modId xmlns:p14="http://schemas.microsoft.com/office/powerpoint/2010/main" val="1049242082"/>
              </p:ext>
            </p:extLst>
          </p:nvPr>
        </p:nvGraphicFramePr>
        <p:xfrm>
          <a:off x="838200" y="1573306"/>
          <a:ext cx="10515600" cy="4894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215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355EBF25-C49C-4CC3-93B8-9DB2FAA72692}"/>
                                            </p:graphicEl>
                                          </p:spTgt>
                                        </p:tgtEl>
                                        <p:attrNameLst>
                                          <p:attrName>style.visibility</p:attrName>
                                        </p:attrNameLst>
                                      </p:cBhvr>
                                      <p:to>
                                        <p:strVal val="visible"/>
                                      </p:to>
                                    </p:set>
                                    <p:anim calcmode="lin" valueType="num">
                                      <p:cBhvr additive="base">
                                        <p:cTn id="7" dur="500" fill="hold"/>
                                        <p:tgtEl>
                                          <p:spTgt spid="4">
                                            <p:graphicEl>
                                              <a:dgm id="{355EBF25-C49C-4CC3-93B8-9DB2FAA7269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355EBF25-C49C-4CC3-93B8-9DB2FAA7269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9A967625-FD00-4699-9C17-956C0D19AADD}"/>
                                            </p:graphicEl>
                                          </p:spTgt>
                                        </p:tgtEl>
                                        <p:attrNameLst>
                                          <p:attrName>style.visibility</p:attrName>
                                        </p:attrNameLst>
                                      </p:cBhvr>
                                      <p:to>
                                        <p:strVal val="visible"/>
                                      </p:to>
                                    </p:set>
                                    <p:anim calcmode="lin" valueType="num">
                                      <p:cBhvr additive="base">
                                        <p:cTn id="13" dur="500" fill="hold"/>
                                        <p:tgtEl>
                                          <p:spTgt spid="4">
                                            <p:graphicEl>
                                              <a:dgm id="{9A967625-FD00-4699-9C17-956C0D19AAD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9A967625-FD00-4699-9C17-956C0D19AADD}"/>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BCD42A9C-3359-4CE2-AE65-F3A118ED7299}"/>
                                            </p:graphicEl>
                                          </p:spTgt>
                                        </p:tgtEl>
                                        <p:attrNameLst>
                                          <p:attrName>style.visibility</p:attrName>
                                        </p:attrNameLst>
                                      </p:cBhvr>
                                      <p:to>
                                        <p:strVal val="visible"/>
                                      </p:to>
                                    </p:set>
                                    <p:anim calcmode="lin" valueType="num">
                                      <p:cBhvr additive="base">
                                        <p:cTn id="17" dur="500" fill="hold"/>
                                        <p:tgtEl>
                                          <p:spTgt spid="4">
                                            <p:graphicEl>
                                              <a:dgm id="{BCD42A9C-3359-4CE2-AE65-F3A118ED7299}"/>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BCD42A9C-3359-4CE2-AE65-F3A118ED7299}"/>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FE76C9A2-AB60-4F09-AAE4-97696277C90F}"/>
                                            </p:graphicEl>
                                          </p:spTgt>
                                        </p:tgtEl>
                                        <p:attrNameLst>
                                          <p:attrName>style.visibility</p:attrName>
                                        </p:attrNameLst>
                                      </p:cBhvr>
                                      <p:to>
                                        <p:strVal val="visible"/>
                                      </p:to>
                                    </p:set>
                                    <p:anim calcmode="lin" valueType="num">
                                      <p:cBhvr additive="base">
                                        <p:cTn id="23" dur="500" fill="hold"/>
                                        <p:tgtEl>
                                          <p:spTgt spid="4">
                                            <p:graphicEl>
                                              <a:dgm id="{FE76C9A2-AB60-4F09-AAE4-97696277C90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FE76C9A2-AB60-4F09-AAE4-97696277C90F}"/>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27457FA6-CC9B-48E2-95DF-00498D61F5BB}"/>
                                            </p:graphicEl>
                                          </p:spTgt>
                                        </p:tgtEl>
                                        <p:attrNameLst>
                                          <p:attrName>style.visibility</p:attrName>
                                        </p:attrNameLst>
                                      </p:cBhvr>
                                      <p:to>
                                        <p:strVal val="visible"/>
                                      </p:to>
                                    </p:set>
                                    <p:anim calcmode="lin" valueType="num">
                                      <p:cBhvr additive="base">
                                        <p:cTn id="27" dur="500" fill="hold"/>
                                        <p:tgtEl>
                                          <p:spTgt spid="4">
                                            <p:graphicEl>
                                              <a:dgm id="{27457FA6-CC9B-48E2-95DF-00498D61F5BB}"/>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27457FA6-CC9B-48E2-95DF-00498D61F5BB}"/>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6779DAAC-96AD-4255-B795-A50A4E2A1115}"/>
                                            </p:graphicEl>
                                          </p:spTgt>
                                        </p:tgtEl>
                                        <p:attrNameLst>
                                          <p:attrName>style.visibility</p:attrName>
                                        </p:attrNameLst>
                                      </p:cBhvr>
                                      <p:to>
                                        <p:strVal val="visible"/>
                                      </p:to>
                                    </p:set>
                                    <p:anim calcmode="lin" valueType="num">
                                      <p:cBhvr additive="base">
                                        <p:cTn id="33" dur="500" fill="hold"/>
                                        <p:tgtEl>
                                          <p:spTgt spid="4">
                                            <p:graphicEl>
                                              <a:dgm id="{6779DAAC-96AD-4255-B795-A50A4E2A1115}"/>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6779DAAC-96AD-4255-B795-A50A4E2A1115}"/>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342C5D77-7A25-467A-AE74-3BFD05169950}"/>
                                            </p:graphicEl>
                                          </p:spTgt>
                                        </p:tgtEl>
                                        <p:attrNameLst>
                                          <p:attrName>style.visibility</p:attrName>
                                        </p:attrNameLst>
                                      </p:cBhvr>
                                      <p:to>
                                        <p:strVal val="visible"/>
                                      </p:to>
                                    </p:set>
                                    <p:anim calcmode="lin" valueType="num">
                                      <p:cBhvr additive="base">
                                        <p:cTn id="37" dur="500" fill="hold"/>
                                        <p:tgtEl>
                                          <p:spTgt spid="4">
                                            <p:graphicEl>
                                              <a:dgm id="{342C5D77-7A25-467A-AE74-3BFD0516995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342C5D77-7A25-467A-AE74-3BFD05169950}"/>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8AB9-9B0B-4BCA-A3A8-6B17239128AC}"/>
              </a:ext>
            </a:extLst>
          </p:cNvPr>
          <p:cNvSpPr>
            <a:spLocks noGrp="1"/>
          </p:cNvSpPr>
          <p:nvPr>
            <p:ph type="title"/>
          </p:nvPr>
        </p:nvSpPr>
        <p:spPr/>
        <p:txBody>
          <a:bodyPr/>
          <a:lstStyle/>
          <a:p>
            <a:pPr algn="ctr"/>
            <a:r>
              <a:rPr lang="en-US" b="1" dirty="0"/>
              <a:t>Avoid Strings of Choppy Sentences</a:t>
            </a:r>
          </a:p>
        </p:txBody>
      </p:sp>
      <p:sp>
        <p:nvSpPr>
          <p:cNvPr id="4" name="Text Placeholder 3">
            <a:extLst>
              <a:ext uri="{FF2B5EF4-FFF2-40B4-BE49-F238E27FC236}">
                <a16:creationId xmlns:a16="http://schemas.microsoft.com/office/drawing/2014/main" id="{1B116F02-9A75-4912-8E50-95B96A540FF3}"/>
              </a:ext>
            </a:extLst>
          </p:cNvPr>
          <p:cNvSpPr>
            <a:spLocks noGrp="1"/>
          </p:cNvSpPr>
          <p:nvPr>
            <p:ph type="body" idx="1"/>
          </p:nvPr>
        </p:nvSpPr>
        <p:spPr/>
        <p:txBody>
          <a:bodyPr>
            <a:normAutofit/>
          </a:bodyPr>
          <a:lstStyle/>
          <a:p>
            <a:pPr algn="ctr"/>
            <a:r>
              <a:rPr lang="en-US" sz="4000" dirty="0">
                <a:solidFill>
                  <a:schemeClr val="accent5">
                    <a:lumMod val="50000"/>
                  </a:schemeClr>
                </a:solidFill>
              </a:rPr>
              <a:t>Choppy</a:t>
            </a:r>
          </a:p>
        </p:txBody>
      </p:sp>
      <p:sp>
        <p:nvSpPr>
          <p:cNvPr id="5" name="Content Placeholder 4">
            <a:extLst>
              <a:ext uri="{FF2B5EF4-FFF2-40B4-BE49-F238E27FC236}">
                <a16:creationId xmlns:a16="http://schemas.microsoft.com/office/drawing/2014/main" id="{5C201E13-180B-46FE-8681-ADD46AFA4F6F}"/>
              </a:ext>
            </a:extLst>
          </p:cNvPr>
          <p:cNvSpPr>
            <a:spLocks noGrp="1"/>
          </p:cNvSpPr>
          <p:nvPr>
            <p:ph sz="half" idx="2"/>
          </p:nvPr>
        </p:nvSpPr>
        <p:spPr/>
        <p:txBody>
          <a:bodyPr>
            <a:normAutofit/>
          </a:bodyPr>
          <a:lstStyle/>
          <a:p>
            <a:r>
              <a:rPr lang="en-US" sz="3200" dirty="0">
                <a:solidFill>
                  <a:srgbClr val="FF0000"/>
                </a:solidFill>
              </a:rPr>
              <a:t>Both models offer safety belts. Both models have counterbalancing. Each one has a horn. Each one has lights. One offers wing-sided seats. These seats enhance safety.</a:t>
            </a:r>
          </a:p>
        </p:txBody>
      </p:sp>
      <p:sp>
        <p:nvSpPr>
          <p:cNvPr id="6" name="Text Placeholder 5">
            <a:extLst>
              <a:ext uri="{FF2B5EF4-FFF2-40B4-BE49-F238E27FC236}">
                <a16:creationId xmlns:a16="http://schemas.microsoft.com/office/drawing/2014/main" id="{2C82C3CE-E431-4559-BC06-9CBA83604EF2}"/>
              </a:ext>
            </a:extLst>
          </p:cNvPr>
          <p:cNvSpPr>
            <a:spLocks noGrp="1"/>
          </p:cNvSpPr>
          <p:nvPr>
            <p:ph type="body" sz="quarter" idx="3"/>
          </p:nvPr>
        </p:nvSpPr>
        <p:spPr/>
        <p:txBody>
          <a:bodyPr>
            <a:normAutofit/>
          </a:bodyPr>
          <a:lstStyle/>
          <a:p>
            <a:pPr algn="ctr"/>
            <a:r>
              <a:rPr lang="en-US" sz="4000" dirty="0">
                <a:solidFill>
                  <a:schemeClr val="accent1"/>
                </a:solidFill>
              </a:rPr>
              <a:t>Clear</a:t>
            </a:r>
          </a:p>
        </p:txBody>
      </p:sp>
      <p:sp>
        <p:nvSpPr>
          <p:cNvPr id="7" name="Content Placeholder 6">
            <a:extLst>
              <a:ext uri="{FF2B5EF4-FFF2-40B4-BE49-F238E27FC236}">
                <a16:creationId xmlns:a16="http://schemas.microsoft.com/office/drawing/2014/main" id="{DBE0E8CA-D2F2-4A04-A55C-66AB3F73FDA3}"/>
              </a:ext>
            </a:extLst>
          </p:cNvPr>
          <p:cNvSpPr>
            <a:spLocks noGrp="1"/>
          </p:cNvSpPr>
          <p:nvPr>
            <p:ph sz="quarter" idx="4"/>
          </p:nvPr>
        </p:nvSpPr>
        <p:spPr/>
        <p:txBody>
          <a:bodyPr>
            <a:normAutofit/>
          </a:bodyPr>
          <a:lstStyle/>
          <a:p>
            <a:r>
              <a:rPr lang="en-US" sz="3200" dirty="0">
                <a:solidFill>
                  <a:srgbClr val="00B050"/>
                </a:solidFill>
              </a:rPr>
              <a:t>Both models offer safety belts, counterbalancing, a horn, and lights. Only one offers wing-sided seats, which enhance safety.</a:t>
            </a:r>
          </a:p>
        </p:txBody>
      </p:sp>
    </p:spTree>
    <p:extLst>
      <p:ext uri="{BB962C8B-B14F-4D97-AF65-F5344CB8AC3E}">
        <p14:creationId xmlns:p14="http://schemas.microsoft.com/office/powerpoint/2010/main" val="359280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AA5E-6AC2-41F7-981D-4CCF319DF657}"/>
              </a:ext>
            </a:extLst>
          </p:cNvPr>
          <p:cNvSpPr>
            <a:spLocks noGrp="1"/>
          </p:cNvSpPr>
          <p:nvPr>
            <p:ph type="title"/>
          </p:nvPr>
        </p:nvSpPr>
        <p:spPr>
          <a:xfrm>
            <a:off x="838200" y="365125"/>
            <a:ext cx="10515600" cy="925793"/>
          </a:xfrm>
        </p:spPr>
        <p:txBody>
          <a:bodyPr/>
          <a:lstStyle/>
          <a:p>
            <a:pPr algn="ctr"/>
            <a:r>
              <a:rPr lang="en-US" b="1" dirty="0"/>
              <a:t>Avoid Wordiness and Redundancy</a:t>
            </a:r>
          </a:p>
        </p:txBody>
      </p:sp>
      <p:sp>
        <p:nvSpPr>
          <p:cNvPr id="7" name="Content Placeholder 6">
            <a:extLst>
              <a:ext uri="{FF2B5EF4-FFF2-40B4-BE49-F238E27FC236}">
                <a16:creationId xmlns:a16="http://schemas.microsoft.com/office/drawing/2014/main" id="{AD207EB9-04D8-47E4-B692-0449971213DE}"/>
              </a:ext>
            </a:extLst>
          </p:cNvPr>
          <p:cNvSpPr>
            <a:spLocks noGrp="1"/>
          </p:cNvSpPr>
          <p:nvPr>
            <p:ph sz="half" idx="1"/>
          </p:nvPr>
        </p:nvSpPr>
        <p:spPr>
          <a:xfrm>
            <a:off x="551329" y="1290918"/>
            <a:ext cx="5468471" cy="4886045"/>
          </a:xfrm>
        </p:spPr>
        <p:txBody>
          <a:bodyPr>
            <a:noAutofit/>
          </a:bodyPr>
          <a:lstStyle/>
          <a:p>
            <a:pPr>
              <a:buFont typeface="Wingdings" panose="05000000000000000000" pitchFamily="2" charset="2"/>
              <a:buChar char="Ø"/>
            </a:pPr>
            <a:r>
              <a:rPr lang="en-US" sz="2000" dirty="0"/>
              <a:t>Unnecessary subordinate clause</a:t>
            </a:r>
          </a:p>
          <a:p>
            <a:r>
              <a:rPr lang="en-US" sz="2000" dirty="0"/>
              <a:t>I found the site </a:t>
            </a:r>
            <a:r>
              <a:rPr lang="en-US" sz="2000" i="1" dirty="0"/>
              <a:t>by the use of keywords that are </a:t>
            </a:r>
            <a:r>
              <a:rPr lang="en-US" sz="2000" dirty="0"/>
              <a:t>nanotechnology and innovation.</a:t>
            </a:r>
          </a:p>
          <a:p>
            <a:pPr>
              <a:buFont typeface="Wingdings" panose="05000000000000000000" pitchFamily="2" charset="2"/>
              <a:buChar char="Ø"/>
            </a:pPr>
            <a:r>
              <a:rPr lang="en-US" sz="2000" dirty="0"/>
              <a:t>Redundant intensifiers plus unnecessary subordinate clause</a:t>
            </a:r>
          </a:p>
          <a:p>
            <a:r>
              <a:rPr lang="en-US" sz="2000" dirty="0"/>
              <a:t>It is made of </a:t>
            </a:r>
            <a:r>
              <a:rPr lang="en-US" sz="2000" i="1" dirty="0"/>
              <a:t>very </a:t>
            </a:r>
            <a:r>
              <a:rPr lang="en-US" sz="2000" dirty="0"/>
              <a:t>thin glass </a:t>
            </a:r>
            <a:r>
              <a:rPr lang="en-US" sz="2000" i="1" dirty="0"/>
              <a:t>that is milky white in color.</a:t>
            </a:r>
          </a:p>
          <a:p>
            <a:r>
              <a:rPr lang="en-US" sz="2000" dirty="0"/>
              <a:t>Redundant: The tuning handle is a metal protrusion that can be easily grasped </a:t>
            </a:r>
            <a:r>
              <a:rPr lang="en-US" sz="2000" i="1" dirty="0"/>
              <a:t>hold of by the hand </a:t>
            </a:r>
            <a:r>
              <a:rPr lang="en-US" sz="2000" dirty="0"/>
              <a:t>to turn the gears.</a:t>
            </a:r>
          </a:p>
          <a:p>
            <a:pPr>
              <a:buFont typeface="Wingdings" panose="05000000000000000000" pitchFamily="2" charset="2"/>
              <a:buChar char="Ø"/>
            </a:pPr>
            <a:r>
              <a:rPr lang="en-US" sz="2000" dirty="0"/>
              <a:t>Unnecessary repetition plus over use of prepositions</a:t>
            </a:r>
          </a:p>
          <a:p>
            <a:r>
              <a:rPr lang="en-US" sz="2000" i="1" dirty="0"/>
              <a:t>This search </a:t>
            </a:r>
            <a:r>
              <a:rPr lang="en-US" sz="2000" dirty="0"/>
              <a:t>was done by a </a:t>
            </a:r>
            <a:r>
              <a:rPr lang="en-US" sz="2000" i="1" dirty="0"/>
              <a:t>keyword search </a:t>
            </a:r>
            <a:r>
              <a:rPr lang="en-US" sz="2000" dirty="0"/>
              <a:t>of the </a:t>
            </a:r>
            <a:r>
              <a:rPr lang="en-US" sz="2000" i="1" dirty="0"/>
              <a:t>same words </a:t>
            </a:r>
            <a:r>
              <a:rPr lang="en-US" sz="2000" dirty="0"/>
              <a:t>using the </a:t>
            </a:r>
            <a:r>
              <a:rPr lang="en-US" sz="2000" i="1" dirty="0"/>
              <a:t>search function </a:t>
            </a:r>
            <a:r>
              <a:rPr lang="en-US" sz="2000" dirty="0"/>
              <a:t>of different </a:t>
            </a:r>
            <a:r>
              <a:rPr lang="en-US" sz="2000" i="1" dirty="0"/>
              <a:t>search engines.</a:t>
            </a:r>
            <a:endParaRPr lang="en-US" sz="2000" dirty="0"/>
          </a:p>
        </p:txBody>
      </p:sp>
      <p:sp>
        <p:nvSpPr>
          <p:cNvPr id="8" name="Content Placeholder 7">
            <a:extLst>
              <a:ext uri="{FF2B5EF4-FFF2-40B4-BE49-F238E27FC236}">
                <a16:creationId xmlns:a16="http://schemas.microsoft.com/office/drawing/2014/main" id="{A761C7F0-9441-4D31-A47F-845595F24EAC}"/>
              </a:ext>
            </a:extLst>
          </p:cNvPr>
          <p:cNvSpPr>
            <a:spLocks noGrp="1"/>
          </p:cNvSpPr>
          <p:nvPr>
            <p:ph sz="half" idx="2"/>
          </p:nvPr>
        </p:nvSpPr>
        <p:spPr>
          <a:xfrm>
            <a:off x="6172199" y="1398494"/>
            <a:ext cx="5607425" cy="4778469"/>
          </a:xfrm>
        </p:spPr>
        <p:txBody>
          <a:bodyPr>
            <a:noAutofit/>
          </a:bodyPr>
          <a:lstStyle/>
          <a:p>
            <a:r>
              <a:rPr lang="en-US" dirty="0"/>
              <a:t>Revised</a:t>
            </a:r>
          </a:p>
          <a:p>
            <a:r>
              <a:rPr lang="en-US" dirty="0"/>
              <a:t>I found the site using </a:t>
            </a:r>
            <a:r>
              <a:rPr lang="en-US" i="1" dirty="0"/>
              <a:t>the keywords </a:t>
            </a:r>
            <a:r>
              <a:rPr lang="en-US" dirty="0"/>
              <a:t>“nanotechnology” and “innovation.”</a:t>
            </a:r>
          </a:p>
          <a:p>
            <a:r>
              <a:rPr lang="en-US" dirty="0"/>
              <a:t>It is made of thin, milky white glass.</a:t>
            </a:r>
          </a:p>
          <a:p>
            <a:r>
              <a:rPr lang="en-US" dirty="0"/>
              <a:t>The tuning handle is a metal protrusion that can be easily grasped to turn the gears.</a:t>
            </a:r>
          </a:p>
          <a:p>
            <a:r>
              <a:rPr lang="en-US" dirty="0"/>
              <a:t>This investigation used the same keywords in different search engines.</a:t>
            </a:r>
          </a:p>
        </p:txBody>
      </p:sp>
    </p:spTree>
    <p:extLst>
      <p:ext uri="{BB962C8B-B14F-4D97-AF65-F5344CB8AC3E}">
        <p14:creationId xmlns:p14="http://schemas.microsoft.com/office/powerpoint/2010/main" val="17705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A38ADA-4468-43D9-8F57-C3383BCF8279}"/>
              </a:ext>
            </a:extLst>
          </p:cNvPr>
          <p:cNvSpPr>
            <a:spLocks noGrp="1"/>
          </p:cNvSpPr>
          <p:nvPr>
            <p:ph type="title"/>
          </p:nvPr>
        </p:nvSpPr>
        <p:spPr>
          <a:xfrm>
            <a:off x="630936" y="630936"/>
            <a:ext cx="5260992" cy="2096756"/>
          </a:xfrm>
          <a:noFill/>
        </p:spPr>
        <p:txBody>
          <a:bodyPr anchor="t">
            <a:normAutofit/>
          </a:bodyPr>
          <a:lstStyle/>
          <a:p>
            <a:pPr algn="ctr"/>
            <a:r>
              <a:rPr lang="en-US" sz="4800" dirty="0">
                <a:solidFill>
                  <a:schemeClr val="bg1"/>
                </a:solidFill>
              </a:rPr>
              <a:t>Avoid Noun Clusters</a:t>
            </a:r>
          </a:p>
        </p:txBody>
      </p:sp>
      <p:sp>
        <p:nvSpPr>
          <p:cNvPr id="5" name="Content Placeholder 4">
            <a:extLst>
              <a:ext uri="{FF2B5EF4-FFF2-40B4-BE49-F238E27FC236}">
                <a16:creationId xmlns:a16="http://schemas.microsoft.com/office/drawing/2014/main" id="{9CD5B8FE-9E80-448A-B0EC-6F3D17E4E5C2}"/>
              </a:ext>
            </a:extLst>
          </p:cNvPr>
          <p:cNvSpPr>
            <a:spLocks noGrp="1"/>
          </p:cNvSpPr>
          <p:nvPr>
            <p:ph idx="1"/>
          </p:nvPr>
        </p:nvSpPr>
        <p:spPr>
          <a:xfrm>
            <a:off x="6095996" y="630936"/>
            <a:ext cx="5064191" cy="2563033"/>
          </a:xfrm>
          <a:noFill/>
        </p:spPr>
        <p:txBody>
          <a:bodyPr anchor="t">
            <a:normAutofit/>
          </a:bodyPr>
          <a:lstStyle/>
          <a:p>
            <a:r>
              <a:rPr lang="en-US" dirty="0">
                <a:solidFill>
                  <a:schemeClr val="bg1"/>
                </a:solidFill>
              </a:rPr>
              <a:t>Noun clusters are three or more nouns joined in a phrase. They crop up everywhere in technical writing and usually make reading difficult. Try to break them up</a:t>
            </a:r>
          </a:p>
        </p:txBody>
      </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8ABCF77E-8AB6-4F96-8262-7D30B45325D3}"/>
              </a:ext>
            </a:extLst>
          </p:cNvPr>
          <p:cNvPicPr>
            <a:picLocks noChangeAspect="1"/>
          </p:cNvPicPr>
          <p:nvPr/>
        </p:nvPicPr>
        <p:blipFill>
          <a:blip r:embed="rId2"/>
          <a:stretch>
            <a:fillRect/>
          </a:stretch>
        </p:blipFill>
        <p:spPr>
          <a:xfrm>
            <a:off x="631359" y="3447781"/>
            <a:ext cx="10843065" cy="2141505"/>
          </a:xfrm>
          <a:prstGeom prst="rect">
            <a:avLst/>
          </a:prstGeom>
        </p:spPr>
      </p:pic>
      <p:grpSp>
        <p:nvGrpSpPr>
          <p:cNvPr id="39" name="Group 38">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0" name="Straight Connector 39">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389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450A-2035-41A4-910A-082E3F9CC608}"/>
              </a:ext>
            </a:extLst>
          </p:cNvPr>
          <p:cNvSpPr>
            <a:spLocks noGrp="1"/>
          </p:cNvSpPr>
          <p:nvPr>
            <p:ph type="title"/>
          </p:nvPr>
        </p:nvSpPr>
        <p:spPr/>
        <p:txBody>
          <a:bodyPr/>
          <a:lstStyle/>
          <a:p>
            <a:pPr algn="ctr"/>
            <a:r>
              <a:rPr lang="en-US" b="1"/>
              <a:t>Exercise</a:t>
            </a:r>
            <a:endParaRPr lang="en-US" dirty="0"/>
          </a:p>
        </p:txBody>
      </p:sp>
      <p:sp>
        <p:nvSpPr>
          <p:cNvPr id="3" name="Content Placeholder 2">
            <a:extLst>
              <a:ext uri="{FF2B5EF4-FFF2-40B4-BE49-F238E27FC236}">
                <a16:creationId xmlns:a16="http://schemas.microsoft.com/office/drawing/2014/main" id="{4AADC5D0-813C-44F4-8556-BC2A71ED9D80}"/>
              </a:ext>
            </a:extLst>
          </p:cNvPr>
          <p:cNvSpPr>
            <a:spLocks noGrp="1"/>
          </p:cNvSpPr>
          <p:nvPr>
            <p:ph idx="1"/>
          </p:nvPr>
        </p:nvSpPr>
        <p:spPr/>
        <p:txBody>
          <a:bodyPr>
            <a:normAutofit lnSpcReduction="10000"/>
          </a:bodyPr>
          <a:lstStyle/>
          <a:p>
            <a:r>
              <a:rPr lang="en-US" b="1" dirty="0"/>
              <a:t>Choppiness</a:t>
            </a:r>
          </a:p>
          <a:p>
            <a:pPr marL="0" indent="0">
              <a:buNone/>
            </a:pPr>
            <a:r>
              <a:rPr lang="en-US" dirty="0"/>
              <a:t>Eliminate the choppiness in the following sentences.</a:t>
            </a:r>
          </a:p>
          <a:p>
            <a:r>
              <a:rPr lang="en-US" dirty="0"/>
              <a:t>XYZ has introduced an LCD monitor. The monitor is 17 inches. The monitor has a Web camera. Web conferencing applications can use the Web camera.</a:t>
            </a:r>
          </a:p>
          <a:p>
            <a:r>
              <a:rPr lang="en-US" dirty="0"/>
              <a:t>Numerical control exists in two forms. CNC is one form. CNC is Computer Navigated Control. DNC is Distributed Numerical Control.</a:t>
            </a:r>
          </a:p>
          <a:p>
            <a:r>
              <a:rPr lang="en-US" dirty="0"/>
              <a:t>On-line registration is frustrating. It should make it faster to register. The words on the screen are not self-explanatory. Screen notices say things like “illegal command.” Retracing a path to a screen is difficult.</a:t>
            </a:r>
          </a:p>
          <a:p>
            <a:pPr marL="0" indent="0">
              <a:buNone/>
            </a:pPr>
            <a:endParaRPr lang="en-US" dirty="0"/>
          </a:p>
        </p:txBody>
      </p:sp>
    </p:spTree>
    <p:extLst>
      <p:ext uri="{BB962C8B-B14F-4D97-AF65-F5344CB8AC3E}">
        <p14:creationId xmlns:p14="http://schemas.microsoft.com/office/powerpoint/2010/main" val="311028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47B4-D405-404E-8543-E877D29D7144}"/>
              </a:ext>
            </a:extLst>
          </p:cNvPr>
          <p:cNvSpPr>
            <a:spLocks noGrp="1"/>
          </p:cNvSpPr>
          <p:nvPr>
            <p:ph type="title"/>
          </p:nvPr>
        </p:nvSpPr>
        <p:spPr/>
        <p:txBody>
          <a:bodyPr/>
          <a:lstStyle/>
          <a:p>
            <a:pPr algn="ctr"/>
            <a:r>
              <a:rPr lang="en-US" b="1" dirty="0"/>
              <a:t>Technology Demands Conciseness</a:t>
            </a:r>
          </a:p>
        </p:txBody>
      </p:sp>
      <p:graphicFrame>
        <p:nvGraphicFramePr>
          <p:cNvPr id="4" name="Content Placeholder 3">
            <a:extLst>
              <a:ext uri="{FF2B5EF4-FFF2-40B4-BE49-F238E27FC236}">
                <a16:creationId xmlns:a16="http://schemas.microsoft.com/office/drawing/2014/main" id="{5CF478ED-552A-4C3D-B4BB-3C7ADF941382}"/>
              </a:ext>
            </a:extLst>
          </p:cNvPr>
          <p:cNvGraphicFramePr>
            <a:graphicFrameLocks noGrp="1"/>
          </p:cNvGraphicFramePr>
          <p:nvPr>
            <p:ph idx="1"/>
            <p:extLst>
              <p:ext uri="{D42A27DB-BD31-4B8C-83A1-F6EECF244321}">
                <p14:modId xmlns:p14="http://schemas.microsoft.com/office/powerpoint/2010/main" val="34231315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708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89A2C52-6AE9-4B05-A842-C7E82D4205F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14B2A06-AB0E-4180-94D3-5608157A6C3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E4DA4E23-96F3-4EFF-9090-BEAE0D07E7D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CB18A7DC-50F8-48BF-AB87-30E68985D63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64D67CA5-EADF-4A83-859B-C097B2A33ED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0B2D075-68C0-4D06-BD0E-76817D8805F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8401317E-DC9E-4533-B1B6-9229FBBF595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1CECD0C9-0F0F-407C-AC80-35F4446C58B9}"/>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21E24D83-366E-4618-A3DD-66373A5C95CC}"/>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4D59228E-C28C-4EEB-BA38-BFC4619BFD1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96315291-A387-4F5B-9F93-064737F5B64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7192-A43C-42D5-A021-80B0FD4C2446}"/>
              </a:ext>
            </a:extLst>
          </p:cNvPr>
          <p:cNvSpPr>
            <a:spLocks noGrp="1"/>
          </p:cNvSpPr>
          <p:nvPr>
            <p:ph type="title"/>
          </p:nvPr>
        </p:nvSpPr>
        <p:spPr/>
        <p:txBody>
          <a:bodyPr/>
          <a:lstStyle/>
          <a:p>
            <a:pPr algn="ctr"/>
            <a:r>
              <a:rPr lang="en-US" b="1" dirty="0"/>
              <a:t>Limit Paragraph Length</a:t>
            </a:r>
          </a:p>
        </p:txBody>
      </p:sp>
      <p:pic>
        <p:nvPicPr>
          <p:cNvPr id="4" name="Content Placeholder 3">
            <a:extLst>
              <a:ext uri="{FF2B5EF4-FFF2-40B4-BE49-F238E27FC236}">
                <a16:creationId xmlns:a16="http://schemas.microsoft.com/office/drawing/2014/main" id="{96E17355-D122-41CB-A751-1169D7211B9F}"/>
              </a:ext>
            </a:extLst>
          </p:cNvPr>
          <p:cNvPicPr>
            <a:picLocks noGrp="1" noChangeAspect="1"/>
          </p:cNvPicPr>
          <p:nvPr>
            <p:ph idx="1"/>
          </p:nvPr>
        </p:nvPicPr>
        <p:blipFill>
          <a:blip r:embed="rId2"/>
          <a:stretch>
            <a:fillRect/>
          </a:stretch>
        </p:blipFill>
        <p:spPr>
          <a:xfrm>
            <a:off x="1142631" y="1991153"/>
            <a:ext cx="10515599" cy="2018139"/>
          </a:xfrm>
          <a:prstGeom prst="rect">
            <a:avLst/>
          </a:prstGeom>
        </p:spPr>
      </p:pic>
      <p:pic>
        <p:nvPicPr>
          <p:cNvPr id="5" name="Picture 4">
            <a:extLst>
              <a:ext uri="{FF2B5EF4-FFF2-40B4-BE49-F238E27FC236}">
                <a16:creationId xmlns:a16="http://schemas.microsoft.com/office/drawing/2014/main" id="{476A62B0-2F9D-41C9-8613-26B0D229B628}"/>
              </a:ext>
            </a:extLst>
          </p:cNvPr>
          <p:cNvPicPr>
            <a:picLocks noChangeAspect="1"/>
          </p:cNvPicPr>
          <p:nvPr/>
        </p:nvPicPr>
        <p:blipFill>
          <a:blip r:embed="rId3"/>
          <a:stretch>
            <a:fillRect/>
          </a:stretch>
        </p:blipFill>
        <p:spPr>
          <a:xfrm>
            <a:off x="1142631" y="3898289"/>
            <a:ext cx="10211169" cy="2594586"/>
          </a:xfrm>
          <a:prstGeom prst="rect">
            <a:avLst/>
          </a:prstGeom>
        </p:spPr>
      </p:pic>
    </p:spTree>
    <p:extLst>
      <p:ext uri="{BB962C8B-B14F-4D97-AF65-F5344CB8AC3E}">
        <p14:creationId xmlns:p14="http://schemas.microsoft.com/office/powerpoint/2010/main" val="407800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811</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Technical Communication Style</vt:lpstr>
      <vt:lpstr>Eliminate Common Clarity Errors</vt:lpstr>
      <vt:lpstr>Avoid Strings of Choppy Sentences</vt:lpstr>
      <vt:lpstr>Avoid Strings of Choppy Sentences</vt:lpstr>
      <vt:lpstr>Avoid Wordiness and Redundancy</vt:lpstr>
      <vt:lpstr>Avoid Noun Clusters</vt:lpstr>
      <vt:lpstr>Exercise</vt:lpstr>
      <vt:lpstr>Technology Demands Conciseness</vt:lpstr>
      <vt:lpstr>Limit Paragraph Length</vt:lpstr>
      <vt:lpstr>Avoid Camouflage Words</vt:lpstr>
      <vt:lpstr>Avoid Wordy Phrases</vt:lpstr>
      <vt:lpstr>Limit Paragraph Length</vt:lpstr>
      <vt:lpstr>Write Clear Paragraphs for Your Reader: Put the Topic Sentence First</vt:lpstr>
      <vt:lpstr>Write Clear Paragraphs for Your Reader: Put the Topic Sentence First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Style</dc:title>
  <dc:creator>arfan</dc:creator>
  <cp:lastModifiedBy>Sadia  Nauman</cp:lastModifiedBy>
  <cp:revision>11</cp:revision>
  <dcterms:created xsi:type="dcterms:W3CDTF">2021-09-16T07:48:13Z</dcterms:created>
  <dcterms:modified xsi:type="dcterms:W3CDTF">2022-08-31T17:50:09Z</dcterms:modified>
</cp:coreProperties>
</file>