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135BA-7885-47ED-B9A9-51CE08794B5B}" type="doc">
      <dgm:prSet loTypeId="urn:microsoft.com/office/officeart/2005/8/layout/hProcess10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8B24DFA-9B44-4346-B8FF-9C8E72B320DE}">
      <dgm:prSet phldrT="[Text]"/>
      <dgm:spPr/>
      <dgm:t>
        <a:bodyPr/>
        <a:lstStyle/>
        <a:p>
          <a:r>
            <a:rPr lang="en-US" dirty="0"/>
            <a:t>Sentence Strategies</a:t>
          </a:r>
        </a:p>
      </dgm:t>
    </dgm:pt>
    <dgm:pt modelId="{C64CCE0C-D0B4-42F8-B5B5-5C8DD6D9E869}" type="parTrans" cxnId="{6A5C45A2-B675-4FED-BC98-6A8A311F8624}">
      <dgm:prSet/>
      <dgm:spPr/>
      <dgm:t>
        <a:bodyPr/>
        <a:lstStyle/>
        <a:p>
          <a:endParaRPr lang="en-US"/>
        </a:p>
      </dgm:t>
    </dgm:pt>
    <dgm:pt modelId="{5B807091-5F6F-4564-8812-C0C335B96ED4}" type="sibTrans" cxnId="{6A5C45A2-B675-4FED-BC98-6A8A311F8624}">
      <dgm:prSet/>
      <dgm:spPr/>
      <dgm:t>
        <a:bodyPr/>
        <a:lstStyle/>
        <a:p>
          <a:endParaRPr lang="en-US"/>
        </a:p>
      </dgm:t>
    </dgm:pt>
    <dgm:pt modelId="{98A9FF2A-FBC7-4683-BB58-D6E22CC51A5A}">
      <dgm:prSet phldrT="[Text]"/>
      <dgm:spPr/>
      <dgm:t>
        <a:bodyPr/>
        <a:lstStyle/>
        <a:p>
          <a:r>
            <a:rPr lang="en-US" dirty="0"/>
            <a:t>Eliminate Common Clarity Errors</a:t>
          </a:r>
        </a:p>
      </dgm:t>
    </dgm:pt>
    <dgm:pt modelId="{1D9F56D1-43BF-4B02-A851-49EFD513D22D}" type="parTrans" cxnId="{17100B5F-4E4A-4FD9-B816-3C74A41EFD22}">
      <dgm:prSet/>
      <dgm:spPr/>
      <dgm:t>
        <a:bodyPr/>
        <a:lstStyle/>
        <a:p>
          <a:endParaRPr lang="en-US"/>
        </a:p>
      </dgm:t>
    </dgm:pt>
    <dgm:pt modelId="{8E2EC809-76E5-40C3-AF8F-FA00088C8400}" type="sibTrans" cxnId="{17100B5F-4E4A-4FD9-B816-3C74A41EFD22}">
      <dgm:prSet/>
      <dgm:spPr/>
      <dgm:t>
        <a:bodyPr/>
        <a:lstStyle/>
        <a:p>
          <a:endParaRPr lang="en-US"/>
        </a:p>
      </dgm:t>
    </dgm:pt>
    <dgm:pt modelId="{E992E34F-E56F-4526-9C5D-6FE8BA3A4419}">
      <dgm:prSet phldrT="[Text]"/>
      <dgm:spPr/>
      <dgm:t>
        <a:bodyPr/>
        <a:lstStyle/>
        <a:p>
          <a:r>
            <a:rPr lang="en-US" dirty="0"/>
            <a:t>Write Clear Paragraph for Your Reader</a:t>
          </a:r>
        </a:p>
      </dgm:t>
    </dgm:pt>
    <dgm:pt modelId="{C40273DF-ECD1-4054-80E6-05EB289BCA21}" type="parTrans" cxnId="{B4F679DE-E98C-4347-8C5C-846CD50A2968}">
      <dgm:prSet/>
      <dgm:spPr/>
      <dgm:t>
        <a:bodyPr/>
        <a:lstStyle/>
        <a:p>
          <a:endParaRPr lang="en-US"/>
        </a:p>
      </dgm:t>
    </dgm:pt>
    <dgm:pt modelId="{9F75921A-570D-48DF-BE44-9FD7A82C4CC0}" type="sibTrans" cxnId="{B4F679DE-E98C-4347-8C5C-846CD50A2968}">
      <dgm:prSet/>
      <dgm:spPr/>
      <dgm:t>
        <a:bodyPr/>
        <a:lstStyle/>
        <a:p>
          <a:endParaRPr lang="en-US"/>
        </a:p>
      </dgm:t>
    </dgm:pt>
    <dgm:pt modelId="{518EE354-3671-4369-A004-D6CFA97393A0}">
      <dgm:prSet phldrT="[Text]"/>
      <dgm:spPr/>
      <dgm:t>
        <a:bodyPr/>
        <a:lstStyle/>
        <a:p>
          <a:r>
            <a:rPr lang="en-US" dirty="0"/>
            <a:t>Globalization and Style</a:t>
          </a:r>
        </a:p>
      </dgm:t>
    </dgm:pt>
    <dgm:pt modelId="{8A67C25A-2EF1-4DF8-8309-AED0CE6FA009}" type="parTrans" cxnId="{A4FA0092-94DF-4EFD-855D-5F5B38320AF7}">
      <dgm:prSet/>
      <dgm:spPr/>
      <dgm:t>
        <a:bodyPr/>
        <a:lstStyle/>
        <a:p>
          <a:endParaRPr lang="en-US"/>
        </a:p>
      </dgm:t>
    </dgm:pt>
    <dgm:pt modelId="{C42AA03B-EB6F-40F3-9F81-8F5C20B5A483}" type="sibTrans" cxnId="{A4FA0092-94DF-4EFD-855D-5F5B38320AF7}">
      <dgm:prSet/>
      <dgm:spPr/>
      <dgm:t>
        <a:bodyPr/>
        <a:lstStyle/>
        <a:p>
          <a:endParaRPr lang="en-US"/>
        </a:p>
      </dgm:t>
    </dgm:pt>
    <dgm:pt modelId="{68A2363E-0148-462D-A206-74767580D493}" type="pres">
      <dgm:prSet presAssocID="{854135BA-7885-47ED-B9A9-51CE08794B5B}" presName="Name0" presStyleCnt="0">
        <dgm:presLayoutVars>
          <dgm:dir/>
          <dgm:resizeHandles val="exact"/>
        </dgm:presLayoutVars>
      </dgm:prSet>
      <dgm:spPr/>
    </dgm:pt>
    <dgm:pt modelId="{E6035DE3-B003-4D02-BDA0-C1F6113DC3F2}" type="pres">
      <dgm:prSet presAssocID="{18B24DFA-9B44-4346-B8FF-9C8E72B320DE}" presName="composite" presStyleCnt="0"/>
      <dgm:spPr/>
    </dgm:pt>
    <dgm:pt modelId="{1DD6D912-FCCF-42DA-9FB3-9A745EE07EA9}" type="pres">
      <dgm:prSet presAssocID="{18B24DFA-9B44-4346-B8FF-9C8E72B320DE}" presName="imagSh" presStyleLbl="b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39000" r="-39000"/>
          </a:stretch>
        </a:blipFill>
      </dgm:spPr>
    </dgm:pt>
    <dgm:pt modelId="{E4D8E91C-3976-4E86-AF24-3B9FD4070FBE}" type="pres">
      <dgm:prSet presAssocID="{18B24DFA-9B44-4346-B8FF-9C8E72B320DE}" presName="txNode" presStyleLbl="node1" presStyleIdx="0" presStyleCnt="4">
        <dgm:presLayoutVars>
          <dgm:bulletEnabled val="1"/>
        </dgm:presLayoutVars>
      </dgm:prSet>
      <dgm:spPr/>
    </dgm:pt>
    <dgm:pt modelId="{664C0C26-44FD-4719-93EA-695D6ECC233C}" type="pres">
      <dgm:prSet presAssocID="{5B807091-5F6F-4564-8812-C0C335B96ED4}" presName="sibTrans" presStyleLbl="sibTrans2D1" presStyleIdx="0" presStyleCnt="3"/>
      <dgm:spPr/>
    </dgm:pt>
    <dgm:pt modelId="{F682B4F9-8D00-4CA9-A718-8EFF9D0DEE85}" type="pres">
      <dgm:prSet presAssocID="{5B807091-5F6F-4564-8812-C0C335B96ED4}" presName="connTx" presStyleLbl="sibTrans2D1" presStyleIdx="0" presStyleCnt="3"/>
      <dgm:spPr/>
    </dgm:pt>
    <dgm:pt modelId="{20C40C57-6CC0-4C87-B6B6-39ACEAE184BA}" type="pres">
      <dgm:prSet presAssocID="{98A9FF2A-FBC7-4683-BB58-D6E22CC51A5A}" presName="composite" presStyleCnt="0"/>
      <dgm:spPr/>
    </dgm:pt>
    <dgm:pt modelId="{BF30D0FE-D28D-4316-A6C0-15DCE36C077F}" type="pres">
      <dgm:prSet presAssocID="{98A9FF2A-FBC7-4683-BB58-D6E22CC51A5A}" presName="imagSh" presStyleLbl="b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93000" r="-93000"/>
          </a:stretch>
        </a:blipFill>
      </dgm:spPr>
    </dgm:pt>
    <dgm:pt modelId="{F5B5F2CC-FBD6-4C33-9908-F8222C64A605}" type="pres">
      <dgm:prSet presAssocID="{98A9FF2A-FBC7-4683-BB58-D6E22CC51A5A}" presName="txNode" presStyleLbl="node1" presStyleIdx="1" presStyleCnt="4">
        <dgm:presLayoutVars>
          <dgm:bulletEnabled val="1"/>
        </dgm:presLayoutVars>
      </dgm:prSet>
      <dgm:spPr/>
    </dgm:pt>
    <dgm:pt modelId="{98F92155-6A7F-45F5-9ECB-05F93C2B90F2}" type="pres">
      <dgm:prSet presAssocID="{8E2EC809-76E5-40C3-AF8F-FA00088C8400}" presName="sibTrans" presStyleLbl="sibTrans2D1" presStyleIdx="1" presStyleCnt="3"/>
      <dgm:spPr/>
    </dgm:pt>
    <dgm:pt modelId="{4F28F5B6-766C-4890-B75E-F60D32380892}" type="pres">
      <dgm:prSet presAssocID="{8E2EC809-76E5-40C3-AF8F-FA00088C8400}" presName="connTx" presStyleLbl="sibTrans2D1" presStyleIdx="1" presStyleCnt="3"/>
      <dgm:spPr/>
    </dgm:pt>
    <dgm:pt modelId="{27AE2BE8-68E6-42BD-B710-A0B849C43877}" type="pres">
      <dgm:prSet presAssocID="{E992E34F-E56F-4526-9C5D-6FE8BA3A4419}" presName="composite" presStyleCnt="0"/>
      <dgm:spPr/>
    </dgm:pt>
    <dgm:pt modelId="{73D88346-E439-40D6-A2D2-D8B84F9D3FD4}" type="pres">
      <dgm:prSet presAssocID="{E992E34F-E56F-4526-9C5D-6FE8BA3A4419}" presName="imagSh" presStyleLbl="b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</dgm:spPr>
    </dgm:pt>
    <dgm:pt modelId="{BE0118C8-0FAE-4696-986B-D8125FD26F18}" type="pres">
      <dgm:prSet presAssocID="{E992E34F-E56F-4526-9C5D-6FE8BA3A4419}" presName="txNode" presStyleLbl="node1" presStyleIdx="2" presStyleCnt="4">
        <dgm:presLayoutVars>
          <dgm:bulletEnabled val="1"/>
        </dgm:presLayoutVars>
      </dgm:prSet>
      <dgm:spPr/>
    </dgm:pt>
    <dgm:pt modelId="{6754ECAA-9D0D-42CD-98F8-ECF0DBCD59B9}" type="pres">
      <dgm:prSet presAssocID="{9F75921A-570D-48DF-BE44-9FD7A82C4CC0}" presName="sibTrans" presStyleLbl="sibTrans2D1" presStyleIdx="2" presStyleCnt="3"/>
      <dgm:spPr/>
    </dgm:pt>
    <dgm:pt modelId="{ECFD5A5E-8F7A-4DE1-A0F1-DD56BF3D4B5A}" type="pres">
      <dgm:prSet presAssocID="{9F75921A-570D-48DF-BE44-9FD7A82C4CC0}" presName="connTx" presStyleLbl="sibTrans2D1" presStyleIdx="2" presStyleCnt="3"/>
      <dgm:spPr/>
    </dgm:pt>
    <dgm:pt modelId="{F9AA6E35-5DBF-4A4F-91DF-C4AFF6C0A3F8}" type="pres">
      <dgm:prSet presAssocID="{518EE354-3671-4369-A004-D6CFA97393A0}" presName="composite" presStyleCnt="0"/>
      <dgm:spPr/>
    </dgm:pt>
    <dgm:pt modelId="{3D4A3791-5690-41E2-9B6C-A82206A3C04A}" type="pres">
      <dgm:prSet presAssocID="{518EE354-3671-4369-A004-D6CFA97393A0}" presName="imagSh" presStyleLbl="b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763EDF67-42E4-4E0E-BE76-5EAE3A7B8468}" type="pres">
      <dgm:prSet presAssocID="{518EE354-3671-4369-A004-D6CFA97393A0}" presName="txNode" presStyleLbl="node1" presStyleIdx="3" presStyleCnt="4">
        <dgm:presLayoutVars>
          <dgm:bulletEnabled val="1"/>
        </dgm:presLayoutVars>
      </dgm:prSet>
      <dgm:spPr/>
    </dgm:pt>
  </dgm:ptLst>
  <dgm:cxnLst>
    <dgm:cxn modelId="{D04D9118-C7F1-4D48-A7C4-185FA83F58BC}" type="presOf" srcId="{5B807091-5F6F-4564-8812-C0C335B96ED4}" destId="{664C0C26-44FD-4719-93EA-695D6ECC233C}" srcOrd="0" destOrd="0" presId="urn:microsoft.com/office/officeart/2005/8/layout/hProcess10"/>
    <dgm:cxn modelId="{DC542A1E-6BFC-41C2-AA04-3FF4C7394B9B}" type="presOf" srcId="{98A9FF2A-FBC7-4683-BB58-D6E22CC51A5A}" destId="{F5B5F2CC-FBD6-4C33-9908-F8222C64A605}" srcOrd="0" destOrd="0" presId="urn:microsoft.com/office/officeart/2005/8/layout/hProcess10"/>
    <dgm:cxn modelId="{B79E112A-085F-4AE6-AD38-D2252F61A794}" type="presOf" srcId="{854135BA-7885-47ED-B9A9-51CE08794B5B}" destId="{68A2363E-0148-462D-A206-74767580D493}" srcOrd="0" destOrd="0" presId="urn:microsoft.com/office/officeart/2005/8/layout/hProcess10"/>
    <dgm:cxn modelId="{7B49652B-CF54-41D4-B0A5-D68260F40372}" type="presOf" srcId="{5B807091-5F6F-4564-8812-C0C335B96ED4}" destId="{F682B4F9-8D00-4CA9-A718-8EFF9D0DEE85}" srcOrd="1" destOrd="0" presId="urn:microsoft.com/office/officeart/2005/8/layout/hProcess10"/>
    <dgm:cxn modelId="{17100B5F-4E4A-4FD9-B816-3C74A41EFD22}" srcId="{854135BA-7885-47ED-B9A9-51CE08794B5B}" destId="{98A9FF2A-FBC7-4683-BB58-D6E22CC51A5A}" srcOrd="1" destOrd="0" parTransId="{1D9F56D1-43BF-4B02-A851-49EFD513D22D}" sibTransId="{8E2EC809-76E5-40C3-AF8F-FA00088C8400}"/>
    <dgm:cxn modelId="{C42F2B67-7B34-4B7E-A503-33AF6C313996}" type="presOf" srcId="{18B24DFA-9B44-4346-B8FF-9C8E72B320DE}" destId="{E4D8E91C-3976-4E86-AF24-3B9FD4070FBE}" srcOrd="0" destOrd="0" presId="urn:microsoft.com/office/officeart/2005/8/layout/hProcess10"/>
    <dgm:cxn modelId="{A4FA0092-94DF-4EFD-855D-5F5B38320AF7}" srcId="{854135BA-7885-47ED-B9A9-51CE08794B5B}" destId="{518EE354-3671-4369-A004-D6CFA97393A0}" srcOrd="3" destOrd="0" parTransId="{8A67C25A-2EF1-4DF8-8309-AED0CE6FA009}" sibTransId="{C42AA03B-EB6F-40F3-9F81-8F5C20B5A483}"/>
    <dgm:cxn modelId="{5C0FC094-7B91-4B5F-8738-D15A21FC044B}" type="presOf" srcId="{8E2EC809-76E5-40C3-AF8F-FA00088C8400}" destId="{98F92155-6A7F-45F5-9ECB-05F93C2B90F2}" srcOrd="0" destOrd="0" presId="urn:microsoft.com/office/officeart/2005/8/layout/hProcess10"/>
    <dgm:cxn modelId="{CB153395-1EE6-4FD5-B67D-88952F752A51}" type="presOf" srcId="{518EE354-3671-4369-A004-D6CFA97393A0}" destId="{763EDF67-42E4-4E0E-BE76-5EAE3A7B8468}" srcOrd="0" destOrd="0" presId="urn:microsoft.com/office/officeart/2005/8/layout/hProcess10"/>
    <dgm:cxn modelId="{837B3B98-FADE-4F3E-8129-86D1578B70D0}" type="presOf" srcId="{9F75921A-570D-48DF-BE44-9FD7A82C4CC0}" destId="{6754ECAA-9D0D-42CD-98F8-ECF0DBCD59B9}" srcOrd="0" destOrd="0" presId="urn:microsoft.com/office/officeart/2005/8/layout/hProcess10"/>
    <dgm:cxn modelId="{6A5C45A2-B675-4FED-BC98-6A8A311F8624}" srcId="{854135BA-7885-47ED-B9A9-51CE08794B5B}" destId="{18B24DFA-9B44-4346-B8FF-9C8E72B320DE}" srcOrd="0" destOrd="0" parTransId="{C64CCE0C-D0B4-42F8-B5B5-5C8DD6D9E869}" sibTransId="{5B807091-5F6F-4564-8812-C0C335B96ED4}"/>
    <dgm:cxn modelId="{B17B1DAA-754B-48BC-9659-EFC95FE51D47}" type="presOf" srcId="{8E2EC809-76E5-40C3-AF8F-FA00088C8400}" destId="{4F28F5B6-766C-4890-B75E-F60D32380892}" srcOrd="1" destOrd="0" presId="urn:microsoft.com/office/officeart/2005/8/layout/hProcess10"/>
    <dgm:cxn modelId="{747B67AE-4A67-40A0-B32D-394692CDA388}" type="presOf" srcId="{E992E34F-E56F-4526-9C5D-6FE8BA3A4419}" destId="{BE0118C8-0FAE-4696-986B-D8125FD26F18}" srcOrd="0" destOrd="0" presId="urn:microsoft.com/office/officeart/2005/8/layout/hProcess10"/>
    <dgm:cxn modelId="{88313FBC-2726-4917-96FF-AE7FA4ABDDE9}" type="presOf" srcId="{9F75921A-570D-48DF-BE44-9FD7A82C4CC0}" destId="{ECFD5A5E-8F7A-4DE1-A0F1-DD56BF3D4B5A}" srcOrd="1" destOrd="0" presId="urn:microsoft.com/office/officeart/2005/8/layout/hProcess10"/>
    <dgm:cxn modelId="{B4F679DE-E98C-4347-8C5C-846CD50A2968}" srcId="{854135BA-7885-47ED-B9A9-51CE08794B5B}" destId="{E992E34F-E56F-4526-9C5D-6FE8BA3A4419}" srcOrd="2" destOrd="0" parTransId="{C40273DF-ECD1-4054-80E6-05EB289BCA21}" sibTransId="{9F75921A-570D-48DF-BE44-9FD7A82C4CC0}"/>
    <dgm:cxn modelId="{3824FD60-0895-429D-A1AF-3EC446064D1E}" type="presParOf" srcId="{68A2363E-0148-462D-A206-74767580D493}" destId="{E6035DE3-B003-4D02-BDA0-C1F6113DC3F2}" srcOrd="0" destOrd="0" presId="urn:microsoft.com/office/officeart/2005/8/layout/hProcess10"/>
    <dgm:cxn modelId="{44DC40CD-097E-488C-A369-7D5857F63CBA}" type="presParOf" srcId="{E6035DE3-B003-4D02-BDA0-C1F6113DC3F2}" destId="{1DD6D912-FCCF-42DA-9FB3-9A745EE07EA9}" srcOrd="0" destOrd="0" presId="urn:microsoft.com/office/officeart/2005/8/layout/hProcess10"/>
    <dgm:cxn modelId="{C4DEAFA4-879F-4CF5-9A69-DCD0E94096D9}" type="presParOf" srcId="{E6035DE3-B003-4D02-BDA0-C1F6113DC3F2}" destId="{E4D8E91C-3976-4E86-AF24-3B9FD4070FBE}" srcOrd="1" destOrd="0" presId="urn:microsoft.com/office/officeart/2005/8/layout/hProcess10"/>
    <dgm:cxn modelId="{B70E1FFA-1321-4FFA-941C-4425D90E00DF}" type="presParOf" srcId="{68A2363E-0148-462D-A206-74767580D493}" destId="{664C0C26-44FD-4719-93EA-695D6ECC233C}" srcOrd="1" destOrd="0" presId="urn:microsoft.com/office/officeart/2005/8/layout/hProcess10"/>
    <dgm:cxn modelId="{F0D7F0A2-3726-4B88-9DDA-AC6C53649383}" type="presParOf" srcId="{664C0C26-44FD-4719-93EA-695D6ECC233C}" destId="{F682B4F9-8D00-4CA9-A718-8EFF9D0DEE85}" srcOrd="0" destOrd="0" presId="urn:microsoft.com/office/officeart/2005/8/layout/hProcess10"/>
    <dgm:cxn modelId="{DCD14BF2-9E54-4916-A6AF-FD817494CB67}" type="presParOf" srcId="{68A2363E-0148-462D-A206-74767580D493}" destId="{20C40C57-6CC0-4C87-B6B6-39ACEAE184BA}" srcOrd="2" destOrd="0" presId="urn:microsoft.com/office/officeart/2005/8/layout/hProcess10"/>
    <dgm:cxn modelId="{09479D0D-BE30-4405-8C73-BAC26083967E}" type="presParOf" srcId="{20C40C57-6CC0-4C87-B6B6-39ACEAE184BA}" destId="{BF30D0FE-D28D-4316-A6C0-15DCE36C077F}" srcOrd="0" destOrd="0" presId="urn:microsoft.com/office/officeart/2005/8/layout/hProcess10"/>
    <dgm:cxn modelId="{B0FDC489-B06B-4C37-8EBD-929E21B8BF81}" type="presParOf" srcId="{20C40C57-6CC0-4C87-B6B6-39ACEAE184BA}" destId="{F5B5F2CC-FBD6-4C33-9908-F8222C64A605}" srcOrd="1" destOrd="0" presId="urn:microsoft.com/office/officeart/2005/8/layout/hProcess10"/>
    <dgm:cxn modelId="{425A40E8-B2FA-47CF-8EB8-26B82DA49D3C}" type="presParOf" srcId="{68A2363E-0148-462D-A206-74767580D493}" destId="{98F92155-6A7F-45F5-9ECB-05F93C2B90F2}" srcOrd="3" destOrd="0" presId="urn:microsoft.com/office/officeart/2005/8/layout/hProcess10"/>
    <dgm:cxn modelId="{1834FAA5-AE79-4389-8390-8AC10FE33148}" type="presParOf" srcId="{98F92155-6A7F-45F5-9ECB-05F93C2B90F2}" destId="{4F28F5B6-766C-4890-B75E-F60D32380892}" srcOrd="0" destOrd="0" presId="urn:microsoft.com/office/officeart/2005/8/layout/hProcess10"/>
    <dgm:cxn modelId="{1BAA0252-6551-4019-B0C8-80F6F64092AB}" type="presParOf" srcId="{68A2363E-0148-462D-A206-74767580D493}" destId="{27AE2BE8-68E6-42BD-B710-A0B849C43877}" srcOrd="4" destOrd="0" presId="urn:microsoft.com/office/officeart/2005/8/layout/hProcess10"/>
    <dgm:cxn modelId="{45A5023C-B2AE-481A-AF4D-42AA4680F2C7}" type="presParOf" srcId="{27AE2BE8-68E6-42BD-B710-A0B849C43877}" destId="{73D88346-E439-40D6-A2D2-D8B84F9D3FD4}" srcOrd="0" destOrd="0" presId="urn:microsoft.com/office/officeart/2005/8/layout/hProcess10"/>
    <dgm:cxn modelId="{1FDBCD4A-6BC9-4D25-864B-E73FAA062AD7}" type="presParOf" srcId="{27AE2BE8-68E6-42BD-B710-A0B849C43877}" destId="{BE0118C8-0FAE-4696-986B-D8125FD26F18}" srcOrd="1" destOrd="0" presId="urn:microsoft.com/office/officeart/2005/8/layout/hProcess10"/>
    <dgm:cxn modelId="{34940BC0-1E5B-4017-AA31-A0BEF979182B}" type="presParOf" srcId="{68A2363E-0148-462D-A206-74767580D493}" destId="{6754ECAA-9D0D-42CD-98F8-ECF0DBCD59B9}" srcOrd="5" destOrd="0" presId="urn:microsoft.com/office/officeart/2005/8/layout/hProcess10"/>
    <dgm:cxn modelId="{C2EA79DA-4C4D-40EC-BFAE-99B06BEE2803}" type="presParOf" srcId="{6754ECAA-9D0D-42CD-98F8-ECF0DBCD59B9}" destId="{ECFD5A5E-8F7A-4DE1-A0F1-DD56BF3D4B5A}" srcOrd="0" destOrd="0" presId="urn:microsoft.com/office/officeart/2005/8/layout/hProcess10"/>
    <dgm:cxn modelId="{1E3D17EE-0CE9-4844-87FA-4410CD25221B}" type="presParOf" srcId="{68A2363E-0148-462D-A206-74767580D493}" destId="{F9AA6E35-5DBF-4A4F-91DF-C4AFF6C0A3F8}" srcOrd="6" destOrd="0" presId="urn:microsoft.com/office/officeart/2005/8/layout/hProcess10"/>
    <dgm:cxn modelId="{B46C609A-853A-4AD1-BFF6-28703AEB6EF1}" type="presParOf" srcId="{F9AA6E35-5DBF-4A4F-91DF-C4AFF6C0A3F8}" destId="{3D4A3791-5690-41E2-9B6C-A82206A3C04A}" srcOrd="0" destOrd="0" presId="urn:microsoft.com/office/officeart/2005/8/layout/hProcess10"/>
    <dgm:cxn modelId="{E960DA13-BA68-46CE-B16E-3939D5929A4B}" type="presParOf" srcId="{F9AA6E35-5DBF-4A4F-91DF-C4AFF6C0A3F8}" destId="{763EDF67-42E4-4E0E-BE76-5EAE3A7B846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FBBB2-56B8-47EF-8458-116097904C6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US"/>
        </a:p>
      </dgm:t>
    </dgm:pt>
    <dgm:pt modelId="{775F7281-34C6-435E-93DB-CC27BEBA94C6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lnSpc>
              <a:spcPct val="100000"/>
            </a:lnSpc>
          </a:pPr>
          <a:r>
            <a:rPr lang="en-US"/>
            <a:t>Write in the Active Voice</a:t>
          </a:r>
        </a:p>
      </dgm:t>
    </dgm:pt>
    <dgm:pt modelId="{1EE8DF59-9999-43E1-B362-EBDC110AC8E7}" type="parTrans" cxnId="{D02972CC-31D4-4554-B62F-ADFF063112E8}">
      <dgm:prSet/>
      <dgm:spPr/>
      <dgm:t>
        <a:bodyPr/>
        <a:lstStyle/>
        <a:p>
          <a:endParaRPr lang="en-US"/>
        </a:p>
      </dgm:t>
    </dgm:pt>
    <dgm:pt modelId="{051331E0-4A15-403F-83A3-AF87DC3CF200}" type="sibTrans" cxnId="{D02972CC-31D4-4554-B62F-ADFF063112E8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D3A221D2-4E01-4A55-B6D2-C2764BDB848E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emphasizes the performer of the action</a:t>
          </a:r>
        </a:p>
      </dgm:t>
    </dgm:pt>
    <dgm:pt modelId="{C295DDEE-E73D-4E1C-A8CC-B733D0DAF3AB}" type="parTrans" cxnId="{60BE7B26-D3FB-48B5-9E76-E4A67BE7A934}">
      <dgm:prSet/>
      <dgm:spPr/>
      <dgm:t>
        <a:bodyPr/>
        <a:lstStyle/>
        <a:p>
          <a:endParaRPr lang="en-US"/>
        </a:p>
      </dgm:t>
    </dgm:pt>
    <dgm:pt modelId="{A6E02A54-2C40-409B-BAC6-C51FAA15189A}" type="sibTrans" cxnId="{60BE7B26-D3FB-48B5-9E76-E4A67BE7A934}">
      <dgm:prSet/>
      <dgm:spPr/>
      <dgm:t>
        <a:bodyPr/>
        <a:lstStyle/>
        <a:p>
          <a:endParaRPr lang="en-US"/>
        </a:p>
      </dgm:t>
    </dgm:pt>
    <dgm:pt modelId="{1ACD18B7-C890-49AF-BC90-F762343B0BFA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it adheres to the subject-verb–object pattern</a:t>
          </a:r>
        </a:p>
      </dgm:t>
    </dgm:pt>
    <dgm:pt modelId="{5177AE57-07FB-4903-8394-FE3EB8BA4D31}" type="parTrans" cxnId="{04842CFE-8BA0-421D-B780-5CCF02621495}">
      <dgm:prSet/>
      <dgm:spPr/>
      <dgm:t>
        <a:bodyPr/>
        <a:lstStyle/>
        <a:p>
          <a:endParaRPr lang="en-US"/>
        </a:p>
      </dgm:t>
    </dgm:pt>
    <dgm:pt modelId="{70CBF1FF-317A-45E2-AA66-49EB29A4E56A}" type="sibTrans" cxnId="{04842CFE-8BA0-421D-B780-5CCF02621495}">
      <dgm:prSet/>
      <dgm:spPr/>
      <dgm:t>
        <a:bodyPr/>
        <a:lstStyle/>
        <a:p>
          <a:endParaRPr lang="en-US"/>
        </a:p>
      </dgm:t>
    </dgm:pt>
    <dgm:pt modelId="{40D754BB-BB36-40CE-9381-E64031768303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I wrote the report</a:t>
          </a:r>
        </a:p>
      </dgm:t>
    </dgm:pt>
    <dgm:pt modelId="{CB51CA2D-E972-4777-B8A2-50E19A3F43E5}" type="parTrans" cxnId="{8E42CE1B-1154-44CD-B240-417E1BD54D2D}">
      <dgm:prSet/>
      <dgm:spPr/>
      <dgm:t>
        <a:bodyPr/>
        <a:lstStyle/>
        <a:p>
          <a:endParaRPr lang="en-US"/>
        </a:p>
      </dgm:t>
    </dgm:pt>
    <dgm:pt modelId="{FA6380FE-4272-4BC6-AF1F-1979BD6DD70E}" type="sibTrans" cxnId="{8E42CE1B-1154-44CD-B240-417E1BD54D2D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35FB8D18-22E0-45BD-93A0-9D1E12269813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S+V+O</a:t>
          </a:r>
        </a:p>
      </dgm:t>
    </dgm:pt>
    <dgm:pt modelId="{3B92CDBF-4663-4820-8B72-864FAD3C628A}" type="parTrans" cxnId="{8E93C5BC-89F8-4E57-8277-F9189679EE9B}">
      <dgm:prSet/>
      <dgm:spPr/>
      <dgm:t>
        <a:bodyPr/>
        <a:lstStyle/>
        <a:p>
          <a:endParaRPr lang="en-US"/>
        </a:p>
      </dgm:t>
    </dgm:pt>
    <dgm:pt modelId="{06501DF3-E484-4BE5-B40D-A1CE6DD20065}" type="sibTrans" cxnId="{8E93C5BC-89F8-4E57-8277-F9189679EE9B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8F1416AC-9DD6-4600-8FED-87421AC70D56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Passive</a:t>
          </a:r>
        </a:p>
      </dgm:t>
    </dgm:pt>
    <dgm:pt modelId="{E6863B1C-1D1F-4DD9-B749-796EEB97C310}" type="parTrans" cxnId="{5F3562C6-5E5A-48BF-B9AB-CF8432FA32A5}">
      <dgm:prSet/>
      <dgm:spPr/>
      <dgm:t>
        <a:bodyPr/>
        <a:lstStyle/>
        <a:p>
          <a:endParaRPr lang="en-US"/>
        </a:p>
      </dgm:t>
    </dgm:pt>
    <dgm:pt modelId="{BFEEDA18-A4C7-478D-A4F9-647647356C4A}" type="sibTrans" cxnId="{5F3562C6-5E5A-48BF-B9AB-CF8432FA32A5}">
      <dgm:prSet/>
      <dgm:spPr/>
      <dgm:t>
        <a:bodyPr/>
        <a:lstStyle/>
        <a:p>
          <a:endParaRPr lang="en-US"/>
        </a:p>
      </dgm:t>
    </dgm:pt>
    <dgm:pt modelId="{9ED47256-6C22-4995-9381-F17C4936AD27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The report was written by me.</a:t>
          </a:r>
        </a:p>
      </dgm:t>
    </dgm:pt>
    <dgm:pt modelId="{A5F2E065-323E-4B90-9336-84A4645BC52D}" type="parTrans" cxnId="{F367E242-1C20-41CC-989B-A751747BCB34}">
      <dgm:prSet/>
      <dgm:spPr/>
      <dgm:t>
        <a:bodyPr/>
        <a:lstStyle/>
        <a:p>
          <a:endParaRPr lang="en-US"/>
        </a:p>
      </dgm:t>
    </dgm:pt>
    <dgm:pt modelId="{4963E780-E248-41B8-B0FF-0EDEB08ECAD8}" type="sibTrans" cxnId="{F367E242-1C20-41CC-989B-A751747BCB34}">
      <dgm:prSet/>
      <dgm:spPr/>
      <dgm:t>
        <a:bodyPr/>
        <a:lstStyle/>
        <a:p>
          <a:endParaRPr lang="en-US"/>
        </a:p>
      </dgm:t>
    </dgm:pt>
    <dgm:pt modelId="{CDA64A25-D7A6-4840-AD9D-957836D6ADC9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lnSpc>
              <a:spcPct val="100000"/>
            </a:lnSpc>
          </a:pPr>
          <a:r>
            <a:rPr lang="en-US" dirty="0" err="1"/>
            <a:t>O+V+by+S</a:t>
          </a:r>
          <a:endParaRPr lang="en-US" dirty="0"/>
        </a:p>
      </dgm:t>
    </dgm:pt>
    <dgm:pt modelId="{3D62795B-2DAF-4EE9-BBE9-66F0F01A7A54}" type="parTrans" cxnId="{7E817154-C936-44CD-8FA3-3947252513B2}">
      <dgm:prSet/>
      <dgm:spPr/>
      <dgm:t>
        <a:bodyPr/>
        <a:lstStyle/>
        <a:p>
          <a:endParaRPr lang="en-US"/>
        </a:p>
      </dgm:t>
    </dgm:pt>
    <dgm:pt modelId="{623F8840-0077-4FD8-89D9-3FEBD461DFBE}" type="sibTrans" cxnId="{7E817154-C936-44CD-8FA3-3947252513B2}">
      <dgm:prSet/>
      <dgm:spPr/>
      <dgm:t>
        <a:bodyPr/>
        <a:lstStyle/>
        <a:p>
          <a:endParaRPr lang="en-US"/>
        </a:p>
      </dgm:t>
    </dgm:pt>
    <dgm:pt modelId="{0233A736-367A-474D-8C85-0B3AC58AF714}" type="pres">
      <dgm:prSet presAssocID="{8FEFBBB2-56B8-47EF-8458-116097904C69}" presName="Name0" presStyleCnt="0">
        <dgm:presLayoutVars>
          <dgm:dir/>
          <dgm:resizeHandles val="exact"/>
        </dgm:presLayoutVars>
      </dgm:prSet>
      <dgm:spPr/>
    </dgm:pt>
    <dgm:pt modelId="{E055F5FC-E41E-4542-888F-3ED83E1B0AAC}" type="pres">
      <dgm:prSet presAssocID="{775F7281-34C6-435E-93DB-CC27BEBA94C6}" presName="node" presStyleLbl="node1" presStyleIdx="0" presStyleCnt="4">
        <dgm:presLayoutVars>
          <dgm:bulletEnabled val="1"/>
        </dgm:presLayoutVars>
      </dgm:prSet>
      <dgm:spPr/>
    </dgm:pt>
    <dgm:pt modelId="{22EA5ECF-1EEB-4DD6-AC96-DA3CF02ADB0E}" type="pres">
      <dgm:prSet presAssocID="{051331E0-4A15-403F-83A3-AF87DC3CF200}" presName="sibTrans" presStyleLbl="sibTrans1D1" presStyleIdx="0" presStyleCnt="3"/>
      <dgm:spPr/>
    </dgm:pt>
    <dgm:pt modelId="{F319B8C5-E943-440F-8C11-573D6693859B}" type="pres">
      <dgm:prSet presAssocID="{051331E0-4A15-403F-83A3-AF87DC3CF200}" presName="connectorText" presStyleLbl="sibTrans1D1" presStyleIdx="0" presStyleCnt="3"/>
      <dgm:spPr/>
    </dgm:pt>
    <dgm:pt modelId="{7A0CE03B-D206-4E4A-89AB-397C5CB8A2C0}" type="pres">
      <dgm:prSet presAssocID="{40D754BB-BB36-40CE-9381-E64031768303}" presName="node" presStyleLbl="node1" presStyleIdx="1" presStyleCnt="4">
        <dgm:presLayoutVars>
          <dgm:bulletEnabled val="1"/>
        </dgm:presLayoutVars>
      </dgm:prSet>
      <dgm:spPr/>
    </dgm:pt>
    <dgm:pt modelId="{F9BBAFEE-FA29-48A7-A0BF-FB4B68274A77}" type="pres">
      <dgm:prSet presAssocID="{FA6380FE-4272-4BC6-AF1F-1979BD6DD70E}" presName="sibTrans" presStyleLbl="sibTrans1D1" presStyleIdx="1" presStyleCnt="3"/>
      <dgm:spPr/>
    </dgm:pt>
    <dgm:pt modelId="{7D8143FE-F6EE-4B8D-9C49-211B83D4BB76}" type="pres">
      <dgm:prSet presAssocID="{FA6380FE-4272-4BC6-AF1F-1979BD6DD70E}" presName="connectorText" presStyleLbl="sibTrans1D1" presStyleIdx="1" presStyleCnt="3"/>
      <dgm:spPr/>
    </dgm:pt>
    <dgm:pt modelId="{85053067-DBCF-43A1-A781-B1287085407E}" type="pres">
      <dgm:prSet presAssocID="{35FB8D18-22E0-45BD-93A0-9D1E12269813}" presName="node" presStyleLbl="node1" presStyleIdx="2" presStyleCnt="4">
        <dgm:presLayoutVars>
          <dgm:bulletEnabled val="1"/>
        </dgm:presLayoutVars>
      </dgm:prSet>
      <dgm:spPr/>
    </dgm:pt>
    <dgm:pt modelId="{12FC34B4-E7EC-42A5-8D60-AED83AE55260}" type="pres">
      <dgm:prSet presAssocID="{06501DF3-E484-4BE5-B40D-A1CE6DD20065}" presName="sibTrans" presStyleLbl="sibTrans1D1" presStyleIdx="2" presStyleCnt="3"/>
      <dgm:spPr/>
    </dgm:pt>
    <dgm:pt modelId="{255C3517-3737-4FFC-8918-9DC549683BD6}" type="pres">
      <dgm:prSet presAssocID="{06501DF3-E484-4BE5-B40D-A1CE6DD20065}" presName="connectorText" presStyleLbl="sibTrans1D1" presStyleIdx="2" presStyleCnt="3"/>
      <dgm:spPr/>
    </dgm:pt>
    <dgm:pt modelId="{F97C57B8-BB6A-431A-AE3D-EA27E6A6F2BA}" type="pres">
      <dgm:prSet presAssocID="{8F1416AC-9DD6-4600-8FED-87421AC70D56}" presName="node" presStyleLbl="node1" presStyleIdx="3" presStyleCnt="4">
        <dgm:presLayoutVars>
          <dgm:bulletEnabled val="1"/>
        </dgm:presLayoutVars>
      </dgm:prSet>
      <dgm:spPr/>
    </dgm:pt>
  </dgm:ptLst>
  <dgm:cxnLst>
    <dgm:cxn modelId="{1D07FF03-4BE6-478A-840C-52592ED1AA66}" type="presOf" srcId="{CDA64A25-D7A6-4840-AD9D-957836D6ADC9}" destId="{F97C57B8-BB6A-431A-AE3D-EA27E6A6F2BA}" srcOrd="0" destOrd="2" presId="urn:microsoft.com/office/officeart/2005/8/layout/bProcess3"/>
    <dgm:cxn modelId="{B8E09F0D-2BC0-455F-AF39-756CF27298F1}" type="presOf" srcId="{051331E0-4A15-403F-83A3-AF87DC3CF200}" destId="{F319B8C5-E943-440F-8C11-573D6693859B}" srcOrd="1" destOrd="0" presId="urn:microsoft.com/office/officeart/2005/8/layout/bProcess3"/>
    <dgm:cxn modelId="{8E42CE1B-1154-44CD-B240-417E1BD54D2D}" srcId="{8FEFBBB2-56B8-47EF-8458-116097904C69}" destId="{40D754BB-BB36-40CE-9381-E64031768303}" srcOrd="1" destOrd="0" parTransId="{CB51CA2D-E972-4777-B8A2-50E19A3F43E5}" sibTransId="{FA6380FE-4272-4BC6-AF1F-1979BD6DD70E}"/>
    <dgm:cxn modelId="{C70E6B1F-37A2-4C62-9EB6-2AF8BF2DC206}" type="presOf" srcId="{8F1416AC-9DD6-4600-8FED-87421AC70D56}" destId="{F97C57B8-BB6A-431A-AE3D-EA27E6A6F2BA}" srcOrd="0" destOrd="0" presId="urn:microsoft.com/office/officeart/2005/8/layout/bProcess3"/>
    <dgm:cxn modelId="{88488220-A715-4EF9-8C1F-29DC5B0D2A41}" type="presOf" srcId="{D3A221D2-4E01-4A55-B6D2-C2764BDB848E}" destId="{E055F5FC-E41E-4542-888F-3ED83E1B0AAC}" srcOrd="0" destOrd="1" presId="urn:microsoft.com/office/officeart/2005/8/layout/bProcess3"/>
    <dgm:cxn modelId="{60BE7B26-D3FB-48B5-9E76-E4A67BE7A934}" srcId="{775F7281-34C6-435E-93DB-CC27BEBA94C6}" destId="{D3A221D2-4E01-4A55-B6D2-C2764BDB848E}" srcOrd="0" destOrd="0" parTransId="{C295DDEE-E73D-4E1C-A8CC-B733D0DAF3AB}" sibTransId="{A6E02A54-2C40-409B-BAC6-C51FAA15189A}"/>
    <dgm:cxn modelId="{7440EA2B-C5F4-43CF-8155-015E298F21D6}" type="presOf" srcId="{9ED47256-6C22-4995-9381-F17C4936AD27}" destId="{F97C57B8-BB6A-431A-AE3D-EA27E6A6F2BA}" srcOrd="0" destOrd="1" presId="urn:microsoft.com/office/officeart/2005/8/layout/bProcess3"/>
    <dgm:cxn modelId="{FEA4B42D-35FF-47CA-B9E3-ED3BBD90B374}" type="presOf" srcId="{FA6380FE-4272-4BC6-AF1F-1979BD6DD70E}" destId="{F9BBAFEE-FA29-48A7-A0BF-FB4B68274A77}" srcOrd="0" destOrd="0" presId="urn:microsoft.com/office/officeart/2005/8/layout/bProcess3"/>
    <dgm:cxn modelId="{27F5E430-F9A6-4623-B85C-F54BA2E17C25}" type="presOf" srcId="{40D754BB-BB36-40CE-9381-E64031768303}" destId="{7A0CE03B-D206-4E4A-89AB-397C5CB8A2C0}" srcOrd="0" destOrd="0" presId="urn:microsoft.com/office/officeart/2005/8/layout/bProcess3"/>
    <dgm:cxn modelId="{F367E242-1C20-41CC-989B-A751747BCB34}" srcId="{8F1416AC-9DD6-4600-8FED-87421AC70D56}" destId="{9ED47256-6C22-4995-9381-F17C4936AD27}" srcOrd="0" destOrd="0" parTransId="{A5F2E065-323E-4B90-9336-84A4645BC52D}" sibTransId="{4963E780-E248-41B8-B0FF-0EDEB08ECAD8}"/>
    <dgm:cxn modelId="{7E817154-C936-44CD-8FA3-3947252513B2}" srcId="{8F1416AC-9DD6-4600-8FED-87421AC70D56}" destId="{CDA64A25-D7A6-4840-AD9D-957836D6ADC9}" srcOrd="1" destOrd="0" parTransId="{3D62795B-2DAF-4EE9-BBE9-66F0F01A7A54}" sibTransId="{623F8840-0077-4FD8-89D9-3FEBD461DFBE}"/>
    <dgm:cxn modelId="{5A78EA8C-2A58-43A0-BE42-15EBEF5DC8DD}" type="presOf" srcId="{35FB8D18-22E0-45BD-93A0-9D1E12269813}" destId="{85053067-DBCF-43A1-A781-B1287085407E}" srcOrd="0" destOrd="0" presId="urn:microsoft.com/office/officeart/2005/8/layout/bProcess3"/>
    <dgm:cxn modelId="{9FB5CDB2-617B-4194-996D-645EC3097E39}" type="presOf" srcId="{1ACD18B7-C890-49AF-BC90-F762343B0BFA}" destId="{E055F5FC-E41E-4542-888F-3ED83E1B0AAC}" srcOrd="0" destOrd="2" presId="urn:microsoft.com/office/officeart/2005/8/layout/bProcess3"/>
    <dgm:cxn modelId="{064A89B8-F1F6-4745-95E5-C67B23CF00B7}" type="presOf" srcId="{FA6380FE-4272-4BC6-AF1F-1979BD6DD70E}" destId="{7D8143FE-F6EE-4B8D-9C49-211B83D4BB76}" srcOrd="1" destOrd="0" presId="urn:microsoft.com/office/officeart/2005/8/layout/bProcess3"/>
    <dgm:cxn modelId="{8E93C5BC-89F8-4E57-8277-F9189679EE9B}" srcId="{8FEFBBB2-56B8-47EF-8458-116097904C69}" destId="{35FB8D18-22E0-45BD-93A0-9D1E12269813}" srcOrd="2" destOrd="0" parTransId="{3B92CDBF-4663-4820-8B72-864FAD3C628A}" sibTransId="{06501DF3-E484-4BE5-B40D-A1CE6DD20065}"/>
    <dgm:cxn modelId="{5F3562C6-5E5A-48BF-B9AB-CF8432FA32A5}" srcId="{8FEFBBB2-56B8-47EF-8458-116097904C69}" destId="{8F1416AC-9DD6-4600-8FED-87421AC70D56}" srcOrd="3" destOrd="0" parTransId="{E6863B1C-1D1F-4DD9-B749-796EEB97C310}" sibTransId="{BFEEDA18-A4C7-478D-A4F9-647647356C4A}"/>
    <dgm:cxn modelId="{D02972CC-31D4-4554-B62F-ADFF063112E8}" srcId="{8FEFBBB2-56B8-47EF-8458-116097904C69}" destId="{775F7281-34C6-435E-93DB-CC27BEBA94C6}" srcOrd="0" destOrd="0" parTransId="{1EE8DF59-9999-43E1-B362-EBDC110AC8E7}" sibTransId="{051331E0-4A15-403F-83A3-AF87DC3CF200}"/>
    <dgm:cxn modelId="{15F2FAD3-2583-4FFF-B24B-BCAB4DF4476B}" type="presOf" srcId="{06501DF3-E484-4BE5-B40D-A1CE6DD20065}" destId="{12FC34B4-E7EC-42A5-8D60-AED83AE55260}" srcOrd="0" destOrd="0" presId="urn:microsoft.com/office/officeart/2005/8/layout/bProcess3"/>
    <dgm:cxn modelId="{081E77D5-5E3D-455A-A569-26B481F920EE}" type="presOf" srcId="{06501DF3-E484-4BE5-B40D-A1CE6DD20065}" destId="{255C3517-3737-4FFC-8918-9DC549683BD6}" srcOrd="1" destOrd="0" presId="urn:microsoft.com/office/officeart/2005/8/layout/bProcess3"/>
    <dgm:cxn modelId="{E1309AE2-1C2D-4777-9FEB-1579DB8ACB37}" type="presOf" srcId="{051331E0-4A15-403F-83A3-AF87DC3CF200}" destId="{22EA5ECF-1EEB-4DD6-AC96-DA3CF02ADB0E}" srcOrd="0" destOrd="0" presId="urn:microsoft.com/office/officeart/2005/8/layout/bProcess3"/>
    <dgm:cxn modelId="{D8C5F8E6-F856-4CCD-93A6-379C22EE6E57}" type="presOf" srcId="{8FEFBBB2-56B8-47EF-8458-116097904C69}" destId="{0233A736-367A-474D-8C85-0B3AC58AF714}" srcOrd="0" destOrd="0" presId="urn:microsoft.com/office/officeart/2005/8/layout/bProcess3"/>
    <dgm:cxn modelId="{FB5A4EE7-3FEF-4D98-891A-6D1D39F3C1FC}" type="presOf" srcId="{775F7281-34C6-435E-93DB-CC27BEBA94C6}" destId="{E055F5FC-E41E-4542-888F-3ED83E1B0AAC}" srcOrd="0" destOrd="0" presId="urn:microsoft.com/office/officeart/2005/8/layout/bProcess3"/>
    <dgm:cxn modelId="{04842CFE-8BA0-421D-B780-5CCF02621495}" srcId="{775F7281-34C6-435E-93DB-CC27BEBA94C6}" destId="{1ACD18B7-C890-49AF-BC90-F762343B0BFA}" srcOrd="1" destOrd="0" parTransId="{5177AE57-07FB-4903-8394-FE3EB8BA4D31}" sibTransId="{70CBF1FF-317A-45E2-AA66-49EB29A4E56A}"/>
    <dgm:cxn modelId="{001D1ACB-C6DC-41CF-9B5E-5E061990348E}" type="presParOf" srcId="{0233A736-367A-474D-8C85-0B3AC58AF714}" destId="{E055F5FC-E41E-4542-888F-3ED83E1B0AAC}" srcOrd="0" destOrd="0" presId="urn:microsoft.com/office/officeart/2005/8/layout/bProcess3"/>
    <dgm:cxn modelId="{82665B04-48F0-4AC0-9F73-8C007E7BEAAA}" type="presParOf" srcId="{0233A736-367A-474D-8C85-0B3AC58AF714}" destId="{22EA5ECF-1EEB-4DD6-AC96-DA3CF02ADB0E}" srcOrd="1" destOrd="0" presId="urn:microsoft.com/office/officeart/2005/8/layout/bProcess3"/>
    <dgm:cxn modelId="{01D2F35B-43CD-4044-B34A-49E5B7A7CC61}" type="presParOf" srcId="{22EA5ECF-1EEB-4DD6-AC96-DA3CF02ADB0E}" destId="{F319B8C5-E943-440F-8C11-573D6693859B}" srcOrd="0" destOrd="0" presId="urn:microsoft.com/office/officeart/2005/8/layout/bProcess3"/>
    <dgm:cxn modelId="{BB263C9C-9FEC-4BAE-A5B8-F83A0EFC9EFE}" type="presParOf" srcId="{0233A736-367A-474D-8C85-0B3AC58AF714}" destId="{7A0CE03B-D206-4E4A-89AB-397C5CB8A2C0}" srcOrd="2" destOrd="0" presId="urn:microsoft.com/office/officeart/2005/8/layout/bProcess3"/>
    <dgm:cxn modelId="{8A6D6F68-2034-4B87-9E3E-0002082BA147}" type="presParOf" srcId="{0233A736-367A-474D-8C85-0B3AC58AF714}" destId="{F9BBAFEE-FA29-48A7-A0BF-FB4B68274A77}" srcOrd="3" destOrd="0" presId="urn:microsoft.com/office/officeart/2005/8/layout/bProcess3"/>
    <dgm:cxn modelId="{7FD3A8C8-D2CF-4271-94EE-C78A01CAB194}" type="presParOf" srcId="{F9BBAFEE-FA29-48A7-A0BF-FB4B68274A77}" destId="{7D8143FE-F6EE-4B8D-9C49-211B83D4BB76}" srcOrd="0" destOrd="0" presId="urn:microsoft.com/office/officeart/2005/8/layout/bProcess3"/>
    <dgm:cxn modelId="{51455330-18E0-4F5B-8553-76FCE9549B57}" type="presParOf" srcId="{0233A736-367A-474D-8C85-0B3AC58AF714}" destId="{85053067-DBCF-43A1-A781-B1287085407E}" srcOrd="4" destOrd="0" presId="urn:microsoft.com/office/officeart/2005/8/layout/bProcess3"/>
    <dgm:cxn modelId="{0344F486-C74F-4E58-8EE7-BC3BE39FDD41}" type="presParOf" srcId="{0233A736-367A-474D-8C85-0B3AC58AF714}" destId="{12FC34B4-E7EC-42A5-8D60-AED83AE55260}" srcOrd="5" destOrd="0" presId="urn:microsoft.com/office/officeart/2005/8/layout/bProcess3"/>
    <dgm:cxn modelId="{675DAFCC-0942-4AC2-8EF5-A958EC54B3E8}" type="presParOf" srcId="{12FC34B4-E7EC-42A5-8D60-AED83AE55260}" destId="{255C3517-3737-4FFC-8918-9DC549683BD6}" srcOrd="0" destOrd="0" presId="urn:microsoft.com/office/officeart/2005/8/layout/bProcess3"/>
    <dgm:cxn modelId="{FE783F30-F1A0-4D31-8491-0D8DA44A2C11}" type="presParOf" srcId="{0233A736-367A-474D-8C85-0B3AC58AF714}" destId="{F97C57B8-BB6A-431A-AE3D-EA27E6A6F2BA}" srcOrd="6" destOrd="0" presId="urn:microsoft.com/office/officeart/2005/8/layout/bProcess3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413E0-31DF-47C1-9FFC-077DF5D8A3D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8A98E-3A97-424B-B056-34528CD4BB08}">
      <dgm:prSet phldrT="[Text]" custT="1"/>
      <dgm:spPr/>
      <dgm:t>
        <a:bodyPr/>
        <a:lstStyle/>
        <a:p>
          <a:r>
            <a:rPr lang="en-US" sz="2400"/>
            <a:t>Do not use you in formal reports</a:t>
          </a:r>
        </a:p>
      </dgm:t>
    </dgm:pt>
    <dgm:pt modelId="{C775511C-A065-4FDD-B99B-292BE0337589}" type="parTrans" cxnId="{7CC9F320-962F-430A-8A53-790C2540BE4C}">
      <dgm:prSet/>
      <dgm:spPr/>
      <dgm:t>
        <a:bodyPr/>
        <a:lstStyle/>
        <a:p>
          <a:endParaRPr lang="en-US"/>
        </a:p>
      </dgm:t>
    </dgm:pt>
    <dgm:pt modelId="{60850F3A-F705-4A31-86B0-6A1812EF5BFB}" type="sibTrans" cxnId="{7CC9F320-962F-430A-8A53-790C2540BE4C}">
      <dgm:prSet custT="1"/>
      <dgm:spPr/>
      <dgm:t>
        <a:bodyPr/>
        <a:lstStyle/>
        <a:p>
          <a:endParaRPr lang="en-US" sz="2400"/>
        </a:p>
      </dgm:t>
    </dgm:pt>
    <dgm:pt modelId="{CEBE9A68-585E-4109-9189-374817DC3E29}">
      <dgm:prSet phldrT="[Text]" custT="1"/>
      <dgm:spPr/>
      <dgm:t>
        <a:bodyPr/>
        <a:lstStyle/>
        <a:p>
          <a:r>
            <a:rPr lang="en-US" sz="2400" dirty="0"/>
            <a:t>Use you to mean “the reader”</a:t>
          </a:r>
        </a:p>
      </dgm:t>
    </dgm:pt>
    <dgm:pt modelId="{F8436E5E-22F0-4985-996F-27688C299CAE}" type="parTrans" cxnId="{47AB21AA-2DF8-44A7-A1BA-C946DBC42ABE}">
      <dgm:prSet/>
      <dgm:spPr/>
      <dgm:t>
        <a:bodyPr/>
        <a:lstStyle/>
        <a:p>
          <a:endParaRPr lang="en-US"/>
        </a:p>
      </dgm:t>
    </dgm:pt>
    <dgm:pt modelId="{D97D91CB-2F7F-42DE-87BF-E1716E711A8B}" type="sibTrans" cxnId="{47AB21AA-2DF8-44A7-A1BA-C946DBC42ABE}">
      <dgm:prSet custT="1"/>
      <dgm:spPr/>
      <dgm:t>
        <a:bodyPr/>
        <a:lstStyle/>
        <a:p>
          <a:endParaRPr lang="en-US" sz="2400"/>
        </a:p>
      </dgm:t>
    </dgm:pt>
    <dgm:pt modelId="{14DEE5F4-6E4A-4344-BC08-ADDDD27B0614}">
      <dgm:prSet phldrT="[Text]" custT="1"/>
      <dgm:spPr/>
      <dgm:t>
        <a:bodyPr/>
        <a:lstStyle/>
        <a:p>
          <a:r>
            <a:rPr lang="en-US" sz="2400" dirty="0"/>
            <a:t>it should not mean “I,” or a very informal  substitute for “the” or “a”</a:t>
          </a:r>
        </a:p>
      </dgm:t>
    </dgm:pt>
    <dgm:pt modelId="{C9644FD9-CC85-4A9A-984D-9EBF6E276FD2}" type="parTrans" cxnId="{C5D8C452-AA36-414B-9105-9B0CD24C7BC9}">
      <dgm:prSet/>
      <dgm:spPr/>
      <dgm:t>
        <a:bodyPr/>
        <a:lstStyle/>
        <a:p>
          <a:endParaRPr lang="en-US"/>
        </a:p>
      </dgm:t>
    </dgm:pt>
    <dgm:pt modelId="{82BC552C-5600-4349-893B-85556DD145B5}" type="sibTrans" cxnId="{C5D8C452-AA36-414B-9105-9B0CD24C7BC9}">
      <dgm:prSet custT="1"/>
      <dgm:spPr/>
      <dgm:t>
        <a:bodyPr/>
        <a:lstStyle/>
        <a:p>
          <a:endParaRPr lang="en-US" sz="2400"/>
        </a:p>
      </dgm:t>
    </dgm:pt>
    <dgm:pt modelId="{5F892863-E156-4546-80E2-6AFCDABE8530}">
      <dgm:prSet phldrT="[Text]" custT="1"/>
      <dgm:spPr/>
      <dgm:t>
        <a:bodyPr/>
        <a:lstStyle/>
        <a:p>
          <a:r>
            <a:rPr lang="en-US" sz="2400" dirty="0"/>
            <a:t>I knew when I took the training course that you must experience the problems firsthand.</a:t>
          </a:r>
        </a:p>
      </dgm:t>
    </dgm:pt>
    <dgm:pt modelId="{65E2EBFD-4FAC-4459-96D0-723834B14543}" type="parTrans" cxnId="{9B3E1FEA-4EF6-4BF2-8050-5C450B3F5D2A}">
      <dgm:prSet/>
      <dgm:spPr/>
      <dgm:t>
        <a:bodyPr/>
        <a:lstStyle/>
        <a:p>
          <a:endParaRPr lang="en-US"/>
        </a:p>
      </dgm:t>
    </dgm:pt>
    <dgm:pt modelId="{8DFCD81E-582A-48F0-AD5B-EAB0613396FC}" type="sibTrans" cxnId="{9B3E1FEA-4EF6-4BF2-8050-5C450B3F5D2A}">
      <dgm:prSet custT="1"/>
      <dgm:spPr/>
      <dgm:t>
        <a:bodyPr/>
        <a:lstStyle/>
        <a:p>
          <a:endParaRPr lang="en-US" sz="2400"/>
        </a:p>
      </dgm:t>
    </dgm:pt>
    <dgm:pt modelId="{0710083C-83AB-40C1-AF25-58E69E37B8B9}">
      <dgm:prSet phldrT="[Text]" custT="1"/>
      <dgm:spPr/>
      <dgm:t>
        <a:bodyPr/>
        <a:lstStyle/>
        <a:p>
          <a:r>
            <a:rPr lang="en-US" sz="2400" dirty="0"/>
            <a:t>I knew when I took the training course that I needed to experience the problems firsthand.</a:t>
          </a:r>
        </a:p>
      </dgm:t>
    </dgm:pt>
    <dgm:pt modelId="{05F21BFA-DDF0-4273-9A83-D71203574A6C}" type="parTrans" cxnId="{F24A98CF-4FB2-4E72-94EA-1CD240702AB0}">
      <dgm:prSet/>
      <dgm:spPr/>
      <dgm:t>
        <a:bodyPr/>
        <a:lstStyle/>
        <a:p>
          <a:endParaRPr lang="en-US"/>
        </a:p>
      </dgm:t>
    </dgm:pt>
    <dgm:pt modelId="{0F46DB6D-819D-4702-8BA8-085015C93612}" type="sibTrans" cxnId="{F24A98CF-4FB2-4E72-94EA-1CD240702AB0}">
      <dgm:prSet custT="1"/>
      <dgm:spPr/>
      <dgm:t>
        <a:bodyPr/>
        <a:lstStyle/>
        <a:p>
          <a:endParaRPr lang="en-US" sz="2400"/>
        </a:p>
      </dgm:t>
    </dgm:pt>
    <dgm:pt modelId="{D913F2E6-4C45-469A-AD87-5E7C814FB19E}">
      <dgm:prSet phldrT="[Text]" custT="1"/>
      <dgm:spPr/>
      <dgm:t>
        <a:bodyPr/>
        <a:lstStyle/>
        <a:p>
          <a:r>
            <a:rPr lang="en-US" sz="2400"/>
            <a:t>Incorrect as “I”</a:t>
          </a:r>
          <a:endParaRPr lang="en-US" sz="2400" dirty="0"/>
        </a:p>
      </dgm:t>
    </dgm:pt>
    <dgm:pt modelId="{057A57A0-0741-48A2-ABAA-663E941ECE55}" type="parTrans" cxnId="{7C51B1AB-3549-46B3-B192-5F5391DB6DB9}">
      <dgm:prSet/>
      <dgm:spPr/>
      <dgm:t>
        <a:bodyPr/>
        <a:lstStyle/>
        <a:p>
          <a:endParaRPr lang="en-US"/>
        </a:p>
      </dgm:t>
    </dgm:pt>
    <dgm:pt modelId="{69807ACB-7F0C-4349-8FBF-E03E2341A7F0}" type="sibTrans" cxnId="{7C51B1AB-3549-46B3-B192-5F5391DB6DB9}">
      <dgm:prSet custT="1"/>
      <dgm:spPr/>
      <dgm:t>
        <a:bodyPr/>
        <a:lstStyle/>
        <a:p>
          <a:endParaRPr lang="en-US" sz="2400"/>
        </a:p>
      </dgm:t>
    </dgm:pt>
    <dgm:pt modelId="{8AC1AE8A-FC4F-4E4D-AF31-DB163F488C54}">
      <dgm:prSet phldrT="[Text]" custT="1"/>
      <dgm:spPr/>
      <dgm:t>
        <a:bodyPr/>
        <a:lstStyle/>
        <a:p>
          <a:r>
            <a:rPr lang="en-US" sz="2400"/>
            <a:t>Correct</a:t>
          </a:r>
          <a:endParaRPr lang="en-US" sz="2400" dirty="0"/>
        </a:p>
      </dgm:t>
    </dgm:pt>
    <dgm:pt modelId="{6D2220C1-1428-4602-8009-5D9C6B4EA305}" type="parTrans" cxnId="{87B34A5A-A534-4213-B52B-ED954340E3BA}">
      <dgm:prSet/>
      <dgm:spPr/>
      <dgm:t>
        <a:bodyPr/>
        <a:lstStyle/>
        <a:p>
          <a:endParaRPr lang="en-US"/>
        </a:p>
      </dgm:t>
    </dgm:pt>
    <dgm:pt modelId="{2F9B1190-6E2D-433E-8E77-1FB5392973B6}" type="sibTrans" cxnId="{87B34A5A-A534-4213-B52B-ED954340E3BA}">
      <dgm:prSet/>
      <dgm:spPr/>
      <dgm:t>
        <a:bodyPr/>
        <a:lstStyle/>
        <a:p>
          <a:endParaRPr lang="en-US"/>
        </a:p>
      </dgm:t>
    </dgm:pt>
    <dgm:pt modelId="{CB451719-1267-43B3-B72F-7E540DE22A79}" type="pres">
      <dgm:prSet presAssocID="{CD8413E0-31DF-47C1-9FFC-077DF5D8A3D1}" presName="Name0" presStyleCnt="0">
        <dgm:presLayoutVars>
          <dgm:dir/>
          <dgm:resizeHandles val="exact"/>
        </dgm:presLayoutVars>
      </dgm:prSet>
      <dgm:spPr/>
    </dgm:pt>
    <dgm:pt modelId="{FA4E35B5-4594-477F-9298-F24C47C1B69C}" type="pres">
      <dgm:prSet presAssocID="{E2F8A98E-3A97-424B-B056-34528CD4BB08}" presName="node" presStyleLbl="node1" presStyleIdx="0" presStyleCnt="7">
        <dgm:presLayoutVars>
          <dgm:bulletEnabled val="1"/>
        </dgm:presLayoutVars>
      </dgm:prSet>
      <dgm:spPr/>
    </dgm:pt>
    <dgm:pt modelId="{2204C51D-23E7-45BE-897D-629A97E5956A}" type="pres">
      <dgm:prSet presAssocID="{60850F3A-F705-4A31-86B0-6A1812EF5BFB}" presName="sibTrans" presStyleLbl="sibTrans1D1" presStyleIdx="0" presStyleCnt="6"/>
      <dgm:spPr/>
    </dgm:pt>
    <dgm:pt modelId="{D2258070-05F1-4975-9AB5-7A206F7C0BC8}" type="pres">
      <dgm:prSet presAssocID="{60850F3A-F705-4A31-86B0-6A1812EF5BFB}" presName="connectorText" presStyleLbl="sibTrans1D1" presStyleIdx="0" presStyleCnt="6"/>
      <dgm:spPr/>
    </dgm:pt>
    <dgm:pt modelId="{DF6748A2-9F21-4A2D-9C69-265457105C08}" type="pres">
      <dgm:prSet presAssocID="{CEBE9A68-585E-4109-9189-374817DC3E29}" presName="node" presStyleLbl="node1" presStyleIdx="1" presStyleCnt="7">
        <dgm:presLayoutVars>
          <dgm:bulletEnabled val="1"/>
        </dgm:presLayoutVars>
      </dgm:prSet>
      <dgm:spPr/>
    </dgm:pt>
    <dgm:pt modelId="{98ACA814-1029-4FA7-A516-4149033F6734}" type="pres">
      <dgm:prSet presAssocID="{D97D91CB-2F7F-42DE-87BF-E1716E711A8B}" presName="sibTrans" presStyleLbl="sibTrans1D1" presStyleIdx="1" presStyleCnt="6"/>
      <dgm:spPr/>
    </dgm:pt>
    <dgm:pt modelId="{7080A65D-94AE-4B4C-8C12-A698BA77B1C1}" type="pres">
      <dgm:prSet presAssocID="{D97D91CB-2F7F-42DE-87BF-E1716E711A8B}" presName="connectorText" presStyleLbl="sibTrans1D1" presStyleIdx="1" presStyleCnt="6"/>
      <dgm:spPr/>
    </dgm:pt>
    <dgm:pt modelId="{3E93C4CF-6358-458C-B4BF-1D4A2BF54DB9}" type="pres">
      <dgm:prSet presAssocID="{14DEE5F4-6E4A-4344-BC08-ADDDD27B0614}" presName="node" presStyleLbl="node1" presStyleIdx="2" presStyleCnt="7" custScaleY="154426">
        <dgm:presLayoutVars>
          <dgm:bulletEnabled val="1"/>
        </dgm:presLayoutVars>
      </dgm:prSet>
      <dgm:spPr/>
    </dgm:pt>
    <dgm:pt modelId="{19A88C7D-B410-4D61-8AB1-E77A8B96D572}" type="pres">
      <dgm:prSet presAssocID="{82BC552C-5600-4349-893B-85556DD145B5}" presName="sibTrans" presStyleLbl="sibTrans1D1" presStyleIdx="2" presStyleCnt="6"/>
      <dgm:spPr/>
    </dgm:pt>
    <dgm:pt modelId="{15FC0BC3-D56A-4A7A-8A35-E02BBB5190C7}" type="pres">
      <dgm:prSet presAssocID="{82BC552C-5600-4349-893B-85556DD145B5}" presName="connectorText" presStyleLbl="sibTrans1D1" presStyleIdx="2" presStyleCnt="6"/>
      <dgm:spPr/>
    </dgm:pt>
    <dgm:pt modelId="{DFBA6E4B-683A-4A7B-90C9-AE3A98B896C4}" type="pres">
      <dgm:prSet presAssocID="{5F892863-E156-4546-80E2-6AFCDABE8530}" presName="node" presStyleLbl="node1" presStyleIdx="3" presStyleCnt="7" custScaleY="193789">
        <dgm:presLayoutVars>
          <dgm:bulletEnabled val="1"/>
        </dgm:presLayoutVars>
      </dgm:prSet>
      <dgm:spPr/>
    </dgm:pt>
    <dgm:pt modelId="{CD5724D4-31B7-491B-942D-CB104D1516FF}" type="pres">
      <dgm:prSet presAssocID="{8DFCD81E-582A-48F0-AD5B-EAB0613396FC}" presName="sibTrans" presStyleLbl="sibTrans1D1" presStyleIdx="3" presStyleCnt="6"/>
      <dgm:spPr/>
    </dgm:pt>
    <dgm:pt modelId="{14FAB786-B54F-426D-AA33-7DEBE9DB0BA7}" type="pres">
      <dgm:prSet presAssocID="{8DFCD81E-582A-48F0-AD5B-EAB0613396FC}" presName="connectorText" presStyleLbl="sibTrans1D1" presStyleIdx="3" presStyleCnt="6"/>
      <dgm:spPr/>
    </dgm:pt>
    <dgm:pt modelId="{A97A2297-7A64-4450-819E-FE83E9245AD1}" type="pres">
      <dgm:prSet presAssocID="{D913F2E6-4C45-469A-AD87-5E7C814FB19E}" presName="node" presStyleLbl="node1" presStyleIdx="4" presStyleCnt="7">
        <dgm:presLayoutVars>
          <dgm:bulletEnabled val="1"/>
        </dgm:presLayoutVars>
      </dgm:prSet>
      <dgm:spPr/>
    </dgm:pt>
    <dgm:pt modelId="{9E582694-6161-41AE-9705-CBB65C90E6E9}" type="pres">
      <dgm:prSet presAssocID="{69807ACB-7F0C-4349-8FBF-E03E2341A7F0}" presName="sibTrans" presStyleLbl="sibTrans1D1" presStyleIdx="4" presStyleCnt="6"/>
      <dgm:spPr/>
    </dgm:pt>
    <dgm:pt modelId="{324260EB-05FF-47C4-91FF-57BFACA50DF6}" type="pres">
      <dgm:prSet presAssocID="{69807ACB-7F0C-4349-8FBF-E03E2341A7F0}" presName="connectorText" presStyleLbl="sibTrans1D1" presStyleIdx="4" presStyleCnt="6"/>
      <dgm:spPr/>
    </dgm:pt>
    <dgm:pt modelId="{6C8A7F03-0960-4308-8766-F29FC8B49DF0}" type="pres">
      <dgm:prSet presAssocID="{0710083C-83AB-40C1-AF25-58E69E37B8B9}" presName="node" presStyleLbl="node1" presStyleIdx="5" presStyleCnt="7" custScaleX="180693">
        <dgm:presLayoutVars>
          <dgm:bulletEnabled val="1"/>
        </dgm:presLayoutVars>
      </dgm:prSet>
      <dgm:spPr/>
    </dgm:pt>
    <dgm:pt modelId="{C073DCA1-5838-4E80-8663-F160795C94D1}" type="pres">
      <dgm:prSet presAssocID="{0F46DB6D-819D-4702-8BA8-085015C93612}" presName="sibTrans" presStyleLbl="sibTrans1D1" presStyleIdx="5" presStyleCnt="6"/>
      <dgm:spPr/>
    </dgm:pt>
    <dgm:pt modelId="{F61BFECE-89F8-4741-B1F7-E12F48967DD2}" type="pres">
      <dgm:prSet presAssocID="{0F46DB6D-819D-4702-8BA8-085015C93612}" presName="connectorText" presStyleLbl="sibTrans1D1" presStyleIdx="5" presStyleCnt="6"/>
      <dgm:spPr/>
    </dgm:pt>
    <dgm:pt modelId="{0060E1E2-FAB4-42D6-BF85-7FF337F945FB}" type="pres">
      <dgm:prSet presAssocID="{8AC1AE8A-FC4F-4E4D-AF31-DB163F488C54}" presName="node" presStyleLbl="node1" presStyleIdx="6" presStyleCnt="7" custLinFactNeighborX="26885" custLinFactNeighborY="-5740">
        <dgm:presLayoutVars>
          <dgm:bulletEnabled val="1"/>
        </dgm:presLayoutVars>
      </dgm:prSet>
      <dgm:spPr/>
    </dgm:pt>
  </dgm:ptLst>
  <dgm:cxnLst>
    <dgm:cxn modelId="{B5DC8705-28A4-41A1-8D8F-34149D6636B3}" type="presOf" srcId="{CEBE9A68-585E-4109-9189-374817DC3E29}" destId="{DF6748A2-9F21-4A2D-9C69-265457105C08}" srcOrd="0" destOrd="0" presId="urn:microsoft.com/office/officeart/2005/8/layout/bProcess3"/>
    <dgm:cxn modelId="{3D7FD21A-D747-41FA-97C3-A28A907738EA}" type="presOf" srcId="{82BC552C-5600-4349-893B-85556DD145B5}" destId="{15FC0BC3-D56A-4A7A-8A35-E02BBB5190C7}" srcOrd="1" destOrd="0" presId="urn:microsoft.com/office/officeart/2005/8/layout/bProcess3"/>
    <dgm:cxn modelId="{E913BF1C-B5C7-49B8-B5A3-E100BC8EFFE0}" type="presOf" srcId="{69807ACB-7F0C-4349-8FBF-E03E2341A7F0}" destId="{324260EB-05FF-47C4-91FF-57BFACA50DF6}" srcOrd="1" destOrd="0" presId="urn:microsoft.com/office/officeart/2005/8/layout/bProcess3"/>
    <dgm:cxn modelId="{7CC9F320-962F-430A-8A53-790C2540BE4C}" srcId="{CD8413E0-31DF-47C1-9FFC-077DF5D8A3D1}" destId="{E2F8A98E-3A97-424B-B056-34528CD4BB08}" srcOrd="0" destOrd="0" parTransId="{C775511C-A065-4FDD-B99B-292BE0337589}" sibTransId="{60850F3A-F705-4A31-86B0-6A1812EF5BFB}"/>
    <dgm:cxn modelId="{D5120D49-BC76-42A3-9EB1-E15A84BCD3F0}" type="presOf" srcId="{CD8413E0-31DF-47C1-9FFC-077DF5D8A3D1}" destId="{CB451719-1267-43B3-B72F-7E540DE22A79}" srcOrd="0" destOrd="0" presId="urn:microsoft.com/office/officeart/2005/8/layout/bProcess3"/>
    <dgm:cxn modelId="{F12AA24D-68FF-4DA3-A9AB-685C9371B20F}" type="presOf" srcId="{69807ACB-7F0C-4349-8FBF-E03E2341A7F0}" destId="{9E582694-6161-41AE-9705-CBB65C90E6E9}" srcOrd="0" destOrd="0" presId="urn:microsoft.com/office/officeart/2005/8/layout/bProcess3"/>
    <dgm:cxn modelId="{EF19786F-2C8E-4DA9-90F5-05B2B3DCD0FB}" type="presOf" srcId="{8AC1AE8A-FC4F-4E4D-AF31-DB163F488C54}" destId="{0060E1E2-FAB4-42D6-BF85-7FF337F945FB}" srcOrd="0" destOrd="0" presId="urn:microsoft.com/office/officeart/2005/8/layout/bProcess3"/>
    <dgm:cxn modelId="{2A0F9B72-CE11-4801-BFE9-DA5233CE5329}" type="presOf" srcId="{60850F3A-F705-4A31-86B0-6A1812EF5BFB}" destId="{2204C51D-23E7-45BE-897D-629A97E5956A}" srcOrd="0" destOrd="0" presId="urn:microsoft.com/office/officeart/2005/8/layout/bProcess3"/>
    <dgm:cxn modelId="{C5D8C452-AA36-414B-9105-9B0CD24C7BC9}" srcId="{CD8413E0-31DF-47C1-9FFC-077DF5D8A3D1}" destId="{14DEE5F4-6E4A-4344-BC08-ADDDD27B0614}" srcOrd="2" destOrd="0" parTransId="{C9644FD9-CC85-4A9A-984D-9EBF6E276FD2}" sibTransId="{82BC552C-5600-4349-893B-85556DD145B5}"/>
    <dgm:cxn modelId="{EA985377-3DC1-4758-B745-5730F9CC347C}" type="presOf" srcId="{82BC552C-5600-4349-893B-85556DD145B5}" destId="{19A88C7D-B410-4D61-8AB1-E77A8B96D572}" srcOrd="0" destOrd="0" presId="urn:microsoft.com/office/officeart/2005/8/layout/bProcess3"/>
    <dgm:cxn modelId="{87B34A5A-A534-4213-B52B-ED954340E3BA}" srcId="{CD8413E0-31DF-47C1-9FFC-077DF5D8A3D1}" destId="{8AC1AE8A-FC4F-4E4D-AF31-DB163F488C54}" srcOrd="6" destOrd="0" parTransId="{6D2220C1-1428-4602-8009-5D9C6B4EA305}" sibTransId="{2F9B1190-6E2D-433E-8E77-1FB5392973B6}"/>
    <dgm:cxn modelId="{37FAEC8A-0ED6-424A-A3E9-BC224D52F054}" type="presOf" srcId="{0F46DB6D-819D-4702-8BA8-085015C93612}" destId="{C073DCA1-5838-4E80-8663-F160795C94D1}" srcOrd="0" destOrd="0" presId="urn:microsoft.com/office/officeart/2005/8/layout/bProcess3"/>
    <dgm:cxn modelId="{84F60291-499D-4481-A0E5-B36346678D7F}" type="presOf" srcId="{D913F2E6-4C45-469A-AD87-5E7C814FB19E}" destId="{A97A2297-7A64-4450-819E-FE83E9245AD1}" srcOrd="0" destOrd="0" presId="urn:microsoft.com/office/officeart/2005/8/layout/bProcess3"/>
    <dgm:cxn modelId="{7F7DDC94-D138-46CD-BCA4-4C02F202E3B7}" type="presOf" srcId="{0710083C-83AB-40C1-AF25-58E69E37B8B9}" destId="{6C8A7F03-0960-4308-8766-F29FC8B49DF0}" srcOrd="0" destOrd="0" presId="urn:microsoft.com/office/officeart/2005/8/layout/bProcess3"/>
    <dgm:cxn modelId="{C787C99A-297F-45FA-88CD-06E34D9CF8FB}" type="presOf" srcId="{5F892863-E156-4546-80E2-6AFCDABE8530}" destId="{DFBA6E4B-683A-4A7B-90C9-AE3A98B896C4}" srcOrd="0" destOrd="0" presId="urn:microsoft.com/office/officeart/2005/8/layout/bProcess3"/>
    <dgm:cxn modelId="{47AB21AA-2DF8-44A7-A1BA-C946DBC42ABE}" srcId="{CD8413E0-31DF-47C1-9FFC-077DF5D8A3D1}" destId="{CEBE9A68-585E-4109-9189-374817DC3E29}" srcOrd="1" destOrd="0" parTransId="{F8436E5E-22F0-4985-996F-27688C299CAE}" sibTransId="{D97D91CB-2F7F-42DE-87BF-E1716E711A8B}"/>
    <dgm:cxn modelId="{1A6EC9AA-32E2-4DF9-9572-064B32F24C7F}" type="presOf" srcId="{D97D91CB-2F7F-42DE-87BF-E1716E711A8B}" destId="{98ACA814-1029-4FA7-A516-4149033F6734}" srcOrd="0" destOrd="0" presId="urn:microsoft.com/office/officeart/2005/8/layout/bProcess3"/>
    <dgm:cxn modelId="{7C51B1AB-3549-46B3-B192-5F5391DB6DB9}" srcId="{CD8413E0-31DF-47C1-9FFC-077DF5D8A3D1}" destId="{D913F2E6-4C45-469A-AD87-5E7C814FB19E}" srcOrd="4" destOrd="0" parTransId="{057A57A0-0741-48A2-ABAA-663E941ECE55}" sibTransId="{69807ACB-7F0C-4349-8FBF-E03E2341A7F0}"/>
    <dgm:cxn modelId="{390B79B6-1A92-45A9-9F70-159B77BE87DB}" type="presOf" srcId="{8DFCD81E-582A-48F0-AD5B-EAB0613396FC}" destId="{14FAB786-B54F-426D-AA33-7DEBE9DB0BA7}" srcOrd="1" destOrd="0" presId="urn:microsoft.com/office/officeart/2005/8/layout/bProcess3"/>
    <dgm:cxn modelId="{F24A98CF-4FB2-4E72-94EA-1CD240702AB0}" srcId="{CD8413E0-31DF-47C1-9FFC-077DF5D8A3D1}" destId="{0710083C-83AB-40C1-AF25-58E69E37B8B9}" srcOrd="5" destOrd="0" parTransId="{05F21BFA-DDF0-4273-9A83-D71203574A6C}" sibTransId="{0F46DB6D-819D-4702-8BA8-085015C93612}"/>
    <dgm:cxn modelId="{11DC7DD2-C5EC-427F-B3C8-C890FD8CB08F}" type="presOf" srcId="{60850F3A-F705-4A31-86B0-6A1812EF5BFB}" destId="{D2258070-05F1-4975-9AB5-7A206F7C0BC8}" srcOrd="1" destOrd="0" presId="urn:microsoft.com/office/officeart/2005/8/layout/bProcess3"/>
    <dgm:cxn modelId="{9B3E1FEA-4EF6-4BF2-8050-5C450B3F5D2A}" srcId="{CD8413E0-31DF-47C1-9FFC-077DF5D8A3D1}" destId="{5F892863-E156-4546-80E2-6AFCDABE8530}" srcOrd="3" destOrd="0" parTransId="{65E2EBFD-4FAC-4459-96D0-723834B14543}" sibTransId="{8DFCD81E-582A-48F0-AD5B-EAB0613396FC}"/>
    <dgm:cxn modelId="{AAA8A2EE-2553-4FFB-B193-02381180D2BF}" type="presOf" srcId="{D97D91CB-2F7F-42DE-87BF-E1716E711A8B}" destId="{7080A65D-94AE-4B4C-8C12-A698BA77B1C1}" srcOrd="1" destOrd="0" presId="urn:microsoft.com/office/officeart/2005/8/layout/bProcess3"/>
    <dgm:cxn modelId="{55DB36EF-D043-4CBC-B7B7-8E0126325894}" type="presOf" srcId="{8DFCD81E-582A-48F0-AD5B-EAB0613396FC}" destId="{CD5724D4-31B7-491B-942D-CB104D1516FF}" srcOrd="0" destOrd="0" presId="urn:microsoft.com/office/officeart/2005/8/layout/bProcess3"/>
    <dgm:cxn modelId="{9913B9F2-288A-442B-85A9-54D9206AC92D}" type="presOf" srcId="{0F46DB6D-819D-4702-8BA8-085015C93612}" destId="{F61BFECE-89F8-4741-B1F7-E12F48967DD2}" srcOrd="1" destOrd="0" presId="urn:microsoft.com/office/officeart/2005/8/layout/bProcess3"/>
    <dgm:cxn modelId="{F3301DF4-DB46-4FFE-865B-0AE70EEB12BE}" type="presOf" srcId="{14DEE5F4-6E4A-4344-BC08-ADDDD27B0614}" destId="{3E93C4CF-6358-458C-B4BF-1D4A2BF54DB9}" srcOrd="0" destOrd="0" presId="urn:microsoft.com/office/officeart/2005/8/layout/bProcess3"/>
    <dgm:cxn modelId="{514084F9-B771-4BC7-8F7D-97B2D0083AF8}" type="presOf" srcId="{E2F8A98E-3A97-424B-B056-34528CD4BB08}" destId="{FA4E35B5-4594-477F-9298-F24C47C1B69C}" srcOrd="0" destOrd="0" presId="urn:microsoft.com/office/officeart/2005/8/layout/bProcess3"/>
    <dgm:cxn modelId="{8B98FD9B-D3A0-4E99-A2B2-AA30640A95DA}" type="presParOf" srcId="{CB451719-1267-43B3-B72F-7E540DE22A79}" destId="{FA4E35B5-4594-477F-9298-F24C47C1B69C}" srcOrd="0" destOrd="0" presId="urn:microsoft.com/office/officeart/2005/8/layout/bProcess3"/>
    <dgm:cxn modelId="{A0DC9A1D-8287-4F49-8BFE-D8021BA83542}" type="presParOf" srcId="{CB451719-1267-43B3-B72F-7E540DE22A79}" destId="{2204C51D-23E7-45BE-897D-629A97E5956A}" srcOrd="1" destOrd="0" presId="urn:microsoft.com/office/officeart/2005/8/layout/bProcess3"/>
    <dgm:cxn modelId="{AB7B5274-7998-4F25-A82B-88A3D184866F}" type="presParOf" srcId="{2204C51D-23E7-45BE-897D-629A97E5956A}" destId="{D2258070-05F1-4975-9AB5-7A206F7C0BC8}" srcOrd="0" destOrd="0" presId="urn:microsoft.com/office/officeart/2005/8/layout/bProcess3"/>
    <dgm:cxn modelId="{AED3F6E1-8894-4D9B-A738-70DAB8F2E2E9}" type="presParOf" srcId="{CB451719-1267-43B3-B72F-7E540DE22A79}" destId="{DF6748A2-9F21-4A2D-9C69-265457105C08}" srcOrd="2" destOrd="0" presId="urn:microsoft.com/office/officeart/2005/8/layout/bProcess3"/>
    <dgm:cxn modelId="{AC7FCBBA-DADA-40CB-A4E4-06B32AB59FAF}" type="presParOf" srcId="{CB451719-1267-43B3-B72F-7E540DE22A79}" destId="{98ACA814-1029-4FA7-A516-4149033F6734}" srcOrd="3" destOrd="0" presId="urn:microsoft.com/office/officeart/2005/8/layout/bProcess3"/>
    <dgm:cxn modelId="{86BFFB3A-E94C-4E14-B18C-A9B9836B548B}" type="presParOf" srcId="{98ACA814-1029-4FA7-A516-4149033F6734}" destId="{7080A65D-94AE-4B4C-8C12-A698BA77B1C1}" srcOrd="0" destOrd="0" presId="urn:microsoft.com/office/officeart/2005/8/layout/bProcess3"/>
    <dgm:cxn modelId="{8F32317B-A65E-44F4-A803-7753F588FF1F}" type="presParOf" srcId="{CB451719-1267-43B3-B72F-7E540DE22A79}" destId="{3E93C4CF-6358-458C-B4BF-1D4A2BF54DB9}" srcOrd="4" destOrd="0" presId="urn:microsoft.com/office/officeart/2005/8/layout/bProcess3"/>
    <dgm:cxn modelId="{B84B1920-0712-4CE2-948C-8D2FBFF444FF}" type="presParOf" srcId="{CB451719-1267-43B3-B72F-7E540DE22A79}" destId="{19A88C7D-B410-4D61-8AB1-E77A8B96D572}" srcOrd="5" destOrd="0" presId="urn:microsoft.com/office/officeart/2005/8/layout/bProcess3"/>
    <dgm:cxn modelId="{FCFFBD29-F3E3-443D-8D8A-AB80B32038BE}" type="presParOf" srcId="{19A88C7D-B410-4D61-8AB1-E77A8B96D572}" destId="{15FC0BC3-D56A-4A7A-8A35-E02BBB5190C7}" srcOrd="0" destOrd="0" presId="urn:microsoft.com/office/officeart/2005/8/layout/bProcess3"/>
    <dgm:cxn modelId="{2525B2CA-D69D-4D8B-85C3-1EE424796932}" type="presParOf" srcId="{CB451719-1267-43B3-B72F-7E540DE22A79}" destId="{DFBA6E4B-683A-4A7B-90C9-AE3A98B896C4}" srcOrd="6" destOrd="0" presId="urn:microsoft.com/office/officeart/2005/8/layout/bProcess3"/>
    <dgm:cxn modelId="{57850260-07FD-4B00-BC14-0D5D360826F0}" type="presParOf" srcId="{CB451719-1267-43B3-B72F-7E540DE22A79}" destId="{CD5724D4-31B7-491B-942D-CB104D1516FF}" srcOrd="7" destOrd="0" presId="urn:microsoft.com/office/officeart/2005/8/layout/bProcess3"/>
    <dgm:cxn modelId="{71B7A350-964F-4285-844A-271ED29216F0}" type="presParOf" srcId="{CD5724D4-31B7-491B-942D-CB104D1516FF}" destId="{14FAB786-B54F-426D-AA33-7DEBE9DB0BA7}" srcOrd="0" destOrd="0" presId="urn:microsoft.com/office/officeart/2005/8/layout/bProcess3"/>
    <dgm:cxn modelId="{CD010D1E-C779-43DA-A131-F25A140E88DB}" type="presParOf" srcId="{CB451719-1267-43B3-B72F-7E540DE22A79}" destId="{A97A2297-7A64-4450-819E-FE83E9245AD1}" srcOrd="8" destOrd="0" presId="urn:microsoft.com/office/officeart/2005/8/layout/bProcess3"/>
    <dgm:cxn modelId="{90906317-E3BB-4D62-80AC-08E2A5948FA1}" type="presParOf" srcId="{CB451719-1267-43B3-B72F-7E540DE22A79}" destId="{9E582694-6161-41AE-9705-CBB65C90E6E9}" srcOrd="9" destOrd="0" presId="urn:microsoft.com/office/officeart/2005/8/layout/bProcess3"/>
    <dgm:cxn modelId="{73FB1219-D6A5-44FD-8D29-E41B28472BA6}" type="presParOf" srcId="{9E582694-6161-41AE-9705-CBB65C90E6E9}" destId="{324260EB-05FF-47C4-91FF-57BFACA50DF6}" srcOrd="0" destOrd="0" presId="urn:microsoft.com/office/officeart/2005/8/layout/bProcess3"/>
    <dgm:cxn modelId="{C3943F04-595A-4515-887C-64F44C8EEABD}" type="presParOf" srcId="{CB451719-1267-43B3-B72F-7E540DE22A79}" destId="{6C8A7F03-0960-4308-8766-F29FC8B49DF0}" srcOrd="10" destOrd="0" presId="urn:microsoft.com/office/officeart/2005/8/layout/bProcess3"/>
    <dgm:cxn modelId="{3F1BB4A7-DA56-4662-9E73-54033195EE7B}" type="presParOf" srcId="{CB451719-1267-43B3-B72F-7E540DE22A79}" destId="{C073DCA1-5838-4E80-8663-F160795C94D1}" srcOrd="11" destOrd="0" presId="urn:microsoft.com/office/officeart/2005/8/layout/bProcess3"/>
    <dgm:cxn modelId="{850772CF-C722-4EC0-90E1-7198A78219DF}" type="presParOf" srcId="{C073DCA1-5838-4E80-8663-F160795C94D1}" destId="{F61BFECE-89F8-4741-B1F7-E12F48967DD2}" srcOrd="0" destOrd="0" presId="urn:microsoft.com/office/officeart/2005/8/layout/bProcess3"/>
    <dgm:cxn modelId="{43771CCF-F8F4-440F-8787-A33AA1770AB4}" type="presParOf" srcId="{CB451719-1267-43B3-B72F-7E540DE22A79}" destId="{0060E1E2-FAB4-42D6-BF85-7FF337F945F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C72308-F43D-4285-8DBC-DEEAB740D3E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8235B-0850-4021-AC93-4B8D662298BA}">
      <dgm:prSet phldrT="[Text]"/>
      <dgm:spPr/>
      <dgm:t>
        <a:bodyPr/>
        <a:lstStyle/>
        <a:p>
          <a:r>
            <a:rPr lang="en-US" dirty="0"/>
            <a:t>Language is considered sexist when the word choice suggests only one sex even though both are intended.</a:t>
          </a:r>
        </a:p>
      </dgm:t>
    </dgm:pt>
    <dgm:pt modelId="{E1A983A0-FFAA-4024-A423-2FD2B543E008}" type="parTrans" cxnId="{49130B0B-4E01-44DB-BB42-3CC107B37501}">
      <dgm:prSet/>
      <dgm:spPr/>
      <dgm:t>
        <a:bodyPr/>
        <a:lstStyle/>
        <a:p>
          <a:endParaRPr lang="en-US"/>
        </a:p>
      </dgm:t>
    </dgm:pt>
    <dgm:pt modelId="{27D07572-74E7-4197-9BE3-C9EE4B40A0A7}" type="sibTrans" cxnId="{49130B0B-4E01-44DB-BB42-3CC107B37501}">
      <dgm:prSet/>
      <dgm:spPr/>
      <dgm:t>
        <a:bodyPr/>
        <a:lstStyle/>
        <a:p>
          <a:endParaRPr lang="en-US"/>
        </a:p>
      </dgm:t>
    </dgm:pt>
    <dgm:pt modelId="{8319FAC1-1BA6-40EA-9CFB-F0EC7510AC66}">
      <dgm:prSet phldrT="[Text]"/>
      <dgm:spPr/>
      <dgm:t>
        <a:bodyPr/>
        <a:lstStyle/>
        <a:p>
          <a:r>
            <a:rPr lang="en-US" dirty="0"/>
            <a:t>The clerk must make sure that he punches in. (Sexist)</a:t>
          </a:r>
        </a:p>
      </dgm:t>
    </dgm:pt>
    <dgm:pt modelId="{F0813081-2CBE-479A-90BC-7DCD9E2C5165}" type="parTrans" cxnId="{C4BE015A-4BAE-49C4-9989-F32EAD20035A}">
      <dgm:prSet/>
      <dgm:spPr/>
      <dgm:t>
        <a:bodyPr/>
        <a:lstStyle/>
        <a:p>
          <a:endParaRPr lang="en-US"/>
        </a:p>
      </dgm:t>
    </dgm:pt>
    <dgm:pt modelId="{0B7CB820-D46C-474F-B428-EA6576378ADF}" type="sibTrans" cxnId="{C4BE015A-4BAE-49C4-9989-F32EAD20035A}">
      <dgm:prSet/>
      <dgm:spPr/>
      <dgm:t>
        <a:bodyPr/>
        <a:lstStyle/>
        <a:p>
          <a:endParaRPr lang="en-US"/>
        </a:p>
      </dgm:t>
    </dgm:pt>
    <dgm:pt modelId="{C27A928B-6C7B-4A9B-89AE-2F3CDAEA2266}">
      <dgm:prSet phldrT="[Text]"/>
      <dgm:spPr/>
      <dgm:t>
        <a:bodyPr/>
        <a:lstStyle/>
        <a:p>
          <a:r>
            <a:rPr lang="en-US" dirty="0"/>
            <a:t>The clerk must make sure to punch in. (Use an infinitive)</a:t>
          </a:r>
        </a:p>
      </dgm:t>
    </dgm:pt>
    <dgm:pt modelId="{49C21E20-06CA-4273-BCB6-76F3B8EF6536}" type="parTrans" cxnId="{E3C50DC7-877D-4DCA-BE2C-4791CE8805D7}">
      <dgm:prSet/>
      <dgm:spPr/>
      <dgm:t>
        <a:bodyPr/>
        <a:lstStyle/>
        <a:p>
          <a:endParaRPr lang="en-US"/>
        </a:p>
      </dgm:t>
    </dgm:pt>
    <dgm:pt modelId="{8BA7639F-4FF0-466C-91A8-2938E1412FE3}" type="sibTrans" cxnId="{E3C50DC7-877D-4DCA-BE2C-4791CE8805D7}">
      <dgm:prSet/>
      <dgm:spPr/>
      <dgm:t>
        <a:bodyPr/>
        <a:lstStyle/>
        <a:p>
          <a:endParaRPr lang="en-US"/>
        </a:p>
      </dgm:t>
    </dgm:pt>
    <dgm:pt modelId="{77A6262A-D324-41C8-ADFB-1CA16DD7774E}">
      <dgm:prSet phldrT="[Text]"/>
      <dgm:spPr/>
      <dgm:t>
        <a:bodyPr/>
        <a:lstStyle/>
        <a:p>
          <a:r>
            <a:rPr lang="en-US" dirty="0"/>
            <a:t>The clerks must make sure that they punch in. (Use the plural)</a:t>
          </a:r>
        </a:p>
      </dgm:t>
    </dgm:pt>
    <dgm:pt modelId="{E39696C2-A66F-4581-B6AF-9C50ADF48D3B}" type="parTrans" cxnId="{F51A3840-8F30-4B2C-AC0B-A8EB7DEB0BA9}">
      <dgm:prSet/>
      <dgm:spPr/>
      <dgm:t>
        <a:bodyPr/>
        <a:lstStyle/>
        <a:p>
          <a:endParaRPr lang="en-US"/>
        </a:p>
      </dgm:t>
    </dgm:pt>
    <dgm:pt modelId="{CC61F996-E746-4F5E-B134-5D8157900CBC}" type="sibTrans" cxnId="{F51A3840-8F30-4B2C-AC0B-A8EB7DEB0BA9}">
      <dgm:prSet/>
      <dgm:spPr/>
      <dgm:t>
        <a:bodyPr/>
        <a:lstStyle/>
        <a:p>
          <a:endParaRPr lang="en-US"/>
        </a:p>
      </dgm:t>
    </dgm:pt>
    <dgm:pt modelId="{DDE05533-83F8-49C0-875C-F63DF5D78FA6}">
      <dgm:prSet phldrT="[Text]"/>
      <dgm:spPr/>
      <dgm:t>
        <a:bodyPr/>
        <a:lstStyle/>
        <a:p>
          <a:r>
            <a:rPr lang="en-US" dirty="0"/>
            <a:t>Everyone will bring their special dish to the</a:t>
          </a:r>
        </a:p>
        <a:p>
          <a:r>
            <a:rPr lang="en-US" dirty="0"/>
            <a:t>company potluck. (Use the plural to refer to plural sense” singulars)</a:t>
          </a:r>
        </a:p>
      </dgm:t>
    </dgm:pt>
    <dgm:pt modelId="{1AD8C63A-FF2E-40C0-B62D-5CE53DCCAD26}" type="parTrans" cxnId="{70D74003-9896-47F3-9736-A8B0AD4EF08D}">
      <dgm:prSet/>
      <dgm:spPr/>
      <dgm:t>
        <a:bodyPr/>
        <a:lstStyle/>
        <a:p>
          <a:endParaRPr lang="en-US"/>
        </a:p>
      </dgm:t>
    </dgm:pt>
    <dgm:pt modelId="{41F6722F-D0AA-4D74-84C5-186BF201F2D3}" type="sibTrans" cxnId="{70D74003-9896-47F3-9736-A8B0AD4EF08D}">
      <dgm:prSet/>
      <dgm:spPr/>
      <dgm:t>
        <a:bodyPr/>
        <a:lstStyle/>
        <a:p>
          <a:endParaRPr lang="en-US"/>
        </a:p>
      </dgm:t>
    </dgm:pt>
    <dgm:pt modelId="{71ACB557-EE99-4C05-B0B5-80B443F16C4E}" type="pres">
      <dgm:prSet presAssocID="{A3C72308-F43D-4285-8DBC-DEEAB740D3E8}" presName="Name0" presStyleCnt="0">
        <dgm:presLayoutVars>
          <dgm:dir/>
          <dgm:resizeHandles val="exact"/>
        </dgm:presLayoutVars>
      </dgm:prSet>
      <dgm:spPr/>
    </dgm:pt>
    <dgm:pt modelId="{C76C223A-A2AD-4C2A-81D8-A048FA15F261}" type="pres">
      <dgm:prSet presAssocID="{FF98235B-0850-4021-AC93-4B8D662298BA}" presName="node" presStyleLbl="node1" presStyleIdx="0" presStyleCnt="5">
        <dgm:presLayoutVars>
          <dgm:bulletEnabled val="1"/>
        </dgm:presLayoutVars>
      </dgm:prSet>
      <dgm:spPr/>
    </dgm:pt>
    <dgm:pt modelId="{3A9952E8-8C84-47A5-BD4F-F0ECB97E0437}" type="pres">
      <dgm:prSet presAssocID="{27D07572-74E7-4197-9BE3-C9EE4B40A0A7}" presName="sibTrans" presStyleLbl="sibTrans1D1" presStyleIdx="0" presStyleCnt="4"/>
      <dgm:spPr/>
    </dgm:pt>
    <dgm:pt modelId="{4DBE3605-8D0A-436C-8F73-8C30DFDECE30}" type="pres">
      <dgm:prSet presAssocID="{27D07572-74E7-4197-9BE3-C9EE4B40A0A7}" presName="connectorText" presStyleLbl="sibTrans1D1" presStyleIdx="0" presStyleCnt="4"/>
      <dgm:spPr/>
    </dgm:pt>
    <dgm:pt modelId="{11CDBF0F-292D-40CF-AB48-33053B47F769}" type="pres">
      <dgm:prSet presAssocID="{8319FAC1-1BA6-40EA-9CFB-F0EC7510AC66}" presName="node" presStyleLbl="node1" presStyleIdx="1" presStyleCnt="5">
        <dgm:presLayoutVars>
          <dgm:bulletEnabled val="1"/>
        </dgm:presLayoutVars>
      </dgm:prSet>
      <dgm:spPr/>
    </dgm:pt>
    <dgm:pt modelId="{3C0CDC15-15DA-4172-B473-B6FB97E27E0E}" type="pres">
      <dgm:prSet presAssocID="{0B7CB820-D46C-474F-B428-EA6576378ADF}" presName="sibTrans" presStyleLbl="sibTrans1D1" presStyleIdx="1" presStyleCnt="4"/>
      <dgm:spPr/>
    </dgm:pt>
    <dgm:pt modelId="{3930AD6D-2747-4A87-B5BA-5F404A2ACAE6}" type="pres">
      <dgm:prSet presAssocID="{0B7CB820-D46C-474F-B428-EA6576378ADF}" presName="connectorText" presStyleLbl="sibTrans1D1" presStyleIdx="1" presStyleCnt="4"/>
      <dgm:spPr/>
    </dgm:pt>
    <dgm:pt modelId="{BD95E4CF-062D-496D-B157-D5D0423D2B1B}" type="pres">
      <dgm:prSet presAssocID="{C27A928B-6C7B-4A9B-89AE-2F3CDAEA2266}" presName="node" presStyleLbl="node1" presStyleIdx="2" presStyleCnt="5">
        <dgm:presLayoutVars>
          <dgm:bulletEnabled val="1"/>
        </dgm:presLayoutVars>
      </dgm:prSet>
      <dgm:spPr/>
    </dgm:pt>
    <dgm:pt modelId="{A5795539-3ACE-4A5B-9E54-141981B63982}" type="pres">
      <dgm:prSet presAssocID="{8BA7639F-4FF0-466C-91A8-2938E1412FE3}" presName="sibTrans" presStyleLbl="sibTrans1D1" presStyleIdx="2" presStyleCnt="4"/>
      <dgm:spPr/>
    </dgm:pt>
    <dgm:pt modelId="{F7D658FD-FE3B-4FA9-810D-4A785A19541A}" type="pres">
      <dgm:prSet presAssocID="{8BA7639F-4FF0-466C-91A8-2938E1412FE3}" presName="connectorText" presStyleLbl="sibTrans1D1" presStyleIdx="2" presStyleCnt="4"/>
      <dgm:spPr/>
    </dgm:pt>
    <dgm:pt modelId="{4AF0B3BF-9C0F-49D0-9150-2205B25FDF0D}" type="pres">
      <dgm:prSet presAssocID="{77A6262A-D324-41C8-ADFB-1CA16DD7774E}" presName="node" presStyleLbl="node1" presStyleIdx="3" presStyleCnt="5">
        <dgm:presLayoutVars>
          <dgm:bulletEnabled val="1"/>
        </dgm:presLayoutVars>
      </dgm:prSet>
      <dgm:spPr/>
    </dgm:pt>
    <dgm:pt modelId="{41E6DE7A-C6B1-4F4D-A1C1-B3A49DB53D3E}" type="pres">
      <dgm:prSet presAssocID="{CC61F996-E746-4F5E-B134-5D8157900CBC}" presName="sibTrans" presStyleLbl="sibTrans1D1" presStyleIdx="3" presStyleCnt="4"/>
      <dgm:spPr/>
    </dgm:pt>
    <dgm:pt modelId="{8BB6BF33-84B1-4730-AFF0-AC62C73367DE}" type="pres">
      <dgm:prSet presAssocID="{CC61F996-E746-4F5E-B134-5D8157900CBC}" presName="connectorText" presStyleLbl="sibTrans1D1" presStyleIdx="3" presStyleCnt="4"/>
      <dgm:spPr/>
    </dgm:pt>
    <dgm:pt modelId="{ABABA39D-81C0-4668-87A8-0EB8576C4BAD}" type="pres">
      <dgm:prSet presAssocID="{DDE05533-83F8-49C0-875C-F63DF5D78FA6}" presName="node" presStyleLbl="node1" presStyleIdx="4" presStyleCnt="5">
        <dgm:presLayoutVars>
          <dgm:bulletEnabled val="1"/>
        </dgm:presLayoutVars>
      </dgm:prSet>
      <dgm:spPr/>
    </dgm:pt>
  </dgm:ptLst>
  <dgm:cxnLst>
    <dgm:cxn modelId="{70D74003-9896-47F3-9736-A8B0AD4EF08D}" srcId="{A3C72308-F43D-4285-8DBC-DEEAB740D3E8}" destId="{DDE05533-83F8-49C0-875C-F63DF5D78FA6}" srcOrd="4" destOrd="0" parTransId="{1AD8C63A-FF2E-40C0-B62D-5CE53DCCAD26}" sibTransId="{41F6722F-D0AA-4D74-84C5-186BF201F2D3}"/>
    <dgm:cxn modelId="{E1FFDF05-9EE1-4E13-AB70-1C30E77DD2FA}" type="presOf" srcId="{27D07572-74E7-4197-9BE3-C9EE4B40A0A7}" destId="{3A9952E8-8C84-47A5-BD4F-F0ECB97E0437}" srcOrd="0" destOrd="0" presId="urn:microsoft.com/office/officeart/2005/8/layout/bProcess3"/>
    <dgm:cxn modelId="{49130B0B-4E01-44DB-BB42-3CC107B37501}" srcId="{A3C72308-F43D-4285-8DBC-DEEAB740D3E8}" destId="{FF98235B-0850-4021-AC93-4B8D662298BA}" srcOrd="0" destOrd="0" parTransId="{E1A983A0-FFAA-4024-A423-2FD2B543E008}" sibTransId="{27D07572-74E7-4197-9BE3-C9EE4B40A0A7}"/>
    <dgm:cxn modelId="{679C200C-A33E-4C61-8341-12712577D090}" type="presOf" srcId="{77A6262A-D324-41C8-ADFB-1CA16DD7774E}" destId="{4AF0B3BF-9C0F-49D0-9150-2205B25FDF0D}" srcOrd="0" destOrd="0" presId="urn:microsoft.com/office/officeart/2005/8/layout/bProcess3"/>
    <dgm:cxn modelId="{6A8EB719-D72F-44F7-BA5C-76552098C75F}" type="presOf" srcId="{CC61F996-E746-4F5E-B134-5D8157900CBC}" destId="{8BB6BF33-84B1-4730-AFF0-AC62C73367DE}" srcOrd="1" destOrd="0" presId="urn:microsoft.com/office/officeart/2005/8/layout/bProcess3"/>
    <dgm:cxn modelId="{F51A3840-8F30-4B2C-AC0B-A8EB7DEB0BA9}" srcId="{A3C72308-F43D-4285-8DBC-DEEAB740D3E8}" destId="{77A6262A-D324-41C8-ADFB-1CA16DD7774E}" srcOrd="3" destOrd="0" parTransId="{E39696C2-A66F-4581-B6AF-9C50ADF48D3B}" sibTransId="{CC61F996-E746-4F5E-B134-5D8157900CBC}"/>
    <dgm:cxn modelId="{367D6B64-33AA-4347-B968-6644C93E4DA8}" type="presOf" srcId="{0B7CB820-D46C-474F-B428-EA6576378ADF}" destId="{3930AD6D-2747-4A87-B5BA-5F404A2ACAE6}" srcOrd="1" destOrd="0" presId="urn:microsoft.com/office/officeart/2005/8/layout/bProcess3"/>
    <dgm:cxn modelId="{A2CD3C46-213D-4F81-9E46-B887570450F4}" type="presOf" srcId="{DDE05533-83F8-49C0-875C-F63DF5D78FA6}" destId="{ABABA39D-81C0-4668-87A8-0EB8576C4BAD}" srcOrd="0" destOrd="0" presId="urn:microsoft.com/office/officeart/2005/8/layout/bProcess3"/>
    <dgm:cxn modelId="{1311E371-9751-4842-89AD-D8DB2C38275B}" type="presOf" srcId="{8BA7639F-4FF0-466C-91A8-2938E1412FE3}" destId="{F7D658FD-FE3B-4FA9-810D-4A785A19541A}" srcOrd="1" destOrd="0" presId="urn:microsoft.com/office/officeart/2005/8/layout/bProcess3"/>
    <dgm:cxn modelId="{BE0C4E52-881B-4679-B2F8-9E21C94FF4D1}" type="presOf" srcId="{FF98235B-0850-4021-AC93-4B8D662298BA}" destId="{C76C223A-A2AD-4C2A-81D8-A048FA15F261}" srcOrd="0" destOrd="0" presId="urn:microsoft.com/office/officeart/2005/8/layout/bProcess3"/>
    <dgm:cxn modelId="{C4BE015A-4BAE-49C4-9989-F32EAD20035A}" srcId="{A3C72308-F43D-4285-8DBC-DEEAB740D3E8}" destId="{8319FAC1-1BA6-40EA-9CFB-F0EC7510AC66}" srcOrd="1" destOrd="0" parTransId="{F0813081-2CBE-479A-90BC-7DCD9E2C5165}" sibTransId="{0B7CB820-D46C-474F-B428-EA6576378ADF}"/>
    <dgm:cxn modelId="{FA985B83-84C5-4507-A12E-7969AA5BD248}" type="presOf" srcId="{C27A928B-6C7B-4A9B-89AE-2F3CDAEA2266}" destId="{BD95E4CF-062D-496D-B157-D5D0423D2B1B}" srcOrd="0" destOrd="0" presId="urn:microsoft.com/office/officeart/2005/8/layout/bProcess3"/>
    <dgm:cxn modelId="{47B4D98F-57FF-4526-8FB2-B519CBF43AD8}" type="presOf" srcId="{A3C72308-F43D-4285-8DBC-DEEAB740D3E8}" destId="{71ACB557-EE99-4C05-B0B5-80B443F16C4E}" srcOrd="0" destOrd="0" presId="urn:microsoft.com/office/officeart/2005/8/layout/bProcess3"/>
    <dgm:cxn modelId="{4A05DA97-17A6-45CE-A582-A9515441FF89}" type="presOf" srcId="{CC61F996-E746-4F5E-B134-5D8157900CBC}" destId="{41E6DE7A-C6B1-4F4D-A1C1-B3A49DB53D3E}" srcOrd="0" destOrd="0" presId="urn:microsoft.com/office/officeart/2005/8/layout/bProcess3"/>
    <dgm:cxn modelId="{42762FA0-CFBD-4805-966F-85DD04620F18}" type="presOf" srcId="{0B7CB820-D46C-474F-B428-EA6576378ADF}" destId="{3C0CDC15-15DA-4172-B473-B6FB97E27E0E}" srcOrd="0" destOrd="0" presId="urn:microsoft.com/office/officeart/2005/8/layout/bProcess3"/>
    <dgm:cxn modelId="{52C271A7-D1F4-4A40-8CDB-E410640D5D5C}" type="presOf" srcId="{8319FAC1-1BA6-40EA-9CFB-F0EC7510AC66}" destId="{11CDBF0F-292D-40CF-AB48-33053B47F769}" srcOrd="0" destOrd="0" presId="urn:microsoft.com/office/officeart/2005/8/layout/bProcess3"/>
    <dgm:cxn modelId="{524B84BD-F4CA-4027-B864-80C01ED0B215}" type="presOf" srcId="{8BA7639F-4FF0-466C-91A8-2938E1412FE3}" destId="{A5795539-3ACE-4A5B-9E54-141981B63982}" srcOrd="0" destOrd="0" presId="urn:microsoft.com/office/officeart/2005/8/layout/bProcess3"/>
    <dgm:cxn modelId="{E3C50DC7-877D-4DCA-BE2C-4791CE8805D7}" srcId="{A3C72308-F43D-4285-8DBC-DEEAB740D3E8}" destId="{C27A928B-6C7B-4A9B-89AE-2F3CDAEA2266}" srcOrd="2" destOrd="0" parTransId="{49C21E20-06CA-4273-BCB6-76F3B8EF6536}" sibTransId="{8BA7639F-4FF0-466C-91A8-2938E1412FE3}"/>
    <dgm:cxn modelId="{615A49EC-0699-406E-9AB7-C8AFF58F46F6}" type="presOf" srcId="{27D07572-74E7-4197-9BE3-C9EE4B40A0A7}" destId="{4DBE3605-8D0A-436C-8F73-8C30DFDECE30}" srcOrd="1" destOrd="0" presId="urn:microsoft.com/office/officeart/2005/8/layout/bProcess3"/>
    <dgm:cxn modelId="{8EC970C2-4DB0-42A3-9E21-09952BFD653E}" type="presParOf" srcId="{71ACB557-EE99-4C05-B0B5-80B443F16C4E}" destId="{C76C223A-A2AD-4C2A-81D8-A048FA15F261}" srcOrd="0" destOrd="0" presId="urn:microsoft.com/office/officeart/2005/8/layout/bProcess3"/>
    <dgm:cxn modelId="{521CAC3F-31D0-4D78-AB79-5187CBAFAD7A}" type="presParOf" srcId="{71ACB557-EE99-4C05-B0B5-80B443F16C4E}" destId="{3A9952E8-8C84-47A5-BD4F-F0ECB97E0437}" srcOrd="1" destOrd="0" presId="urn:microsoft.com/office/officeart/2005/8/layout/bProcess3"/>
    <dgm:cxn modelId="{27805AA8-39D4-4A4C-8596-413BE8DF9142}" type="presParOf" srcId="{3A9952E8-8C84-47A5-BD4F-F0ECB97E0437}" destId="{4DBE3605-8D0A-436C-8F73-8C30DFDECE30}" srcOrd="0" destOrd="0" presId="urn:microsoft.com/office/officeart/2005/8/layout/bProcess3"/>
    <dgm:cxn modelId="{994FC222-88BE-4980-90DA-CE6BE93DD49F}" type="presParOf" srcId="{71ACB557-EE99-4C05-B0B5-80B443F16C4E}" destId="{11CDBF0F-292D-40CF-AB48-33053B47F769}" srcOrd="2" destOrd="0" presId="urn:microsoft.com/office/officeart/2005/8/layout/bProcess3"/>
    <dgm:cxn modelId="{998A8CEC-BA0B-4523-B9F5-9CFACCDAC535}" type="presParOf" srcId="{71ACB557-EE99-4C05-B0B5-80B443F16C4E}" destId="{3C0CDC15-15DA-4172-B473-B6FB97E27E0E}" srcOrd="3" destOrd="0" presId="urn:microsoft.com/office/officeart/2005/8/layout/bProcess3"/>
    <dgm:cxn modelId="{83F2276D-E599-4E1D-9B9E-DA42511FBE44}" type="presParOf" srcId="{3C0CDC15-15DA-4172-B473-B6FB97E27E0E}" destId="{3930AD6D-2747-4A87-B5BA-5F404A2ACAE6}" srcOrd="0" destOrd="0" presId="urn:microsoft.com/office/officeart/2005/8/layout/bProcess3"/>
    <dgm:cxn modelId="{2A8A6421-3D26-426E-9653-4E86AB954943}" type="presParOf" srcId="{71ACB557-EE99-4C05-B0B5-80B443F16C4E}" destId="{BD95E4CF-062D-496D-B157-D5D0423D2B1B}" srcOrd="4" destOrd="0" presId="urn:microsoft.com/office/officeart/2005/8/layout/bProcess3"/>
    <dgm:cxn modelId="{BE9D6C34-D85D-44F4-BDED-757EC08A576F}" type="presParOf" srcId="{71ACB557-EE99-4C05-B0B5-80B443F16C4E}" destId="{A5795539-3ACE-4A5B-9E54-141981B63982}" srcOrd="5" destOrd="0" presId="urn:microsoft.com/office/officeart/2005/8/layout/bProcess3"/>
    <dgm:cxn modelId="{263AEAA9-AB07-46A2-9F0A-E1F345B3A01E}" type="presParOf" srcId="{A5795539-3ACE-4A5B-9E54-141981B63982}" destId="{F7D658FD-FE3B-4FA9-810D-4A785A19541A}" srcOrd="0" destOrd="0" presId="urn:microsoft.com/office/officeart/2005/8/layout/bProcess3"/>
    <dgm:cxn modelId="{A3ECD807-ACBA-4D80-9267-D0D589E2CEA1}" type="presParOf" srcId="{71ACB557-EE99-4C05-B0B5-80B443F16C4E}" destId="{4AF0B3BF-9C0F-49D0-9150-2205B25FDF0D}" srcOrd="6" destOrd="0" presId="urn:microsoft.com/office/officeart/2005/8/layout/bProcess3"/>
    <dgm:cxn modelId="{45AA2409-E153-4075-AC8E-69EFB380236C}" type="presParOf" srcId="{71ACB557-EE99-4C05-B0B5-80B443F16C4E}" destId="{41E6DE7A-C6B1-4F4D-A1C1-B3A49DB53D3E}" srcOrd="7" destOrd="0" presId="urn:microsoft.com/office/officeart/2005/8/layout/bProcess3"/>
    <dgm:cxn modelId="{E59618B7-8866-455E-BF60-CC924340F92F}" type="presParOf" srcId="{41E6DE7A-C6B1-4F4D-A1C1-B3A49DB53D3E}" destId="{8BB6BF33-84B1-4730-AFF0-AC62C73367DE}" srcOrd="0" destOrd="0" presId="urn:microsoft.com/office/officeart/2005/8/layout/bProcess3"/>
    <dgm:cxn modelId="{FABBF1E2-7E4C-494F-BBC8-D1B1EB3A92FB}" type="presParOf" srcId="{71ACB557-EE99-4C05-B0B5-80B443F16C4E}" destId="{ABABA39D-81C0-4668-87A8-0EB8576C4BA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6D912-FCCF-42DA-9FB3-9A745EE07EA9}">
      <dsp:nvSpPr>
        <dsp:cNvPr id="0" name=""/>
        <dsp:cNvSpPr/>
      </dsp:nvSpPr>
      <dsp:spPr>
        <a:xfrm>
          <a:off x="1388" y="729075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39000" r="-39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8E91C-3976-4E86-AF24-3B9FD4070FBE}">
      <dsp:nvSpPr>
        <dsp:cNvPr id="0" name=""/>
        <dsp:cNvSpPr/>
      </dsp:nvSpPr>
      <dsp:spPr>
        <a:xfrm>
          <a:off x="295753" y="1814020"/>
          <a:ext cx="1808241" cy="1808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Sentence Strategies</a:t>
          </a:r>
        </a:p>
      </dsp:txBody>
      <dsp:txXfrm>
        <a:off x="348715" y="1866982"/>
        <a:ext cx="1702317" cy="1702317"/>
      </dsp:txXfrm>
    </dsp:sp>
    <dsp:sp modelId="{664C0C26-44FD-4719-93EA-695D6ECC233C}">
      <dsp:nvSpPr>
        <dsp:cNvPr id="0" name=""/>
        <dsp:cNvSpPr/>
      </dsp:nvSpPr>
      <dsp:spPr>
        <a:xfrm>
          <a:off x="2157937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157937" y="1502847"/>
        <a:ext cx="243815" cy="260697"/>
      </dsp:txXfrm>
    </dsp:sp>
    <dsp:sp modelId="{BF30D0FE-D28D-4316-A6C0-15DCE36C077F}">
      <dsp:nvSpPr>
        <dsp:cNvPr id="0" name=""/>
        <dsp:cNvSpPr/>
      </dsp:nvSpPr>
      <dsp:spPr>
        <a:xfrm>
          <a:off x="2804794" y="729075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93000" r="-9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5F2CC-FBD6-4C33-9908-F8222C64A605}">
      <dsp:nvSpPr>
        <dsp:cNvPr id="0" name=""/>
        <dsp:cNvSpPr/>
      </dsp:nvSpPr>
      <dsp:spPr>
        <a:xfrm>
          <a:off x="3099158" y="1814020"/>
          <a:ext cx="1808241" cy="1808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Eliminate Common Clarity Errors</a:t>
          </a:r>
        </a:p>
      </dsp:txBody>
      <dsp:txXfrm>
        <a:off x="3152120" y="1866982"/>
        <a:ext cx="1702317" cy="1702317"/>
      </dsp:txXfrm>
    </dsp:sp>
    <dsp:sp modelId="{98F92155-6A7F-45F5-9ECB-05F93C2B90F2}">
      <dsp:nvSpPr>
        <dsp:cNvPr id="0" name=""/>
        <dsp:cNvSpPr/>
      </dsp:nvSpPr>
      <dsp:spPr>
        <a:xfrm>
          <a:off x="4961342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961342" y="1502847"/>
        <a:ext cx="243815" cy="260697"/>
      </dsp:txXfrm>
    </dsp:sp>
    <dsp:sp modelId="{73D88346-E439-40D6-A2D2-D8B84F9D3FD4}">
      <dsp:nvSpPr>
        <dsp:cNvPr id="0" name=""/>
        <dsp:cNvSpPr/>
      </dsp:nvSpPr>
      <dsp:spPr>
        <a:xfrm>
          <a:off x="5608199" y="729075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118C8-0FAE-4696-986B-D8125FD26F18}">
      <dsp:nvSpPr>
        <dsp:cNvPr id="0" name=""/>
        <dsp:cNvSpPr/>
      </dsp:nvSpPr>
      <dsp:spPr>
        <a:xfrm>
          <a:off x="5902564" y="1814020"/>
          <a:ext cx="1808241" cy="1808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Write Clear Paragraph for Your Reader</a:t>
          </a:r>
        </a:p>
      </dsp:txBody>
      <dsp:txXfrm>
        <a:off x="5955526" y="1866982"/>
        <a:ext cx="1702317" cy="1702317"/>
      </dsp:txXfrm>
    </dsp:sp>
    <dsp:sp modelId="{6754ECAA-9D0D-42CD-98F8-ECF0DBCD59B9}">
      <dsp:nvSpPr>
        <dsp:cNvPr id="0" name=""/>
        <dsp:cNvSpPr/>
      </dsp:nvSpPr>
      <dsp:spPr>
        <a:xfrm>
          <a:off x="7764748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64748" y="1502847"/>
        <a:ext cx="243815" cy="260697"/>
      </dsp:txXfrm>
    </dsp:sp>
    <dsp:sp modelId="{3D4A3791-5690-41E2-9B6C-A82206A3C04A}">
      <dsp:nvSpPr>
        <dsp:cNvPr id="0" name=""/>
        <dsp:cNvSpPr/>
      </dsp:nvSpPr>
      <dsp:spPr>
        <a:xfrm>
          <a:off x="8411604" y="729075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DF67-42E4-4E0E-BE76-5EAE3A7B8468}">
      <dsp:nvSpPr>
        <dsp:cNvPr id="0" name=""/>
        <dsp:cNvSpPr/>
      </dsp:nvSpPr>
      <dsp:spPr>
        <a:xfrm>
          <a:off x="8705969" y="1814020"/>
          <a:ext cx="1808241" cy="1808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Globalization and Style</a:t>
          </a:r>
        </a:p>
      </dsp:txBody>
      <dsp:txXfrm>
        <a:off x="8758931" y="1866982"/>
        <a:ext cx="1702317" cy="170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A5ECF-1EEB-4DD6-AC96-DA3CF02ADB0E}">
      <dsp:nvSpPr>
        <dsp:cNvPr id="0" name=""/>
        <dsp:cNvSpPr/>
      </dsp:nvSpPr>
      <dsp:spPr>
        <a:xfrm>
          <a:off x="4780076" y="1196345"/>
          <a:ext cx="9212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1246" y="45720"/>
              </a:lnTo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903" y="1237305"/>
        <a:ext cx="47592" cy="9518"/>
      </dsp:txXfrm>
    </dsp:sp>
    <dsp:sp modelId="{E055F5FC-E41E-4542-888F-3ED83E1B0AAC}">
      <dsp:nvSpPr>
        <dsp:cNvPr id="0" name=""/>
        <dsp:cNvSpPr/>
      </dsp:nvSpPr>
      <dsp:spPr>
        <a:xfrm>
          <a:off x="643413" y="525"/>
          <a:ext cx="4138463" cy="2483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Write in the Active Voice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emphasizes the performer of the action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adheres to the subject-verb–object pattern</a:t>
          </a:r>
        </a:p>
      </dsp:txBody>
      <dsp:txXfrm>
        <a:off x="643413" y="525"/>
        <a:ext cx="4138463" cy="2483078"/>
      </dsp:txXfrm>
    </dsp:sp>
    <dsp:sp modelId="{F9BBAFEE-FA29-48A7-A0BF-FB4B68274A77}">
      <dsp:nvSpPr>
        <dsp:cNvPr id="0" name=""/>
        <dsp:cNvSpPr/>
      </dsp:nvSpPr>
      <dsp:spPr>
        <a:xfrm>
          <a:off x="2712644" y="2481804"/>
          <a:ext cx="5090310" cy="921246"/>
        </a:xfrm>
        <a:custGeom>
          <a:avLst/>
          <a:gdLst/>
          <a:ahLst/>
          <a:cxnLst/>
          <a:rect l="0" t="0" r="0" b="0"/>
          <a:pathLst>
            <a:path>
              <a:moveTo>
                <a:pt x="5090310" y="0"/>
              </a:moveTo>
              <a:lnTo>
                <a:pt x="5090310" y="477723"/>
              </a:lnTo>
              <a:lnTo>
                <a:pt x="0" y="477723"/>
              </a:lnTo>
              <a:lnTo>
                <a:pt x="0" y="921246"/>
              </a:lnTo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8336" y="2937668"/>
        <a:ext cx="258926" cy="9518"/>
      </dsp:txXfrm>
    </dsp:sp>
    <dsp:sp modelId="{7A0CE03B-D206-4E4A-89AB-397C5CB8A2C0}">
      <dsp:nvSpPr>
        <dsp:cNvPr id="0" name=""/>
        <dsp:cNvSpPr/>
      </dsp:nvSpPr>
      <dsp:spPr>
        <a:xfrm>
          <a:off x="5733723" y="525"/>
          <a:ext cx="4138463" cy="2483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wrote the report</a:t>
          </a:r>
        </a:p>
      </dsp:txBody>
      <dsp:txXfrm>
        <a:off x="5733723" y="525"/>
        <a:ext cx="4138463" cy="2483078"/>
      </dsp:txXfrm>
    </dsp:sp>
    <dsp:sp modelId="{12FC34B4-E7EC-42A5-8D60-AED83AE55260}">
      <dsp:nvSpPr>
        <dsp:cNvPr id="0" name=""/>
        <dsp:cNvSpPr/>
      </dsp:nvSpPr>
      <dsp:spPr>
        <a:xfrm>
          <a:off x="4780076" y="4631269"/>
          <a:ext cx="9212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1246" y="45720"/>
              </a:lnTo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903" y="4672230"/>
        <a:ext cx="47592" cy="9518"/>
      </dsp:txXfrm>
    </dsp:sp>
    <dsp:sp modelId="{85053067-DBCF-43A1-A781-B1287085407E}">
      <dsp:nvSpPr>
        <dsp:cNvPr id="0" name=""/>
        <dsp:cNvSpPr/>
      </dsp:nvSpPr>
      <dsp:spPr>
        <a:xfrm>
          <a:off x="643413" y="3435450"/>
          <a:ext cx="4138463" cy="2483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S+V+O</a:t>
          </a:r>
        </a:p>
      </dsp:txBody>
      <dsp:txXfrm>
        <a:off x="643413" y="3435450"/>
        <a:ext cx="4138463" cy="2483078"/>
      </dsp:txXfrm>
    </dsp:sp>
    <dsp:sp modelId="{F97C57B8-BB6A-431A-AE3D-EA27E6A6F2BA}">
      <dsp:nvSpPr>
        <dsp:cNvPr id="0" name=""/>
        <dsp:cNvSpPr/>
      </dsp:nvSpPr>
      <dsp:spPr>
        <a:xfrm>
          <a:off x="5733723" y="3435450"/>
          <a:ext cx="4138463" cy="2483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Passive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report was written by me.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O+V+by+S</a:t>
          </a:r>
          <a:endParaRPr lang="en-US" sz="2200" kern="1200" dirty="0"/>
        </a:p>
      </dsp:txBody>
      <dsp:txXfrm>
        <a:off x="5733723" y="3435450"/>
        <a:ext cx="4138463" cy="2483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4C51D-23E7-45BE-897D-629A97E5956A}">
      <dsp:nvSpPr>
        <dsp:cNvPr id="0" name=""/>
        <dsp:cNvSpPr/>
      </dsp:nvSpPr>
      <dsp:spPr>
        <a:xfrm>
          <a:off x="2388468" y="1585616"/>
          <a:ext cx="517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39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633465" y="1628594"/>
        <a:ext cx="27399" cy="5485"/>
      </dsp:txXfrm>
    </dsp:sp>
    <dsp:sp modelId="{FA4E35B5-4594-477F-9298-F24C47C1B69C}">
      <dsp:nvSpPr>
        <dsp:cNvPr id="0" name=""/>
        <dsp:cNvSpPr/>
      </dsp:nvSpPr>
      <dsp:spPr>
        <a:xfrm>
          <a:off x="7687" y="916562"/>
          <a:ext cx="2382580" cy="1429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 not use you in formal reports</a:t>
          </a:r>
        </a:p>
      </dsp:txBody>
      <dsp:txXfrm>
        <a:off x="7687" y="916562"/>
        <a:ext cx="2382580" cy="1429548"/>
      </dsp:txXfrm>
    </dsp:sp>
    <dsp:sp modelId="{98ACA814-1029-4FA7-A516-4149033F6734}">
      <dsp:nvSpPr>
        <dsp:cNvPr id="0" name=""/>
        <dsp:cNvSpPr/>
      </dsp:nvSpPr>
      <dsp:spPr>
        <a:xfrm>
          <a:off x="5319041" y="1585616"/>
          <a:ext cx="517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39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564038" y="1628594"/>
        <a:ext cx="27399" cy="5485"/>
      </dsp:txXfrm>
    </dsp:sp>
    <dsp:sp modelId="{DF6748A2-9F21-4A2D-9C69-265457105C08}">
      <dsp:nvSpPr>
        <dsp:cNvPr id="0" name=""/>
        <dsp:cNvSpPr/>
      </dsp:nvSpPr>
      <dsp:spPr>
        <a:xfrm>
          <a:off x="2938261" y="916562"/>
          <a:ext cx="2382580" cy="1429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you to mean “the reader”</a:t>
          </a:r>
        </a:p>
      </dsp:txBody>
      <dsp:txXfrm>
        <a:off x="2938261" y="916562"/>
        <a:ext cx="2382580" cy="1429548"/>
      </dsp:txXfrm>
    </dsp:sp>
    <dsp:sp modelId="{19A88C7D-B410-4D61-8AB1-E77A8B96D572}">
      <dsp:nvSpPr>
        <dsp:cNvPr id="0" name=""/>
        <dsp:cNvSpPr/>
      </dsp:nvSpPr>
      <dsp:spPr>
        <a:xfrm>
          <a:off x="8249615" y="1585616"/>
          <a:ext cx="517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39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94612" y="1628594"/>
        <a:ext cx="27399" cy="5485"/>
      </dsp:txXfrm>
    </dsp:sp>
    <dsp:sp modelId="{3E93C4CF-6358-458C-B4BF-1D4A2BF54DB9}">
      <dsp:nvSpPr>
        <dsp:cNvPr id="0" name=""/>
        <dsp:cNvSpPr/>
      </dsp:nvSpPr>
      <dsp:spPr>
        <a:xfrm>
          <a:off x="5868835" y="527539"/>
          <a:ext cx="2382580" cy="220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should not mean “I,” or a very informal  substitute for “the” or “a”</a:t>
          </a:r>
        </a:p>
      </dsp:txBody>
      <dsp:txXfrm>
        <a:off x="5868835" y="527539"/>
        <a:ext cx="2382580" cy="2207593"/>
      </dsp:txXfrm>
    </dsp:sp>
    <dsp:sp modelId="{CD5724D4-31B7-491B-942D-CB104D1516FF}">
      <dsp:nvSpPr>
        <dsp:cNvPr id="0" name=""/>
        <dsp:cNvSpPr/>
      </dsp:nvSpPr>
      <dsp:spPr>
        <a:xfrm>
          <a:off x="1198978" y="3014690"/>
          <a:ext cx="8791720" cy="517393"/>
        </a:xfrm>
        <a:custGeom>
          <a:avLst/>
          <a:gdLst/>
          <a:ahLst/>
          <a:cxnLst/>
          <a:rect l="0" t="0" r="0" b="0"/>
          <a:pathLst>
            <a:path>
              <a:moveTo>
                <a:pt x="8791720" y="0"/>
              </a:moveTo>
              <a:lnTo>
                <a:pt x="8791720" y="275796"/>
              </a:lnTo>
              <a:lnTo>
                <a:pt x="0" y="275796"/>
              </a:lnTo>
              <a:lnTo>
                <a:pt x="0" y="51739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74618" y="3270644"/>
        <a:ext cx="440439" cy="5485"/>
      </dsp:txXfrm>
    </dsp:sp>
    <dsp:sp modelId="{DFBA6E4B-683A-4A7B-90C9-AE3A98B896C4}">
      <dsp:nvSpPr>
        <dsp:cNvPr id="0" name=""/>
        <dsp:cNvSpPr/>
      </dsp:nvSpPr>
      <dsp:spPr>
        <a:xfrm>
          <a:off x="8799408" y="246183"/>
          <a:ext cx="2382580" cy="277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knew when I took the training course that you must experience the problems firsthand.</a:t>
          </a:r>
        </a:p>
      </dsp:txBody>
      <dsp:txXfrm>
        <a:off x="8799408" y="246183"/>
        <a:ext cx="2382580" cy="2770306"/>
      </dsp:txXfrm>
    </dsp:sp>
    <dsp:sp modelId="{9E582694-6161-41AE-9705-CBB65C90E6E9}">
      <dsp:nvSpPr>
        <dsp:cNvPr id="0" name=""/>
        <dsp:cNvSpPr/>
      </dsp:nvSpPr>
      <dsp:spPr>
        <a:xfrm>
          <a:off x="2388468" y="4233537"/>
          <a:ext cx="517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39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633465" y="4276515"/>
        <a:ext cx="27399" cy="5485"/>
      </dsp:txXfrm>
    </dsp:sp>
    <dsp:sp modelId="{A97A2297-7A64-4450-819E-FE83E9245AD1}">
      <dsp:nvSpPr>
        <dsp:cNvPr id="0" name=""/>
        <dsp:cNvSpPr/>
      </dsp:nvSpPr>
      <dsp:spPr>
        <a:xfrm>
          <a:off x="7687" y="3564483"/>
          <a:ext cx="2382580" cy="1429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Incorrect as “I”</a:t>
          </a:r>
          <a:endParaRPr lang="en-US" sz="2400" kern="1200" dirty="0"/>
        </a:p>
      </dsp:txBody>
      <dsp:txXfrm>
        <a:off x="7687" y="3564483"/>
        <a:ext cx="2382580" cy="1429548"/>
      </dsp:txXfrm>
    </dsp:sp>
    <dsp:sp modelId="{C073DCA1-5838-4E80-8663-F160795C94D1}">
      <dsp:nvSpPr>
        <dsp:cNvPr id="0" name=""/>
        <dsp:cNvSpPr/>
      </dsp:nvSpPr>
      <dsp:spPr>
        <a:xfrm>
          <a:off x="7241617" y="4151481"/>
          <a:ext cx="11579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7776"/>
              </a:moveTo>
              <a:lnTo>
                <a:pt x="596075" y="127776"/>
              </a:lnTo>
              <a:lnTo>
                <a:pt x="596075" y="45720"/>
              </a:lnTo>
              <a:lnTo>
                <a:pt x="115795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90807" y="4194458"/>
        <a:ext cx="59568" cy="5485"/>
      </dsp:txXfrm>
    </dsp:sp>
    <dsp:sp modelId="{6C8A7F03-0960-4308-8766-F29FC8B49DF0}">
      <dsp:nvSpPr>
        <dsp:cNvPr id="0" name=""/>
        <dsp:cNvSpPr/>
      </dsp:nvSpPr>
      <dsp:spPr>
        <a:xfrm>
          <a:off x="2938261" y="3564483"/>
          <a:ext cx="4305155" cy="1429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knew when I took the training course that I needed to experience the problems firsthand.</a:t>
          </a:r>
        </a:p>
      </dsp:txBody>
      <dsp:txXfrm>
        <a:off x="2938261" y="3564483"/>
        <a:ext cx="4305155" cy="1429548"/>
      </dsp:txXfrm>
    </dsp:sp>
    <dsp:sp modelId="{0060E1E2-FAB4-42D6-BF85-7FF337F945FB}">
      <dsp:nvSpPr>
        <dsp:cNvPr id="0" name=""/>
        <dsp:cNvSpPr/>
      </dsp:nvSpPr>
      <dsp:spPr>
        <a:xfrm>
          <a:off x="8431967" y="3482427"/>
          <a:ext cx="2382580" cy="1429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Correct</a:t>
          </a:r>
          <a:endParaRPr lang="en-US" sz="2400" kern="1200" dirty="0"/>
        </a:p>
      </dsp:txBody>
      <dsp:txXfrm>
        <a:off x="8431967" y="3482427"/>
        <a:ext cx="2382580" cy="1429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952E8-8C84-47A5-BD4F-F0ECB97E043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76C223A-A2AD-4C2A-81D8-A048FA15F261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Language is considered sexist when the word choice suggests only one sex even though both are intended.</a:t>
          </a:r>
        </a:p>
      </dsp:txBody>
      <dsp:txXfrm>
        <a:off x="8061" y="5979"/>
        <a:ext cx="3034531" cy="1820718"/>
      </dsp:txXfrm>
    </dsp:sp>
    <dsp:sp modelId="{3C0CDC15-15DA-4172-B473-B6FB97E27E0E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11CDBF0F-292D-40CF-AB48-33053B47F769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clerk must make sure that he punches in. (Sexist)</a:t>
          </a:r>
        </a:p>
      </dsp:txBody>
      <dsp:txXfrm>
        <a:off x="3740534" y="5979"/>
        <a:ext cx="3034531" cy="1820718"/>
      </dsp:txXfrm>
    </dsp:sp>
    <dsp:sp modelId="{A5795539-3ACE-4A5B-9E54-141981B63982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BD95E4CF-062D-496D-B157-D5D0423D2B1B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clerk must make sure to punch in. (Use an infinitive)</a:t>
          </a:r>
        </a:p>
      </dsp:txBody>
      <dsp:txXfrm>
        <a:off x="7473007" y="5979"/>
        <a:ext cx="3034531" cy="1820718"/>
      </dsp:txXfrm>
    </dsp:sp>
    <dsp:sp modelId="{41E6DE7A-C6B1-4F4D-A1C1-B3A49DB53D3E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4AF0B3BF-9C0F-49D0-9150-2205B25FDF0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clerks must make sure that they punch in. (Use the plural)</a:t>
          </a:r>
        </a:p>
      </dsp:txBody>
      <dsp:txXfrm>
        <a:off x="8061" y="2524640"/>
        <a:ext cx="3034531" cy="1820718"/>
      </dsp:txXfrm>
    </dsp:sp>
    <dsp:sp modelId="{ABABA39D-81C0-4668-87A8-0EB8576C4BA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Everyone will bring their special dish to the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company potluck. (Use the plural to refer to plural sense” singulars)</a:t>
          </a:r>
        </a:p>
      </dsp:txBody>
      <dsp:txXfrm>
        <a:off x="3740534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1076-C1CB-4D40-AE14-42BDF2E60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BC6B1-39EB-4387-AE80-14DB998C5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8461-A038-4F82-ABC3-5226F971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7B96-2733-4A5C-8544-E8C714F9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6D0C-DFF3-465A-BE48-8C1766D7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F406-C864-42D3-8F98-B6CDE602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B0B0-9FA2-4373-9211-6D8D67F5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5002-AD40-4EFD-A2AD-2F866C7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5A64-71A9-48BD-8ACC-15F573B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FF4C-9FE6-4D52-9E58-7A8E8D28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B2967-11AC-4223-AD06-60427D61C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F2309-6519-4DF4-B1B7-A500D522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6678-EC49-4408-8E14-E899EA81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00F0-7C6C-43E0-81D0-8315F8F8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4A63-1170-4904-9B35-0AF5E76A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7C26-0579-4C2B-8E83-C44F883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AC6E-5EDC-4246-A283-D2B904D5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201E-0F85-4125-92EA-5EB65B16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A3E7-D8F2-463A-926B-1765B292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06F9-42D9-4FCD-AB13-E499BBDE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333F-D904-4A79-BD8F-DA9A51B2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13086-2CDD-40E8-BBD1-CB7948BA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5FB8-6929-467F-AE50-2959ED2E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8B25-B932-4EED-A0E9-1BE05531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3908-74F0-4AEA-9A74-2A35B464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89E7-AA44-4C05-B609-9B59F84F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C598-8D7C-45A0-B35C-2046063D5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1347E-7996-4095-80E6-8CA536B6C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6B49-FE65-4B00-A170-1BF7471A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8DC9-1127-428B-831C-CA42CCFE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33E5B-A83A-4860-80F1-7ABF4A41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3B0C-1ACF-4742-976D-6727F619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AD54A-3DF5-4183-8A8B-269B5D2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E053-4741-41EE-82EC-A1219C8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97B6E-A499-4206-97F7-B84A407D9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FAEE2-6D13-4506-ADC9-28A3DA761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50EA-F505-479B-B78B-F7B9D79F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28960-4F3E-471C-81EB-DFE89C14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2B7EB-479B-432C-8ECF-60D8BB6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01DB-9B0F-4288-9003-33691AFA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CB163-9EA3-474C-B4AF-7CD33AB7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DCFC7-331B-47D0-B601-C7C07809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EFC0E-2824-4437-A118-8CA9F29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3E79F-B791-4AA9-8C26-4363DE1E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8D1C8-B2AA-4D33-B488-0169BEAD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F6008-9BF7-4CA4-85E1-80AD6362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85B1-54E1-4A05-B53F-E02BD914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EA11-134F-47C2-9CE0-44F9F9BE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D6EF2-1575-4FCD-BD38-9BE27F65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886A-F8C0-484D-9B88-C1F4083E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6265-03E5-4B98-9296-15E97DD8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71B0-F322-47C1-B03B-B64D2966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D1F5-1339-4B41-9437-79EE5830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690FA-3957-4A4E-B0DF-57B00E8C8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55F59-187F-46D2-B62E-76EECC49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9C18-F1F7-42DC-994F-978FC13A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3C97-2149-4CB1-8D33-E562BD51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8890-CA9C-4F65-AFE8-E3A63B28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A1178-E950-4E50-A547-0699C6F6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6262-B1B3-450B-8CC7-21D2801A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40E5-65BD-4DF9-A726-60DBD22E7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8F1C-2430-4CFD-B575-CCDC30498F4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FC14-5A2E-41A1-BB98-DAE145D7E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E1CBC-B402-412D-BCEC-776B950F0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9556-F8B1-45BD-94B5-9DEB72F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7EFF5-DB9E-44B7-B278-D8F969D89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3" r="1" b="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DA305-FD47-440A-B1E5-15752D4F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747" y="1408814"/>
            <a:ext cx="5683102" cy="22352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>
                <a:solidFill>
                  <a:srgbClr val="FFFFFF"/>
                </a:solidFill>
              </a:rPr>
              <a:t>Technical Communication Style</a:t>
            </a:r>
            <a:endParaRPr lang="en-US" sz="5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9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8AA1-F26E-4A64-823A-662A7A71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Put the Main Idea First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CCA38C-2805-455E-91D0-98727B913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88721"/>
              </p:ext>
            </p:extLst>
          </p:nvPr>
        </p:nvGraphicFramePr>
        <p:xfrm>
          <a:off x="1213827" y="2112579"/>
          <a:ext cx="9788288" cy="419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975">
                  <a:extLst>
                    <a:ext uri="{9D8B030D-6E8A-4147-A177-3AD203B41FA5}">
                      <a16:colId xmlns:a16="http://schemas.microsoft.com/office/drawing/2014/main" val="3563441002"/>
                    </a:ext>
                  </a:extLst>
                </a:gridCol>
                <a:gridCol w="7653313">
                  <a:extLst>
                    <a:ext uri="{9D8B030D-6E8A-4147-A177-3AD203B41FA5}">
                      <a16:colId xmlns:a16="http://schemas.microsoft.com/office/drawing/2014/main" val="1768778916"/>
                    </a:ext>
                  </a:extLst>
                </a:gridCol>
              </a:tblGrid>
              <a:tr h="2096403">
                <a:tc>
                  <a:txBody>
                    <a:bodyPr/>
                    <a:lstStyle/>
                    <a:p>
                      <a:r>
                        <a:rPr lang="en-US" sz="25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 idea is last</a:t>
                      </a:r>
                      <a:endParaRPr lang="en-US" sz="2500" dirty="0"/>
                    </a:p>
                  </a:txBody>
                  <a:tcPr marL="130730" marR="130730" marT="65365" marB="65365"/>
                </a:tc>
                <a:tc>
                  <a:txBody>
                    <a:bodyPr/>
                    <a:lstStyle/>
                    <a:p>
                      <a:r>
                        <a:rPr lang="en-US" sz="25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writing of manufacturing processes, which explain the sequence of a part’s production, and design specifications, which detail the materials needed to produce an object, are two types of professional writing I will do.</a:t>
                      </a:r>
                      <a:endParaRPr lang="en-US" sz="2500" dirty="0"/>
                    </a:p>
                  </a:txBody>
                  <a:tcPr marL="130730" marR="130730" marT="65365" marB="65365"/>
                </a:tc>
                <a:extLst>
                  <a:ext uri="{0D108BD9-81ED-4DB2-BD59-A6C34878D82A}">
                    <a16:rowId xmlns:a16="http://schemas.microsoft.com/office/drawing/2014/main" val="3029420100"/>
                  </a:ext>
                </a:extLst>
              </a:tr>
              <a:tr h="2096403">
                <a:tc>
                  <a:txBody>
                    <a:bodyPr/>
                    <a:lstStyle/>
                    <a:p>
                      <a:r>
                        <a:rPr lang="en-US" sz="25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idea is first</a:t>
                      </a:r>
                      <a:endParaRPr lang="en-US" sz="2500"/>
                    </a:p>
                  </a:txBody>
                  <a:tcPr marL="130730" marR="130730" marT="65365" marB="65365"/>
                </a:tc>
                <a:tc>
                  <a:txBody>
                    <a:bodyPr/>
                    <a:lstStyle/>
                    <a:p>
                      <a:r>
                        <a:rPr lang="en-US" sz="2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types of professional writing that I will do are writing manufacturing processes, which explain the sequence of a part’s production, and design specifications, which detail the materials needed to produce an object.</a:t>
                      </a:r>
                      <a:endParaRPr lang="en-US" sz="2500" dirty="0"/>
                    </a:p>
                  </a:txBody>
                  <a:tcPr marL="130730" marR="130730" marT="65365" marB="65365"/>
                </a:tc>
                <a:extLst>
                  <a:ext uri="{0D108BD9-81ED-4DB2-BD59-A6C34878D82A}">
                    <a16:rowId xmlns:a16="http://schemas.microsoft.com/office/drawing/2014/main" val="2744353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EAA9-AF3D-47D3-90A6-F1363144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Write Sentences of 12 </a:t>
            </a:r>
            <a:r>
              <a:rPr lang="en-US" b="1"/>
              <a:t>to 20 </a:t>
            </a:r>
            <a:r>
              <a:rPr lang="en-US" b="1" dirty="0"/>
              <a:t>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BCB167-C58D-4415-911E-AA56515F6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794004"/>
              </p:ext>
            </p:extLst>
          </p:nvPr>
        </p:nvGraphicFramePr>
        <p:xfrm>
          <a:off x="838200" y="1825624"/>
          <a:ext cx="10515600" cy="475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908">
                  <a:extLst>
                    <a:ext uri="{9D8B030D-6E8A-4147-A177-3AD203B41FA5}">
                      <a16:colId xmlns:a16="http://schemas.microsoft.com/office/drawing/2014/main" val="2962691722"/>
                    </a:ext>
                  </a:extLst>
                </a:gridCol>
                <a:gridCol w="7590692">
                  <a:extLst>
                    <a:ext uri="{9D8B030D-6E8A-4147-A177-3AD203B41FA5}">
                      <a16:colId xmlns:a16="http://schemas.microsoft.com/office/drawing/2014/main" val="2005529390"/>
                    </a:ext>
                  </a:extLst>
                </a:gridCol>
              </a:tblGrid>
              <a:tr h="2375511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 sentence, 40 words long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problem is the efficiency policy, which has measures that emphasize producing as many parts as possible, for instance, 450 per hour, compared to a predetermined standard, usually measured by the machine’s capacity, say, 500, for a rating of 90%.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52160"/>
                  </a:ext>
                </a:extLst>
              </a:tr>
              <a:tr h="2375511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sentences, 20 and 21 words long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problem is the efficiency policy, which calls for producing as many parts as possible compared to a predetermined standard. If a machine produces 450 per hour and if its capacity is 500 per hour, it has a rating of 90%.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5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8460-6B8E-48A0-9270-8B0BF7DC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pPr algn="ctr"/>
            <a:r>
              <a:rPr lang="en-US" b="1" dirty="0"/>
              <a:t>Use You Correctly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89A868-2346-4D97-90FE-845E1A4A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076526"/>
              </p:ext>
            </p:extLst>
          </p:nvPr>
        </p:nvGraphicFramePr>
        <p:xfrm>
          <a:off x="838199" y="1406770"/>
          <a:ext cx="11189677" cy="5240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7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4E35B5-4594-477F-9298-F24C47C1B6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04C51D-23E7-45BE-897D-629A97E5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6748A2-9F21-4A2D-9C69-26545710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ACA814-1029-4FA7-A516-4149033F6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93C4CF-6358-458C-B4BF-1D4A2BF54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A88C7D-B410-4D61-8AB1-E77A8B96D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BA6E4B-683A-4A7B-90C9-AE3A98B89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724D4-31B7-491B-942D-CB104D151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2297-7A64-4450-819E-FE83E9245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582694-6161-41AE-9705-CBB65C90E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8A7F03-0960-4308-8766-F29FC8B49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73DCA1-5838-4E80-8663-F160795C9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60E1E2-FAB4-42D6-BF85-7FF337F94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15A5-1BDC-4047-AE05-E12BD440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Avoid Sexist Language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C9D9D4-E737-461D-B48C-AFE828F3F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3164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6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6C223A-A2AD-4C2A-81D8-A048FA15F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9952E8-8C84-47A5-BD4F-F0ECB97E0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CDBF0F-292D-40CF-AB48-33053B47F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0CDC15-15DA-4172-B473-B6FB97E27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95E4CF-062D-496D-B157-D5D0423D2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795539-3ACE-4A5B-9E54-141981B63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F0B3BF-9C0F-49D0-9150-2205B25FD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E6DE7A-C6B1-4F4D-A1C1-B3A49DB53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ABA39D-81C0-4668-87A8-0EB8576C4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525AB-DDCF-42AC-BF60-F18436E5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883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6544-BF4D-41F1-B202-7E4B5DA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Technical Communication Style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52441E-5F2B-4A53-AEAD-0FCE694C4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7620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5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D6D912-FCCF-42DA-9FB3-9A745EE07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D8E91C-3976-4E86-AF24-3B9FD4070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4C0C26-44FD-4719-93EA-695D6ECC2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30D0FE-D28D-4316-A6C0-15DCE36C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B5F2CC-FBD6-4C33-9908-F8222C64A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F92155-6A7F-45F5-9ECB-05F93C2B9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88346-E439-40D6-A2D2-D8B84F9D3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0118C8-0FAE-4696-986B-D8125FD26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54ECAA-9D0D-42CD-98F8-ECF0DBCD5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4A3791-5690-41E2-9B6C-A82206A3C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3EDF67-42E4-4E0E-BE76-5EAE3A7B8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25642-9639-4CF4-A3C9-AA58BA83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Sentence Strategies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20C688-5F84-42FC-B378-4DD94051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Write in the active voice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 parallelism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 “</a:t>
            </a:r>
            <a:r>
              <a:rPr lang="en-US" sz="2400" i="1" dirty="0"/>
              <a:t>there are” </a:t>
            </a:r>
            <a:r>
              <a:rPr lang="en-US" sz="2400" dirty="0"/>
              <a:t>constructions carefully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Avoid “nominalizations”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Put the main idea first, if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Try to keep sentence length between 12 and 20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 “</a:t>
            </a:r>
            <a:r>
              <a:rPr lang="en-US" sz="2400" i="1" dirty="0"/>
              <a:t>you” </a:t>
            </a:r>
            <a:r>
              <a:rPr lang="en-US" sz="2400" dirty="0"/>
              <a:t>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Don’t use sexist constructions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Eliminate common clarity errors</a:t>
            </a:r>
          </a:p>
        </p:txBody>
      </p:sp>
    </p:spTree>
    <p:extLst>
      <p:ext uri="{BB962C8B-B14F-4D97-AF65-F5344CB8AC3E}">
        <p14:creationId xmlns:p14="http://schemas.microsoft.com/office/powerpoint/2010/main" val="2314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4887-85B9-43B2-B240-1CB4901B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873814-3372-4057-B52D-FEC0AD6AE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126454"/>
              </p:ext>
            </p:extLst>
          </p:nvPr>
        </p:nvGraphicFramePr>
        <p:xfrm>
          <a:off x="838200" y="257908"/>
          <a:ext cx="10515600" cy="591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92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55F5FC-E41E-4542-888F-3ED83E1B0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E055F5FC-E41E-4542-888F-3ED83E1B0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E055F5FC-E41E-4542-888F-3ED83E1B0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EA5ECF-1EEB-4DD6-AC96-DA3CF02AD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2EA5ECF-1EEB-4DD6-AC96-DA3CF02AD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2EA5ECF-1EEB-4DD6-AC96-DA3CF02AD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CE03B-D206-4E4A-89AB-397C5CB8A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7A0CE03B-D206-4E4A-89AB-397C5CB8A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7A0CE03B-D206-4E4A-89AB-397C5CB8A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BBAFEE-FA29-48A7-A0BF-FB4B68274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F9BBAFEE-FA29-48A7-A0BF-FB4B68274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F9BBAFEE-FA29-48A7-A0BF-FB4B68274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053067-DBCF-43A1-A781-B12870854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85053067-DBCF-43A1-A781-B12870854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85053067-DBCF-43A1-A781-B12870854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FC34B4-E7EC-42A5-8D60-AED83AE55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12FC34B4-E7EC-42A5-8D60-AED83AE55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12FC34B4-E7EC-42A5-8D60-AED83AE55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7C57B8-BB6A-431A-AE3D-EA27E6A6F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F97C57B8-BB6A-431A-AE3D-EA27E6A6F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F97C57B8-BB6A-431A-AE3D-EA27E6A6F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D8DA80-CAE2-42A7-97A5-1354823C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Change Passive to Active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308D4-F29A-4139-865D-9A22FA828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4CFB-B338-4D44-92BD-598D0147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The test was conducted </a:t>
            </a:r>
            <a:r>
              <a:rPr lang="en-US" i="1" dirty="0"/>
              <a:t>by the intern.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Supply a subject (a person or an agent).</a:t>
            </a:r>
          </a:p>
          <a:p>
            <a:r>
              <a:rPr lang="en-US" dirty="0"/>
              <a:t>This method was ruled 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Substitute an active verb for a passive one.</a:t>
            </a:r>
          </a:p>
          <a:p>
            <a:r>
              <a:rPr lang="en-US" dirty="0"/>
              <a:t>The heated water is </a:t>
            </a:r>
            <a:r>
              <a:rPr lang="en-US" i="1" dirty="0"/>
              <a:t>sent </a:t>
            </a:r>
            <a:r>
              <a:rPr lang="en-US" dirty="0"/>
              <a:t>into the chamber.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35D690-E1F2-4656-A8D8-0E06319C6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C4239A-70F2-4F12-9D78-66FB3B579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1"/>
          </a:solidFill>
          <a:ln w="28575" cmpd="dbl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r>
              <a:rPr lang="en-US" i="1" dirty="0"/>
              <a:t>The intern </a:t>
            </a:r>
            <a:r>
              <a:rPr lang="en-US" dirty="0"/>
              <a:t>conducted the test.</a:t>
            </a:r>
          </a:p>
          <a:p>
            <a:r>
              <a:rPr lang="en-US" i="1" dirty="0"/>
              <a:t>The staff </a:t>
            </a:r>
            <a:r>
              <a:rPr lang="en-US" dirty="0"/>
              <a:t>ruled out this method.</a:t>
            </a:r>
          </a:p>
          <a:p>
            <a:r>
              <a:rPr lang="en-US" i="1" dirty="0"/>
              <a:t>I </a:t>
            </a:r>
            <a:r>
              <a:rPr lang="en-US" dirty="0"/>
              <a:t>ruled out this method.</a:t>
            </a:r>
          </a:p>
          <a:p>
            <a:r>
              <a:rPr lang="en-US" dirty="0"/>
              <a:t>The heated water </a:t>
            </a:r>
            <a:r>
              <a:rPr lang="en-US" i="1" dirty="0"/>
              <a:t>flows </a:t>
            </a:r>
            <a:r>
              <a:rPr lang="en-US" dirty="0"/>
              <a:t>into the chamber.</a:t>
            </a:r>
          </a:p>
        </p:txBody>
      </p:sp>
    </p:spTree>
    <p:extLst>
      <p:ext uri="{BB962C8B-B14F-4D97-AF65-F5344CB8AC3E}">
        <p14:creationId xmlns:p14="http://schemas.microsoft.com/office/powerpoint/2010/main" val="356881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E2576D-503A-4318-9060-66FDDA24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702169" cy="4363844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Use the Passive If It Is Accurate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D06530-1613-4609-AEBA-B59EACE53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Autofit/>
          </a:bodyPr>
          <a:lstStyle/>
          <a:p>
            <a:r>
              <a:rPr lang="en-US" sz="2000" dirty="0"/>
              <a:t>Typical situation needs no agent</a:t>
            </a:r>
          </a:p>
          <a:p>
            <a:r>
              <a:rPr lang="en-US" sz="2000" dirty="0"/>
              <a:t>Active verb requires an unnecessary agent (companies)</a:t>
            </a:r>
          </a:p>
          <a:p>
            <a:r>
              <a:rPr lang="en-US" sz="2000" dirty="0"/>
              <a:t>Active accuses</a:t>
            </a:r>
          </a:p>
          <a:p>
            <a:r>
              <a:rPr lang="en-US" sz="2000" dirty="0"/>
              <a:t>Passive avoids accusing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passive voice can also be used to emphasize a certain word</a:t>
            </a:r>
          </a:p>
          <a:p>
            <a:r>
              <a:rPr lang="en-US" sz="2000" dirty="0"/>
              <a:t>Use passive to emphasize </a:t>
            </a:r>
            <a:r>
              <a:rPr lang="en-US" sz="2000" i="1" dirty="0"/>
              <a:t>milk samples</a:t>
            </a:r>
          </a:p>
          <a:p>
            <a:r>
              <a:rPr lang="en-US" sz="2000" dirty="0"/>
              <a:t>Use active to emphasize </a:t>
            </a:r>
            <a:r>
              <a:rPr lang="en-US" sz="2000" i="1" dirty="0"/>
              <a:t>additive</a:t>
            </a:r>
            <a:endParaRPr lang="en-US" sz="2000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67ED99-5F20-4BE4-9BF8-54DFEA923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Robots are used in repetitive activities.</a:t>
            </a:r>
          </a:p>
          <a:p>
            <a:r>
              <a:rPr lang="en-US" sz="2000" dirty="0"/>
              <a:t>Companies use robots in repetitive activities.</a:t>
            </a:r>
          </a:p>
          <a:p>
            <a:r>
              <a:rPr lang="en-US" sz="2000" dirty="0"/>
              <a:t>You violated the ethics code by doing that.</a:t>
            </a:r>
          </a:p>
          <a:p>
            <a:r>
              <a:rPr lang="en-US" sz="2000" dirty="0"/>
              <a:t>The ethics code was violated by that act.</a:t>
            </a:r>
          </a:p>
          <a:p>
            <a:r>
              <a:rPr lang="en-US" sz="2000" dirty="0"/>
              <a:t>Milk samples are preserved by the additive.</a:t>
            </a:r>
          </a:p>
          <a:p>
            <a:r>
              <a:rPr lang="en-US" sz="2000" dirty="0"/>
              <a:t>The additive preserves the milk samples.</a:t>
            </a:r>
          </a:p>
        </p:txBody>
      </p:sp>
    </p:spTree>
    <p:extLst>
      <p:ext uri="{BB962C8B-B14F-4D97-AF65-F5344CB8AC3E}">
        <p14:creationId xmlns:p14="http://schemas.microsoft.com/office/powerpoint/2010/main" val="37259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96B477-0FE6-4DE8-B308-E9F28756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Use Parallelism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0C135-9815-4F1F-AEBA-A5282516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915019" cy="5546047"/>
          </a:xfrm>
        </p:spPr>
        <p:txBody>
          <a:bodyPr anchor="ctr">
            <a:noAutofit/>
          </a:bodyPr>
          <a:lstStyle/>
          <a:p>
            <a:r>
              <a:rPr lang="en-US" sz="2400" dirty="0"/>
              <a:t>Using parallelism means using similar structure for similar elements. For example,</a:t>
            </a:r>
          </a:p>
          <a:p>
            <a:r>
              <a:rPr lang="en-US" sz="2400" dirty="0"/>
              <a:t>“Adam </a:t>
            </a:r>
            <a:r>
              <a:rPr lang="en-US" sz="2400" i="1" dirty="0"/>
              <a:t>went </a:t>
            </a:r>
            <a:r>
              <a:rPr lang="en-US" sz="2400" dirty="0"/>
              <a:t>into the store, </a:t>
            </a:r>
            <a:r>
              <a:rPr lang="en-US" sz="2400" i="1" dirty="0"/>
              <a:t>bought </a:t>
            </a:r>
            <a:r>
              <a:rPr lang="en-US" sz="2400" dirty="0"/>
              <a:t>an ice cream cone, and </a:t>
            </a:r>
            <a:r>
              <a:rPr lang="en-US" sz="2400" i="1" dirty="0"/>
              <a:t>sat </a:t>
            </a:r>
            <a:r>
              <a:rPr lang="en-US" sz="2400" dirty="0"/>
              <a:t>on a bench eating it.”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My duties included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coming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 early in the morning and doing preparation work,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to cook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 the front line,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trained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new employees, and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took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inventory.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My duties included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coming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 early to do preparation,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cooking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on the front line,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training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new employees, and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taking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inventory.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Typical writing situations include </a:t>
            </a:r>
            <a:r>
              <a:rPr lang="en-US" sz="2400" i="1" dirty="0">
                <a:solidFill>
                  <a:srgbClr val="C00000"/>
                </a:solidFill>
              </a:rPr>
              <a:t>proposals, the sending of </a:t>
            </a:r>
            <a:r>
              <a:rPr lang="en-US" sz="2400" dirty="0">
                <a:solidFill>
                  <a:srgbClr val="C00000"/>
                </a:solidFill>
              </a:rPr>
              <a:t>e-mail, and </a:t>
            </a:r>
            <a:r>
              <a:rPr lang="en-US" sz="2400" i="1" dirty="0">
                <a:solidFill>
                  <a:srgbClr val="C00000"/>
                </a:solidFill>
              </a:rPr>
              <a:t>how to update </a:t>
            </a:r>
            <a:r>
              <a:rPr lang="en-US" sz="2400" dirty="0">
                <a:solidFill>
                  <a:srgbClr val="C00000"/>
                </a:solidFill>
              </a:rPr>
              <a:t>the system.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Typical writing situations include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editing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proposals,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sending e-mail,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updating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system.</a:t>
            </a:r>
          </a:p>
        </p:txBody>
      </p:sp>
    </p:spTree>
    <p:extLst>
      <p:ext uri="{BB962C8B-B14F-4D97-AF65-F5344CB8AC3E}">
        <p14:creationId xmlns:p14="http://schemas.microsoft.com/office/powerpoint/2010/main" val="36823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FA8-9B63-466F-87CB-14622DD8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Use There Are Sparingly: </a:t>
            </a:r>
            <a:br>
              <a:rPr lang="en-US" sz="3600" b="1" dirty="0"/>
            </a:br>
            <a:br>
              <a:rPr lang="en-US" sz="3600" dirty="0"/>
            </a:br>
            <a:r>
              <a:rPr lang="en-US" sz="3600" dirty="0"/>
              <a:t>Overuse of the indefinite phrase </a:t>
            </a:r>
            <a:r>
              <a:rPr lang="en-US" sz="3600" i="1" dirty="0"/>
              <a:t>there are </a:t>
            </a:r>
            <a:r>
              <a:rPr lang="en-US" sz="3600" dirty="0"/>
              <a:t>and its many related forms (</a:t>
            </a:r>
            <a:r>
              <a:rPr lang="en-US" sz="3600" i="1" dirty="0"/>
              <a:t>there is, there will be, </a:t>
            </a:r>
            <a:r>
              <a:rPr lang="en-US" sz="3600" dirty="0"/>
              <a:t>etc.) weakens meaning by “burying” the subject in the middle of the sentence.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BB24FA-E6E8-4F4B-8C12-C53BFB306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38670"/>
              </p:ext>
            </p:extLst>
          </p:nvPr>
        </p:nvGraphicFramePr>
        <p:xfrm>
          <a:off x="838200" y="3302733"/>
          <a:ext cx="10515600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0508">
                  <a:extLst>
                    <a:ext uri="{9D8B030D-6E8A-4147-A177-3AD203B41FA5}">
                      <a16:colId xmlns:a16="http://schemas.microsoft.com/office/drawing/2014/main" val="158496834"/>
                    </a:ext>
                  </a:extLst>
                </a:gridCol>
                <a:gridCol w="8505092">
                  <a:extLst>
                    <a:ext uri="{9D8B030D-6E8A-4147-A177-3AD203B41FA5}">
                      <a16:colId xmlns:a16="http://schemas.microsoft.com/office/drawing/2014/main" val="2806998217"/>
                    </a:ext>
                  </a:extLst>
                </a:gridCol>
              </a:tblGrid>
              <a:tr h="391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Ineffective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There is a change in efficiency policy that could increase our profits.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79206"/>
                  </a:ext>
                </a:extLst>
              </a:tr>
              <a:tr h="391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Effective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Our profits will increase if we change our efficiency policy.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28574"/>
                  </a:ext>
                </a:extLst>
              </a:tr>
              <a:tr h="391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Ineffective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There are three problems that this process has.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2562"/>
                  </a:ext>
                </a:extLst>
              </a:tr>
              <a:tr h="391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Effective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This process has three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55552"/>
                  </a:ext>
                </a:extLst>
              </a:tr>
              <a:tr h="391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Ineffective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There are two reasons why we should talk about abandoning our current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96999"/>
                  </a:ext>
                </a:extLst>
              </a:tr>
              <a:tr h="391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Effective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 should abandon our current location for two reasons.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1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6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C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CE119-9F30-4266-9524-5CB74593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Avoid Nominalizations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6685-5859-490E-A928-9B5AE5C7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217098"/>
            <a:ext cx="6579910" cy="25332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C2E6-BB2D-449C-AF8B-D74088D9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413" y="726831"/>
            <a:ext cx="4001843" cy="5128349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Avoid using too many </a:t>
            </a:r>
            <a:r>
              <a:rPr lang="en-US" i="1" dirty="0">
                <a:solidFill>
                  <a:srgbClr val="FFFFFF"/>
                </a:solidFill>
              </a:rPr>
              <a:t>nominalizations, </a:t>
            </a:r>
            <a:r>
              <a:rPr lang="en-US" dirty="0">
                <a:solidFill>
                  <a:srgbClr val="FFFFFF"/>
                </a:solidFill>
              </a:rPr>
              <a:t>verbs turned into nouns by adding a suffix such as </a:t>
            </a:r>
            <a:r>
              <a:rPr lang="en-US" i="1" dirty="0">
                <a:solidFill>
                  <a:srgbClr val="FFFFFF"/>
                </a:solidFill>
              </a:rPr>
              <a:t>-ion, -</a:t>
            </a:r>
            <a:r>
              <a:rPr lang="en-US" i="1" dirty="0" err="1">
                <a:solidFill>
                  <a:srgbClr val="FFFFFF"/>
                </a:solidFill>
              </a:rPr>
              <a:t>ity</a:t>
            </a:r>
            <a:r>
              <a:rPr lang="en-US" i="1" dirty="0">
                <a:solidFill>
                  <a:srgbClr val="FFFFFF"/>
                </a:solidFill>
              </a:rPr>
              <a:t>, -</a:t>
            </a:r>
            <a:r>
              <a:rPr lang="en-US" i="1" dirty="0" err="1">
                <a:solidFill>
                  <a:srgbClr val="FFFFFF"/>
                </a:solidFill>
              </a:rPr>
              <a:t>ment</a:t>
            </a:r>
            <a:r>
              <a:rPr lang="en-US" i="1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FFFFFF"/>
                </a:solidFill>
              </a:rPr>
              <a:t>or </a:t>
            </a:r>
            <a:r>
              <a:rPr lang="en-US" i="1" dirty="0">
                <a:solidFill>
                  <a:srgbClr val="FFFFFF"/>
                </a:solidFill>
              </a:rPr>
              <a:t>-ness.</a:t>
            </a:r>
          </a:p>
          <a:p>
            <a:r>
              <a:rPr lang="en-US" dirty="0">
                <a:solidFill>
                  <a:srgbClr val="FFFFFF"/>
                </a:solidFill>
              </a:rPr>
              <a:t>Nominalizations weaken sentences by presenting the action as a static noun rather than as an active verb.</a:t>
            </a:r>
          </a:p>
        </p:txBody>
      </p:sp>
    </p:spTree>
    <p:extLst>
      <p:ext uri="{BB962C8B-B14F-4D97-AF65-F5344CB8AC3E}">
        <p14:creationId xmlns:p14="http://schemas.microsoft.com/office/powerpoint/2010/main" val="23260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946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Technical Communication Style</vt:lpstr>
      <vt:lpstr>Technical Communication Style</vt:lpstr>
      <vt:lpstr>Sentence Strategies</vt:lpstr>
      <vt:lpstr>PowerPoint Presentation</vt:lpstr>
      <vt:lpstr>Change Passive to Active</vt:lpstr>
      <vt:lpstr>Use the Passive If It Is Accurate</vt:lpstr>
      <vt:lpstr>Use Parallelism</vt:lpstr>
      <vt:lpstr>    Use There Are Sparingly:   Overuse of the indefinite phrase there are and its many related forms (there is, there will be, etc.) weakens meaning by “burying” the subject in the middle of the sentence.  </vt:lpstr>
      <vt:lpstr>Avoid Nominalizations</vt:lpstr>
      <vt:lpstr>Put the Main Idea First</vt:lpstr>
      <vt:lpstr>Write Sentences of 12 to 20 Words</vt:lpstr>
      <vt:lpstr>Use You Correctly</vt:lpstr>
      <vt:lpstr>Avoid Sexist Language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 Style</dc:title>
  <dc:creator>arfan</dc:creator>
  <cp:lastModifiedBy>Sadia  Nauman</cp:lastModifiedBy>
  <cp:revision>9</cp:revision>
  <dcterms:created xsi:type="dcterms:W3CDTF">2021-09-14T21:51:18Z</dcterms:created>
  <dcterms:modified xsi:type="dcterms:W3CDTF">2022-08-31T17:51:40Z</dcterms:modified>
</cp:coreProperties>
</file>