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63c213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63c213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63c2134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63c2134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63c213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63c213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63c2134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63c2134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63c2134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63c2134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363c21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a363c213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363c21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363c213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363c213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363c213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63c21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63c2134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63c21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63c2134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63c21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63c213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63c2134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63c2134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63c213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63c213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1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2 Column">
  <p:cSld name="1_Custom Layout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1_Custom Layout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1825" y="4333832"/>
            <a:ext cx="9155824" cy="809059"/>
          </a:xfrm>
          <a:custGeom>
            <a:avLst/>
            <a:gdLst/>
            <a:ahLst/>
            <a:cxnLst/>
            <a:rect l="l" t="t" r="r" b="b"/>
            <a:pathLst>
              <a:path w="12207765" h="516146" extrusionOk="0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517177"/>
            <a:ext cx="9144000" cy="626891"/>
          </a:xfrm>
          <a:custGeom>
            <a:avLst/>
            <a:gdLst/>
            <a:ahLst/>
            <a:cxnLst/>
            <a:rect l="l" t="t" r="r" b="b"/>
            <a:pathLst>
              <a:path w="12192000" h="562234" extrusionOk="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4743449"/>
            <a:ext cx="9144000" cy="400885"/>
          </a:xfrm>
          <a:custGeom>
            <a:avLst/>
            <a:gdLst/>
            <a:ahLst/>
            <a:cxnLst/>
            <a:rect l="l" t="t" r="r" b="b"/>
            <a:pathLst>
              <a:path w="12192000" h="793832" extrusionOk="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983050" y="1003900"/>
            <a:ext cx="5056800" cy="22929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Health Expenses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89175" y="445025"/>
            <a:ext cx="84432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16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Independence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the observations must be independent of each other.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Normality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the variables must follow a normal distribution.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5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R2 Score</a:t>
            </a:r>
            <a:endParaRPr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generally used to determine the strength of correlation between the independent features and the target column.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Root Mean Squared Error(RMSE)</a:t>
            </a:r>
            <a:endParaRPr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the square root of the mean of the differences between actual and the predicted values.</a:t>
            </a:r>
            <a:endParaRPr/>
          </a:p>
        </p:txBody>
      </p:sp>
      <p:cxnSp>
        <p:nvCxnSpPr>
          <p:cNvPr id="111" name="Google Shape;111;p18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62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is an ensemble learning method for classification and regression by constructing multiple number of decision trees at training time.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it outputs the average prediction of the individual trees in case of regression and mode of the classes in case of classification.</a:t>
            </a:r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Model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05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works sequentially adding the previous predictors under fitted predictions to the ensemble.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Gradient boosting, ensembling happens sequentially.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built until and unless the errors are optimised in the best way.</a:t>
            </a:r>
            <a:endParaRPr/>
          </a:p>
        </p:txBody>
      </p:sp>
      <p:cxnSp>
        <p:nvCxnSpPr>
          <p:cNvPr id="125" name="Google Shape;125;p2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80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is a resampling procedure which is used to evaluate the machine learning models on limited data samples.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cross validation is to test the model’s ability to predict new data.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single parameter called </a:t>
            </a:r>
            <a:r>
              <a:rPr lang="en" b="1"/>
              <a:t>k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k </a:t>
            </a:r>
            <a:r>
              <a:rPr lang="en"/>
              <a:t>indicates the number of groups the data would be split into.</a:t>
            </a:r>
            <a:r>
              <a:rPr lang="en" b="1"/>
              <a:t> </a:t>
            </a: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Problem Statement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164850"/>
            <a:ext cx="8520600" cy="271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the future medical expenses of patients based on certain features.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affecting the medical expenses of the patients:-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Age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Gender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Body Mass Index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Region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Smoking Behaviour	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Implications of the Project</a:t>
            </a: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82025" y="1330650"/>
            <a:ext cx="5523600" cy="2482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is the center of everyone’s life.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part of our life relies on good health.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is the extent of an individual’s continuing physical, emotional, mental, and social ability to cope with the environment.</a:t>
            </a:r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3">
            <a:alphaModFix/>
          </a:blip>
          <a:srcRect l="21859" r="21348"/>
          <a:stretch/>
        </p:blipFill>
        <p:spPr>
          <a:xfrm>
            <a:off x="5936126" y="1330650"/>
            <a:ext cx="1863818" cy="199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210850" y="1012325"/>
            <a:ext cx="8520600" cy="2580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only one variable.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to understand the distribution of the variables present in the dataset and derive meaningful insights from them.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to check the distribution of both Numerical as well as Categorical variables.</a:t>
            </a:r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432400" y="445025"/>
            <a:ext cx="84000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11700" y="1282650"/>
            <a:ext cx="8520600" cy="2578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Bivariate Analysis is one of the simplest forms of quantitative analysis.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analysis of two variables for determining the empirical relationship between them.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helpful in testing simple hypothesis of association.</a:t>
            </a:r>
            <a:endParaRPr/>
          </a:p>
        </p:txBody>
      </p:sp>
      <p:cxnSp>
        <p:nvCxnSpPr>
          <p:cNvPr id="66" name="Google Shape;66;p12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750" y="445025"/>
            <a:ext cx="8457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0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 is used to normalize the range of independent variables or features of data.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 is also known as Data Normalization.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to normalize the data within a particular range.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helps in speeding up the calculations in an algorithm.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17975" y="445025"/>
            <a:ext cx="84144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25250" y="1216125"/>
            <a:ext cx="3665100" cy="236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is a linear approach of modelling the relationship between a dependent and one or more independent variables.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50" y="521775"/>
            <a:ext cx="5043751" cy="336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17975" y="445025"/>
            <a:ext cx="84144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19300" cy="288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Linearity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relationship between the dependent and the independent variables must be linear.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Trend lines between two variables must be either in increasing or decreasing pattern.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l="2513" t="5794" r="2284" b="3805"/>
          <a:stretch/>
        </p:blipFill>
        <p:spPr>
          <a:xfrm>
            <a:off x="5647925" y="1297625"/>
            <a:ext cx="3265449" cy="19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205025"/>
            <a:ext cx="3376800" cy="2239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Homoscedasticity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statistical terms, the variance of all the variables must be same.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0" y="1175475"/>
            <a:ext cx="5192951" cy="279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Montserrat ExtraBold</vt:lpstr>
      <vt:lpstr>Montserrat</vt:lpstr>
      <vt:lpstr>Lato</vt:lpstr>
      <vt:lpstr>Office Theme</vt:lpstr>
      <vt:lpstr>Medical Health Expenses</vt:lpstr>
      <vt:lpstr>Understanding Problem Statement</vt:lpstr>
      <vt:lpstr>Business Implications of the Project</vt:lpstr>
      <vt:lpstr>Univariate Analysis</vt:lpstr>
      <vt:lpstr>Bivariate Analysis</vt:lpstr>
      <vt:lpstr>Feature Scaling</vt:lpstr>
      <vt:lpstr>Linear Regression</vt:lpstr>
      <vt:lpstr>Assumptions of Linear Regression</vt:lpstr>
      <vt:lpstr>Assumptions of Linear Regression</vt:lpstr>
      <vt:lpstr>Assumptions of Linear Regression</vt:lpstr>
      <vt:lpstr>Evaluation Metrics</vt:lpstr>
      <vt:lpstr>Random Forest</vt:lpstr>
      <vt:lpstr>Gradient Boosting Model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Health Expenses</dc:title>
  <cp:lastModifiedBy>faizan shaikh</cp:lastModifiedBy>
  <cp:revision>1</cp:revision>
  <dcterms:modified xsi:type="dcterms:W3CDTF">2022-02-01T13:26:43Z</dcterms:modified>
</cp:coreProperties>
</file>