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Questrial"/>
      <p:regular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estri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9f9b080e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d9f9b080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50b88f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50b88f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9f9b080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d9f9b080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2126a3bec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2126a3bec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9f9b080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9f9b080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126a3bec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126a3bec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9f9b080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9f9b080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9f9b080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9f9b080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d9f9b080e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d9f9b080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86100" y="1174625"/>
            <a:ext cx="5971800" cy="21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392500" y="3394525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24700" y="-71575"/>
            <a:ext cx="9490475" cy="5267200"/>
            <a:chOff x="-124700" y="-71575"/>
            <a:chExt cx="9490475" cy="52672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612875" y="1708125"/>
              <a:ext cx="7752900" cy="3487500"/>
              <a:chOff x="1612875" y="1708125"/>
              <a:chExt cx="7752900" cy="3487500"/>
            </a:xfrm>
          </p:grpSpPr>
          <p:cxnSp>
            <p:nvCxnSpPr>
              <p:cNvPr id="13" name="Google Shape;13;p2"/>
              <p:cNvCxnSpPr/>
              <p:nvPr/>
            </p:nvCxnSpPr>
            <p:spPr>
              <a:xfrm>
                <a:off x="8441900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8763225" y="1708125"/>
                <a:ext cx="0" cy="348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>
                <a:off x="1612875" y="4604000"/>
                <a:ext cx="7752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-124700" y="-71575"/>
              <a:ext cx="7746900" cy="3813300"/>
              <a:chOff x="-124700" y="-71575"/>
              <a:chExt cx="7746900" cy="3813300"/>
            </a:xfrm>
          </p:grpSpPr>
          <p:cxnSp>
            <p:nvCxnSpPr>
              <p:cNvPr id="17" name="Google Shape;17;p2"/>
              <p:cNvCxnSpPr/>
              <p:nvPr/>
            </p:nvCxnSpPr>
            <p:spPr>
              <a:xfrm>
                <a:off x="380763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702088" y="-71575"/>
                <a:ext cx="0" cy="381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>
                <a:off x="-124700" y="539500"/>
                <a:ext cx="7746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157275" y="462550"/>
            <a:ext cx="8919625" cy="4218400"/>
            <a:chOff x="157275" y="462550"/>
            <a:chExt cx="8919625" cy="4218400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7784650" y="462550"/>
              <a:ext cx="1292250" cy="153900"/>
              <a:chOff x="7784650" y="462550"/>
              <a:chExt cx="1292250" cy="1539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7784650" y="46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53825" y="4625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923000" y="462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157275" y="4527050"/>
              <a:ext cx="1292250" cy="153900"/>
              <a:chOff x="157275" y="4527050"/>
              <a:chExt cx="1292250" cy="1539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157275" y="45270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6450" y="4527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295625" y="4527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8" name="Google Shape;128;p11"/>
          <p:cNvGrpSpPr/>
          <p:nvPr/>
        </p:nvGrpSpPr>
        <p:grpSpPr>
          <a:xfrm>
            <a:off x="-241300" y="-871975"/>
            <a:ext cx="9877925" cy="7865989"/>
            <a:chOff x="-241300" y="-871975"/>
            <a:chExt cx="9877925" cy="7865989"/>
          </a:xfrm>
        </p:grpSpPr>
        <p:grpSp>
          <p:nvGrpSpPr>
            <p:cNvPr id="129" name="Google Shape;129;p11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30" name="Google Shape;130;p11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11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11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3" name="Google Shape;133;p11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34" name="Google Shape;134;p11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1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1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1092600" y="3116450"/>
            <a:ext cx="69588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13"/>
          <p:cNvSpPr txBox="1"/>
          <p:nvPr>
            <p:ph idx="1" type="subTitle"/>
          </p:nvPr>
        </p:nvSpPr>
        <p:spPr>
          <a:xfrm>
            <a:off x="1092600" y="1110100"/>
            <a:ext cx="6958800" cy="176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41" name="Google Shape;141;p13"/>
          <p:cNvGrpSpPr/>
          <p:nvPr/>
        </p:nvGrpSpPr>
        <p:grpSpPr>
          <a:xfrm>
            <a:off x="3343500" y="265264"/>
            <a:ext cx="2457000" cy="4603175"/>
            <a:chOff x="3343500" y="265264"/>
            <a:chExt cx="2457000" cy="4603175"/>
          </a:xfrm>
        </p:grpSpPr>
        <p:cxnSp>
          <p:nvCxnSpPr>
            <p:cNvPr id="142" name="Google Shape;142;p13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3"/>
            <p:cNvCxnSpPr/>
            <p:nvPr/>
          </p:nvCxnSpPr>
          <p:spPr>
            <a:xfrm>
              <a:off x="33435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13"/>
          <p:cNvGrpSpPr/>
          <p:nvPr/>
        </p:nvGrpSpPr>
        <p:grpSpPr>
          <a:xfrm>
            <a:off x="285700" y="188325"/>
            <a:ext cx="8608250" cy="4757075"/>
            <a:chOff x="285700" y="188325"/>
            <a:chExt cx="8608250" cy="475707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285700" y="188325"/>
              <a:ext cx="153900" cy="4757075"/>
              <a:chOff x="285700" y="188325"/>
              <a:chExt cx="153900" cy="4757075"/>
            </a:xfrm>
          </p:grpSpPr>
          <p:sp>
            <p:nvSpPr>
              <p:cNvPr id="146" name="Google Shape;146;p13"/>
              <p:cNvSpPr/>
              <p:nvPr/>
            </p:nvSpPr>
            <p:spPr>
              <a:xfrm>
                <a:off x="28570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28570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48" name="Google Shape;148;p13"/>
            <p:cNvGrpSpPr/>
            <p:nvPr/>
          </p:nvGrpSpPr>
          <p:grpSpPr>
            <a:xfrm>
              <a:off x="8740050" y="188325"/>
              <a:ext cx="153900" cy="4757075"/>
              <a:chOff x="8740050" y="188325"/>
              <a:chExt cx="153900" cy="4757075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8740050" y="18832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8740050" y="479150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720000" y="31408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2" type="subTitle"/>
          </p:nvPr>
        </p:nvSpPr>
        <p:spPr>
          <a:xfrm>
            <a:off x="720000" y="40763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3" type="subTitle"/>
          </p:nvPr>
        </p:nvSpPr>
        <p:spPr>
          <a:xfrm>
            <a:off x="3403800" y="40763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4" type="subTitle"/>
          </p:nvPr>
        </p:nvSpPr>
        <p:spPr>
          <a:xfrm>
            <a:off x="6087600" y="4076301"/>
            <a:ext cx="2336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5" type="subTitle"/>
          </p:nvPr>
        </p:nvSpPr>
        <p:spPr>
          <a:xfrm>
            <a:off x="3403800" y="31408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idx="6" type="subTitle"/>
          </p:nvPr>
        </p:nvSpPr>
        <p:spPr>
          <a:xfrm>
            <a:off x="6087600" y="3140813"/>
            <a:ext cx="2336400" cy="407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9" name="Google Shape;159;p14"/>
          <p:cNvSpPr txBox="1"/>
          <p:nvPr>
            <p:ph idx="7" type="subTitle"/>
          </p:nvPr>
        </p:nvSpPr>
        <p:spPr>
          <a:xfrm>
            <a:off x="720000" y="3544089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4"/>
          <p:cNvSpPr txBox="1"/>
          <p:nvPr>
            <p:ph idx="8" type="subTitle"/>
          </p:nvPr>
        </p:nvSpPr>
        <p:spPr>
          <a:xfrm>
            <a:off x="3403800" y="3544089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9" type="subTitle"/>
          </p:nvPr>
        </p:nvSpPr>
        <p:spPr>
          <a:xfrm>
            <a:off x="6087600" y="3544089"/>
            <a:ext cx="2336400" cy="5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2" name="Google Shape;162;p14"/>
          <p:cNvGrpSpPr/>
          <p:nvPr/>
        </p:nvGrpSpPr>
        <p:grpSpPr>
          <a:xfrm>
            <a:off x="-124700" y="-112400"/>
            <a:ext cx="9511200" cy="5444400"/>
            <a:chOff x="-124700" y="-112400"/>
            <a:chExt cx="9511200" cy="5444400"/>
          </a:xfrm>
        </p:grpSpPr>
        <p:grpSp>
          <p:nvGrpSpPr>
            <p:cNvPr id="163" name="Google Shape;163;p14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64" name="Google Shape;164;p14"/>
              <p:cNvCxnSpPr/>
              <p:nvPr/>
            </p:nvCxnSpPr>
            <p:spPr>
              <a:xfrm rot="10800000">
                <a:off x="-124700" y="262425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4"/>
              <p:cNvCxnSpPr/>
              <p:nvPr/>
            </p:nvCxnSpPr>
            <p:spPr>
              <a:xfrm rot="10800000">
                <a:off x="486563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6" name="Google Shape;166;p14"/>
            <p:cNvGrpSpPr/>
            <p:nvPr/>
          </p:nvGrpSpPr>
          <p:grpSpPr>
            <a:xfrm>
              <a:off x="-124700" y="-112400"/>
              <a:ext cx="9511200" cy="5444400"/>
              <a:chOff x="-124700" y="-112400"/>
              <a:chExt cx="9511200" cy="5444400"/>
            </a:xfrm>
          </p:grpSpPr>
          <p:cxnSp>
            <p:nvCxnSpPr>
              <p:cNvPr id="167" name="Google Shape;167;p14"/>
              <p:cNvCxnSpPr/>
              <p:nvPr/>
            </p:nvCxnSpPr>
            <p:spPr>
              <a:xfrm rot="10800000">
                <a:off x="-124700" y="4889750"/>
                <a:ext cx="9511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4"/>
              <p:cNvCxnSpPr/>
              <p:nvPr/>
            </p:nvCxnSpPr>
            <p:spPr>
              <a:xfrm rot="10800000">
                <a:off x="8652525" y="-112400"/>
                <a:ext cx="0" cy="5444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9" name="Google Shape;169;p14"/>
          <p:cNvGrpSpPr/>
          <p:nvPr/>
        </p:nvGrpSpPr>
        <p:grpSpPr>
          <a:xfrm>
            <a:off x="161675" y="381100"/>
            <a:ext cx="8804625" cy="4381300"/>
            <a:chOff x="161675" y="381100"/>
            <a:chExt cx="8804625" cy="4381300"/>
          </a:xfrm>
        </p:grpSpPr>
        <p:sp>
          <p:nvSpPr>
            <p:cNvPr id="170" name="Google Shape;170;p14"/>
            <p:cNvSpPr/>
            <p:nvPr/>
          </p:nvSpPr>
          <p:spPr>
            <a:xfrm>
              <a:off x="161675" y="38110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8812400" y="46085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idx="1" type="subTitle"/>
          </p:nvPr>
        </p:nvSpPr>
        <p:spPr>
          <a:xfrm>
            <a:off x="180282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2" type="subTitle"/>
          </p:nvPr>
        </p:nvSpPr>
        <p:spPr>
          <a:xfrm>
            <a:off x="1802812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3" type="subTitle"/>
          </p:nvPr>
        </p:nvSpPr>
        <p:spPr>
          <a:xfrm>
            <a:off x="5714187" y="2073698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4" type="subTitle"/>
          </p:nvPr>
        </p:nvSpPr>
        <p:spPr>
          <a:xfrm>
            <a:off x="1802800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5" type="subTitle"/>
          </p:nvPr>
        </p:nvSpPr>
        <p:spPr>
          <a:xfrm>
            <a:off x="5714175" y="3595951"/>
            <a:ext cx="27147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6" type="subTitle"/>
          </p:nvPr>
        </p:nvSpPr>
        <p:spPr>
          <a:xfrm>
            <a:off x="180282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15"/>
          <p:cNvSpPr txBox="1"/>
          <p:nvPr>
            <p:ph idx="7" type="subTitle"/>
          </p:nvPr>
        </p:nvSpPr>
        <p:spPr>
          <a:xfrm>
            <a:off x="5714194" y="1793200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idx="8" type="subTitle"/>
          </p:nvPr>
        </p:nvSpPr>
        <p:spPr>
          <a:xfrm>
            <a:off x="5714194" y="3317703"/>
            <a:ext cx="27147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>
            <a:off x="-67775" y="265264"/>
            <a:ext cx="9242625" cy="4607450"/>
            <a:chOff x="-67775" y="265264"/>
            <a:chExt cx="9242625" cy="4607450"/>
          </a:xfrm>
        </p:grpSpPr>
        <p:cxnSp>
          <p:nvCxnSpPr>
            <p:cNvPr id="183" name="Google Shape;183;p15"/>
            <p:cNvCxnSpPr/>
            <p:nvPr/>
          </p:nvCxnSpPr>
          <p:spPr>
            <a:xfrm>
              <a:off x="334350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5"/>
            <p:cNvCxnSpPr/>
            <p:nvPr/>
          </p:nvCxnSpPr>
          <p:spPr>
            <a:xfrm>
              <a:off x="-677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5"/>
            <p:cNvCxnSpPr/>
            <p:nvPr/>
          </p:nvCxnSpPr>
          <p:spPr>
            <a:xfrm>
              <a:off x="6717850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5"/>
            <p:cNvCxnSpPr/>
            <p:nvPr/>
          </p:nvCxnSpPr>
          <p:spPr>
            <a:xfrm>
              <a:off x="334350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5"/>
            <p:cNvCxnSpPr/>
            <p:nvPr/>
          </p:nvCxnSpPr>
          <p:spPr>
            <a:xfrm>
              <a:off x="-67775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5"/>
            <p:cNvCxnSpPr/>
            <p:nvPr/>
          </p:nvCxnSpPr>
          <p:spPr>
            <a:xfrm>
              <a:off x="6717850" y="487271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" name="Google Shape;189;p15"/>
          <p:cNvGrpSpPr/>
          <p:nvPr/>
        </p:nvGrpSpPr>
        <p:grpSpPr>
          <a:xfrm>
            <a:off x="278925" y="1922875"/>
            <a:ext cx="8586150" cy="1292250"/>
            <a:chOff x="278925" y="1922875"/>
            <a:chExt cx="8586150" cy="1292250"/>
          </a:xfrm>
        </p:grpSpPr>
        <p:grpSp>
          <p:nvGrpSpPr>
            <p:cNvPr id="190" name="Google Shape;190;p15"/>
            <p:cNvGrpSpPr/>
            <p:nvPr/>
          </p:nvGrpSpPr>
          <p:grpSpPr>
            <a:xfrm>
              <a:off x="278925" y="1922875"/>
              <a:ext cx="153900" cy="1292250"/>
              <a:chOff x="278925" y="1922875"/>
              <a:chExt cx="153900" cy="1292250"/>
            </a:xfrm>
          </p:grpSpPr>
          <p:sp>
            <p:nvSpPr>
              <p:cNvPr id="191" name="Google Shape;191;p15"/>
              <p:cNvSpPr/>
              <p:nvPr/>
            </p:nvSpPr>
            <p:spPr>
              <a:xfrm rot="5400000">
                <a:off x="27892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 rot="5400000">
                <a:off x="27892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 rot="5400000">
                <a:off x="27892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194" name="Google Shape;194;p15"/>
            <p:cNvGrpSpPr/>
            <p:nvPr/>
          </p:nvGrpSpPr>
          <p:grpSpPr>
            <a:xfrm>
              <a:off x="8711175" y="1922875"/>
              <a:ext cx="153900" cy="1292250"/>
              <a:chOff x="8711175" y="1922875"/>
              <a:chExt cx="153900" cy="1292250"/>
            </a:xfrm>
          </p:grpSpPr>
          <p:sp>
            <p:nvSpPr>
              <p:cNvPr id="195" name="Google Shape;195;p15"/>
              <p:cNvSpPr/>
              <p:nvPr/>
            </p:nvSpPr>
            <p:spPr>
              <a:xfrm rot="5400000">
                <a:off x="8711175" y="19228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 rot="5400000">
                <a:off x="8711175" y="2492050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 rot="5400000">
                <a:off x="8711175" y="306122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idx="1" type="subTitle"/>
          </p:nvPr>
        </p:nvSpPr>
        <p:spPr>
          <a:xfrm>
            <a:off x="720000" y="3734983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0" name="Google Shape;200;p16"/>
          <p:cNvSpPr txBox="1"/>
          <p:nvPr>
            <p:ph idx="2" type="subTitle"/>
          </p:nvPr>
        </p:nvSpPr>
        <p:spPr>
          <a:xfrm>
            <a:off x="720000" y="4015483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2" name="Google Shape;202;p16"/>
          <p:cNvSpPr txBox="1"/>
          <p:nvPr>
            <p:ph hasCustomPrompt="1" idx="3" type="title"/>
          </p:nvPr>
        </p:nvSpPr>
        <p:spPr>
          <a:xfrm>
            <a:off x="1617001" y="3018692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3" name="Google Shape;203;p16"/>
          <p:cNvSpPr txBox="1"/>
          <p:nvPr>
            <p:ph idx="4" type="subTitle"/>
          </p:nvPr>
        </p:nvSpPr>
        <p:spPr>
          <a:xfrm>
            <a:off x="3359550" y="3734983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16"/>
          <p:cNvSpPr txBox="1"/>
          <p:nvPr>
            <p:ph idx="5" type="subTitle"/>
          </p:nvPr>
        </p:nvSpPr>
        <p:spPr>
          <a:xfrm>
            <a:off x="3359550" y="4015483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hasCustomPrompt="1" idx="6" type="title"/>
          </p:nvPr>
        </p:nvSpPr>
        <p:spPr>
          <a:xfrm>
            <a:off x="4256552" y="3018692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6" name="Google Shape;206;p16"/>
          <p:cNvSpPr txBox="1"/>
          <p:nvPr>
            <p:ph idx="7" type="subTitle"/>
          </p:nvPr>
        </p:nvSpPr>
        <p:spPr>
          <a:xfrm>
            <a:off x="5999050" y="3734983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16"/>
          <p:cNvSpPr txBox="1"/>
          <p:nvPr>
            <p:ph idx="8" type="subTitle"/>
          </p:nvPr>
        </p:nvSpPr>
        <p:spPr>
          <a:xfrm>
            <a:off x="5999050" y="4015483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hasCustomPrompt="1" idx="9" type="title"/>
          </p:nvPr>
        </p:nvSpPr>
        <p:spPr>
          <a:xfrm>
            <a:off x="6896076" y="3018692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" name="Google Shape;209;p16"/>
          <p:cNvSpPr txBox="1"/>
          <p:nvPr>
            <p:ph idx="13" type="subTitle"/>
          </p:nvPr>
        </p:nvSpPr>
        <p:spPr>
          <a:xfrm>
            <a:off x="2039800" y="1923358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4" type="subTitle"/>
          </p:nvPr>
        </p:nvSpPr>
        <p:spPr>
          <a:xfrm>
            <a:off x="2039800" y="2203858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6"/>
          <p:cNvSpPr txBox="1"/>
          <p:nvPr>
            <p:ph hasCustomPrompt="1" idx="15" type="title"/>
          </p:nvPr>
        </p:nvSpPr>
        <p:spPr>
          <a:xfrm>
            <a:off x="2936802" y="1207067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16"/>
          <p:cNvSpPr txBox="1"/>
          <p:nvPr>
            <p:ph idx="16" type="subTitle"/>
          </p:nvPr>
        </p:nvSpPr>
        <p:spPr>
          <a:xfrm>
            <a:off x="4679300" y="1923358"/>
            <a:ext cx="2424900" cy="35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17" type="subTitle"/>
          </p:nvPr>
        </p:nvSpPr>
        <p:spPr>
          <a:xfrm>
            <a:off x="4679300" y="2203858"/>
            <a:ext cx="24249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6"/>
          <p:cNvSpPr txBox="1"/>
          <p:nvPr>
            <p:ph hasCustomPrompt="1" idx="18" type="title"/>
          </p:nvPr>
        </p:nvSpPr>
        <p:spPr>
          <a:xfrm>
            <a:off x="5576326" y="1207067"/>
            <a:ext cx="630900" cy="630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15" name="Google Shape;215;p16"/>
          <p:cNvGrpSpPr/>
          <p:nvPr/>
        </p:nvGrpSpPr>
        <p:grpSpPr>
          <a:xfrm>
            <a:off x="-67775" y="265264"/>
            <a:ext cx="9242625" cy="4634425"/>
            <a:chOff x="-67775" y="265264"/>
            <a:chExt cx="9242625" cy="4634425"/>
          </a:xfrm>
        </p:grpSpPr>
        <p:grpSp>
          <p:nvGrpSpPr>
            <p:cNvPr id="216" name="Google Shape;216;p16"/>
            <p:cNvGrpSpPr/>
            <p:nvPr/>
          </p:nvGrpSpPr>
          <p:grpSpPr>
            <a:xfrm>
              <a:off x="-67775" y="265264"/>
              <a:ext cx="9242625" cy="0"/>
              <a:chOff x="-67775" y="265264"/>
              <a:chExt cx="9242625" cy="0"/>
            </a:xfrm>
          </p:grpSpPr>
          <p:cxnSp>
            <p:nvCxnSpPr>
              <p:cNvPr id="217" name="Google Shape;217;p16"/>
              <p:cNvCxnSpPr/>
              <p:nvPr/>
            </p:nvCxnSpPr>
            <p:spPr>
              <a:xfrm>
                <a:off x="334350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>
                <a:off x="-67775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>
                <a:off x="6717850" y="265264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0" name="Google Shape;220;p16"/>
            <p:cNvGrpSpPr/>
            <p:nvPr/>
          </p:nvGrpSpPr>
          <p:grpSpPr>
            <a:xfrm>
              <a:off x="-67775" y="4899689"/>
              <a:ext cx="9242625" cy="0"/>
              <a:chOff x="-67775" y="4899689"/>
              <a:chExt cx="9242625" cy="0"/>
            </a:xfrm>
          </p:grpSpPr>
          <p:cxnSp>
            <p:nvCxnSpPr>
              <p:cNvPr id="221" name="Google Shape;221;p16"/>
              <p:cNvCxnSpPr/>
              <p:nvPr/>
            </p:nvCxnSpPr>
            <p:spPr>
              <a:xfrm>
                <a:off x="334350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16"/>
              <p:cNvCxnSpPr/>
              <p:nvPr/>
            </p:nvCxnSpPr>
            <p:spPr>
              <a:xfrm>
                <a:off x="-67775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6"/>
              <p:cNvCxnSpPr/>
              <p:nvPr/>
            </p:nvCxnSpPr>
            <p:spPr>
              <a:xfrm>
                <a:off x="6717850" y="4899689"/>
                <a:ext cx="2457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4" name="Google Shape;224;p16"/>
          <p:cNvGrpSpPr/>
          <p:nvPr/>
        </p:nvGrpSpPr>
        <p:grpSpPr>
          <a:xfrm>
            <a:off x="278925" y="452550"/>
            <a:ext cx="8638350" cy="4232900"/>
            <a:chOff x="278925" y="452550"/>
            <a:chExt cx="8638350" cy="4232900"/>
          </a:xfrm>
        </p:grpSpPr>
        <p:grpSp>
          <p:nvGrpSpPr>
            <p:cNvPr id="225" name="Google Shape;225;p16"/>
            <p:cNvGrpSpPr/>
            <p:nvPr/>
          </p:nvGrpSpPr>
          <p:grpSpPr>
            <a:xfrm>
              <a:off x="278925" y="452550"/>
              <a:ext cx="153900" cy="4232900"/>
              <a:chOff x="278925" y="452550"/>
              <a:chExt cx="153900" cy="4232900"/>
            </a:xfrm>
          </p:grpSpPr>
          <p:sp>
            <p:nvSpPr>
              <p:cNvPr id="226" name="Google Shape;226;p16"/>
              <p:cNvSpPr/>
              <p:nvPr/>
            </p:nvSpPr>
            <p:spPr>
              <a:xfrm rot="5400000">
                <a:off x="278925" y="452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 rot="5400000">
                <a:off x="278925" y="45315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28" name="Google Shape;228;p16"/>
            <p:cNvGrpSpPr/>
            <p:nvPr/>
          </p:nvGrpSpPr>
          <p:grpSpPr>
            <a:xfrm>
              <a:off x="8763375" y="458050"/>
              <a:ext cx="153900" cy="4227400"/>
              <a:chOff x="8763375" y="458050"/>
              <a:chExt cx="153900" cy="4227400"/>
            </a:xfrm>
          </p:grpSpPr>
          <p:sp>
            <p:nvSpPr>
              <p:cNvPr id="229" name="Google Shape;229;p16"/>
              <p:cNvSpPr/>
              <p:nvPr/>
            </p:nvSpPr>
            <p:spPr>
              <a:xfrm rot="5400000">
                <a:off x="8763375" y="4580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 rot="5400000">
                <a:off x="8763375" y="45315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" name="Google Shape;233;p17"/>
          <p:cNvSpPr txBox="1"/>
          <p:nvPr>
            <p:ph idx="1" type="subTitle"/>
          </p:nvPr>
        </p:nvSpPr>
        <p:spPr>
          <a:xfrm>
            <a:off x="717550" y="24142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2" type="subTitle"/>
          </p:nvPr>
        </p:nvSpPr>
        <p:spPr>
          <a:xfrm>
            <a:off x="3375568" y="24142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3" type="subTitle"/>
          </p:nvPr>
        </p:nvSpPr>
        <p:spPr>
          <a:xfrm>
            <a:off x="6033585" y="2414256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7"/>
          <p:cNvSpPr txBox="1"/>
          <p:nvPr>
            <p:ph idx="4" type="subTitle"/>
          </p:nvPr>
        </p:nvSpPr>
        <p:spPr>
          <a:xfrm>
            <a:off x="717550" y="41237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7"/>
          <p:cNvSpPr txBox="1"/>
          <p:nvPr>
            <p:ph idx="5" type="subTitle"/>
          </p:nvPr>
        </p:nvSpPr>
        <p:spPr>
          <a:xfrm>
            <a:off x="3375585" y="41237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7"/>
          <p:cNvSpPr txBox="1"/>
          <p:nvPr>
            <p:ph idx="6" type="subTitle"/>
          </p:nvPr>
        </p:nvSpPr>
        <p:spPr>
          <a:xfrm>
            <a:off x="6033620" y="4123702"/>
            <a:ext cx="23916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7"/>
          <p:cNvSpPr txBox="1"/>
          <p:nvPr>
            <p:ph idx="7" type="subTitle"/>
          </p:nvPr>
        </p:nvSpPr>
        <p:spPr>
          <a:xfrm>
            <a:off x="717550" y="20578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0" name="Google Shape;240;p17"/>
          <p:cNvSpPr txBox="1"/>
          <p:nvPr>
            <p:ph idx="8" type="subTitle"/>
          </p:nvPr>
        </p:nvSpPr>
        <p:spPr>
          <a:xfrm>
            <a:off x="3375568" y="20578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9" type="subTitle"/>
          </p:nvPr>
        </p:nvSpPr>
        <p:spPr>
          <a:xfrm>
            <a:off x="6033585" y="205785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17"/>
          <p:cNvSpPr txBox="1"/>
          <p:nvPr>
            <p:ph idx="13" type="subTitle"/>
          </p:nvPr>
        </p:nvSpPr>
        <p:spPr>
          <a:xfrm>
            <a:off x="717550" y="37627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17"/>
          <p:cNvSpPr txBox="1"/>
          <p:nvPr>
            <p:ph idx="14" type="subTitle"/>
          </p:nvPr>
        </p:nvSpPr>
        <p:spPr>
          <a:xfrm>
            <a:off x="3375585" y="37627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17"/>
          <p:cNvSpPr txBox="1"/>
          <p:nvPr>
            <p:ph idx="15" type="subTitle"/>
          </p:nvPr>
        </p:nvSpPr>
        <p:spPr>
          <a:xfrm>
            <a:off x="6033620" y="3762700"/>
            <a:ext cx="2391600" cy="356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45" name="Google Shape;245;p17"/>
          <p:cNvGrpSpPr/>
          <p:nvPr/>
        </p:nvGrpSpPr>
        <p:grpSpPr>
          <a:xfrm>
            <a:off x="341638" y="258029"/>
            <a:ext cx="8471908" cy="4580158"/>
            <a:chOff x="341638" y="258029"/>
            <a:chExt cx="8471908" cy="4580158"/>
          </a:xfrm>
        </p:grpSpPr>
        <p:grpSp>
          <p:nvGrpSpPr>
            <p:cNvPr id="246" name="Google Shape;246;p17"/>
            <p:cNvGrpSpPr/>
            <p:nvPr/>
          </p:nvGrpSpPr>
          <p:grpSpPr>
            <a:xfrm>
              <a:off x="341638" y="258029"/>
              <a:ext cx="153900" cy="1292250"/>
              <a:chOff x="341638" y="258029"/>
              <a:chExt cx="153900" cy="1292250"/>
            </a:xfrm>
          </p:grpSpPr>
          <p:sp>
            <p:nvSpPr>
              <p:cNvPr id="247" name="Google Shape;247;p17"/>
              <p:cNvSpPr/>
              <p:nvPr/>
            </p:nvSpPr>
            <p:spPr>
              <a:xfrm flipH="1" rot="5400000">
                <a:off x="341638" y="1396379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 flipH="1" rot="5400000">
                <a:off x="341638" y="827204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 flipH="1" rot="5400000">
                <a:off x="341638" y="258029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250" name="Google Shape;250;p17"/>
            <p:cNvGrpSpPr/>
            <p:nvPr/>
          </p:nvGrpSpPr>
          <p:grpSpPr>
            <a:xfrm>
              <a:off x="8659646" y="3545938"/>
              <a:ext cx="153900" cy="1292250"/>
              <a:chOff x="8659646" y="3545938"/>
              <a:chExt cx="153900" cy="1292250"/>
            </a:xfrm>
          </p:grpSpPr>
          <p:sp>
            <p:nvSpPr>
              <p:cNvPr id="251" name="Google Shape;251;p17"/>
              <p:cNvSpPr/>
              <p:nvPr/>
            </p:nvSpPr>
            <p:spPr>
              <a:xfrm rot="-5400000">
                <a:off x="8659646" y="4684288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 rot="-5400000">
                <a:off x="8659646" y="4115113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 rot="-5400000">
                <a:off x="8659646" y="3545938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254" name="Google Shape;254;p17"/>
          <p:cNvGrpSpPr/>
          <p:nvPr/>
        </p:nvGrpSpPr>
        <p:grpSpPr>
          <a:xfrm>
            <a:off x="174113" y="-300546"/>
            <a:ext cx="8806958" cy="5498608"/>
            <a:chOff x="174113" y="-300546"/>
            <a:chExt cx="8806958" cy="5498608"/>
          </a:xfrm>
        </p:grpSpPr>
        <p:cxnSp>
          <p:nvCxnSpPr>
            <p:cNvPr id="255" name="Google Shape;255;p17"/>
            <p:cNvCxnSpPr/>
            <p:nvPr/>
          </p:nvCxnSpPr>
          <p:spPr>
            <a:xfrm rot="-5400000">
              <a:off x="-931237" y="804804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7"/>
            <p:cNvCxnSpPr/>
            <p:nvPr/>
          </p:nvCxnSpPr>
          <p:spPr>
            <a:xfrm rot="-5400000">
              <a:off x="7875721" y="4092713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9" name="Google Shape;259;p18"/>
          <p:cNvGrpSpPr/>
          <p:nvPr/>
        </p:nvGrpSpPr>
        <p:grpSpPr>
          <a:xfrm>
            <a:off x="360475" y="331339"/>
            <a:ext cx="8432200" cy="4480800"/>
            <a:chOff x="360475" y="331339"/>
            <a:chExt cx="8432200" cy="4480800"/>
          </a:xfrm>
        </p:grpSpPr>
        <p:grpSp>
          <p:nvGrpSpPr>
            <p:cNvPr id="260" name="Google Shape;260;p18"/>
            <p:cNvGrpSpPr/>
            <p:nvPr/>
          </p:nvGrpSpPr>
          <p:grpSpPr>
            <a:xfrm>
              <a:off x="360475" y="331339"/>
              <a:ext cx="221525" cy="4480800"/>
              <a:chOff x="360475" y="331339"/>
              <a:chExt cx="221525" cy="4480800"/>
            </a:xfrm>
          </p:grpSpPr>
          <p:cxnSp>
            <p:nvCxnSpPr>
              <p:cNvPr id="261" name="Google Shape;261;p18"/>
              <p:cNvCxnSpPr/>
              <p:nvPr/>
            </p:nvCxnSpPr>
            <p:spPr>
              <a:xfrm>
                <a:off x="3604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8"/>
              <p:cNvCxnSpPr/>
              <p:nvPr/>
            </p:nvCxnSpPr>
            <p:spPr>
              <a:xfrm>
                <a:off x="582000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3" name="Google Shape;263;p18"/>
            <p:cNvGrpSpPr/>
            <p:nvPr/>
          </p:nvGrpSpPr>
          <p:grpSpPr>
            <a:xfrm>
              <a:off x="8578575" y="331339"/>
              <a:ext cx="214100" cy="4480800"/>
              <a:chOff x="8578575" y="331339"/>
              <a:chExt cx="214100" cy="4480800"/>
            </a:xfrm>
          </p:grpSpPr>
          <p:cxnSp>
            <p:nvCxnSpPr>
              <p:cNvPr id="264" name="Google Shape;264;p18"/>
              <p:cNvCxnSpPr/>
              <p:nvPr/>
            </p:nvCxnSpPr>
            <p:spPr>
              <a:xfrm>
                <a:off x="8792675" y="331339"/>
                <a:ext cx="0" cy="4480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18"/>
              <p:cNvCxnSpPr/>
              <p:nvPr/>
            </p:nvCxnSpPr>
            <p:spPr>
              <a:xfrm>
                <a:off x="8578575" y="1327800"/>
                <a:ext cx="0" cy="2487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6" name="Google Shape;266;p18"/>
          <p:cNvGrpSpPr/>
          <p:nvPr/>
        </p:nvGrpSpPr>
        <p:grpSpPr>
          <a:xfrm>
            <a:off x="878175" y="247600"/>
            <a:ext cx="7396800" cy="153900"/>
            <a:chOff x="878175" y="247600"/>
            <a:chExt cx="7396800" cy="153900"/>
          </a:xfrm>
        </p:grpSpPr>
        <p:sp>
          <p:nvSpPr>
            <p:cNvPr id="267" name="Google Shape;267;p18"/>
            <p:cNvSpPr/>
            <p:nvPr/>
          </p:nvSpPr>
          <p:spPr>
            <a:xfrm>
              <a:off x="81210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49962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878175" y="2476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2" name="Google Shape;272;p19"/>
          <p:cNvGrpSpPr/>
          <p:nvPr/>
        </p:nvGrpSpPr>
        <p:grpSpPr>
          <a:xfrm>
            <a:off x="-53000" y="265964"/>
            <a:ext cx="9197000" cy="4602125"/>
            <a:chOff x="-53000" y="265964"/>
            <a:chExt cx="9197000" cy="4602125"/>
          </a:xfrm>
        </p:grpSpPr>
        <p:cxnSp>
          <p:nvCxnSpPr>
            <p:cNvPr id="273" name="Google Shape;273;p19"/>
            <p:cNvCxnSpPr/>
            <p:nvPr/>
          </p:nvCxnSpPr>
          <p:spPr>
            <a:xfrm>
              <a:off x="-53000" y="4868089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9"/>
            <p:cNvCxnSpPr/>
            <p:nvPr/>
          </p:nvCxnSpPr>
          <p:spPr>
            <a:xfrm>
              <a:off x="3483900" y="265964"/>
              <a:ext cx="5660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5" name="Google Shape;275;p19"/>
          <p:cNvGrpSpPr/>
          <p:nvPr/>
        </p:nvGrpSpPr>
        <p:grpSpPr>
          <a:xfrm>
            <a:off x="3187475" y="189025"/>
            <a:ext cx="2730850" cy="4756025"/>
            <a:chOff x="3187475" y="189025"/>
            <a:chExt cx="2730850" cy="4756025"/>
          </a:xfrm>
        </p:grpSpPr>
        <p:sp>
          <p:nvSpPr>
            <p:cNvPr id="276" name="Google Shape;276;p19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0" name="Google Shape;280;p20"/>
          <p:cNvGrpSpPr/>
          <p:nvPr/>
        </p:nvGrpSpPr>
        <p:grpSpPr>
          <a:xfrm>
            <a:off x="-50275" y="-67061"/>
            <a:ext cx="9268575" cy="5210550"/>
            <a:chOff x="-50275" y="-67061"/>
            <a:chExt cx="9268575" cy="5210550"/>
          </a:xfrm>
        </p:grpSpPr>
        <p:cxnSp>
          <p:nvCxnSpPr>
            <p:cNvPr id="281" name="Google Shape;281;p20"/>
            <p:cNvCxnSpPr/>
            <p:nvPr/>
          </p:nvCxnSpPr>
          <p:spPr>
            <a:xfrm>
              <a:off x="-50275" y="265264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0"/>
            <p:cNvCxnSpPr/>
            <p:nvPr/>
          </p:nvCxnSpPr>
          <p:spPr>
            <a:xfrm>
              <a:off x="6761300" y="4868439"/>
              <a:ext cx="2457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0"/>
            <p:cNvCxnSpPr/>
            <p:nvPr/>
          </p:nvCxnSpPr>
          <p:spPr>
            <a:xfrm>
              <a:off x="8778350" y="-67061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0"/>
            <p:cNvCxnSpPr/>
            <p:nvPr/>
          </p:nvCxnSpPr>
          <p:spPr>
            <a:xfrm>
              <a:off x="373925" y="2973289"/>
              <a:ext cx="0" cy="21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" name="Google Shape;285;p20"/>
          <p:cNvGrpSpPr/>
          <p:nvPr/>
        </p:nvGrpSpPr>
        <p:grpSpPr>
          <a:xfrm>
            <a:off x="296975" y="188325"/>
            <a:ext cx="8558325" cy="4757075"/>
            <a:chOff x="296975" y="188325"/>
            <a:chExt cx="8558325" cy="4757075"/>
          </a:xfrm>
        </p:grpSpPr>
        <p:sp>
          <p:nvSpPr>
            <p:cNvPr id="286" name="Google Shape;286;p20"/>
            <p:cNvSpPr/>
            <p:nvPr/>
          </p:nvSpPr>
          <p:spPr>
            <a:xfrm>
              <a:off x="296975" y="2576825"/>
              <a:ext cx="153900" cy="1539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8701400" y="231330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2578175" y="1883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6492250" y="479150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1065000" y="2655700"/>
            <a:ext cx="70140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3956700" y="1286925"/>
            <a:ext cx="1230600" cy="1230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1" type="subTitle"/>
          </p:nvPr>
        </p:nvSpPr>
        <p:spPr>
          <a:xfrm>
            <a:off x="1065000" y="3333250"/>
            <a:ext cx="70140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" name="Google Shape;33;p3"/>
          <p:cNvGrpSpPr/>
          <p:nvPr/>
        </p:nvGrpSpPr>
        <p:grpSpPr>
          <a:xfrm>
            <a:off x="-207850" y="-538900"/>
            <a:ext cx="9592150" cy="6070050"/>
            <a:chOff x="-207850" y="-538900"/>
            <a:chExt cx="9592150" cy="6070050"/>
          </a:xfrm>
        </p:grpSpPr>
        <p:grpSp>
          <p:nvGrpSpPr>
            <p:cNvPr id="34" name="Google Shape;34;p3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35" name="Google Shape;35;p3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3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7" name="Google Shape;37;p3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38" name="Google Shape;38;p3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3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2" name="Google Shape;292;p21"/>
          <p:cNvGrpSpPr/>
          <p:nvPr/>
        </p:nvGrpSpPr>
        <p:grpSpPr>
          <a:xfrm>
            <a:off x="-81974" y="181675"/>
            <a:ext cx="9289800" cy="4762508"/>
            <a:chOff x="-81974" y="181675"/>
            <a:chExt cx="9289800" cy="4762508"/>
          </a:xfrm>
        </p:grpSpPr>
        <p:cxnSp>
          <p:nvCxnSpPr>
            <p:cNvPr id="293" name="Google Shape;293;p21"/>
            <p:cNvCxnSpPr/>
            <p:nvPr/>
          </p:nvCxnSpPr>
          <p:spPr>
            <a:xfrm>
              <a:off x="-81974" y="181675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1"/>
            <p:cNvCxnSpPr/>
            <p:nvPr/>
          </p:nvCxnSpPr>
          <p:spPr>
            <a:xfrm>
              <a:off x="-81974" y="333750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21"/>
            <p:cNvCxnSpPr/>
            <p:nvPr/>
          </p:nvCxnSpPr>
          <p:spPr>
            <a:xfrm>
              <a:off x="-81974" y="4792108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21"/>
            <p:cNvCxnSpPr/>
            <p:nvPr/>
          </p:nvCxnSpPr>
          <p:spPr>
            <a:xfrm>
              <a:off x="-81974" y="4944183"/>
              <a:ext cx="92898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7" name="Google Shape;297;p21"/>
          <p:cNvGrpSpPr/>
          <p:nvPr/>
        </p:nvGrpSpPr>
        <p:grpSpPr>
          <a:xfrm>
            <a:off x="269850" y="743850"/>
            <a:ext cx="8604300" cy="3577675"/>
            <a:chOff x="269850" y="743850"/>
            <a:chExt cx="8604300" cy="3577675"/>
          </a:xfrm>
        </p:grpSpPr>
        <p:sp>
          <p:nvSpPr>
            <p:cNvPr id="298" name="Google Shape;298;p21"/>
            <p:cNvSpPr/>
            <p:nvPr/>
          </p:nvSpPr>
          <p:spPr>
            <a:xfrm>
              <a:off x="269850" y="7438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269850" y="24099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269850" y="41676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8720250" y="7438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8720250" y="24099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8720250" y="4167625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6" name="Google Shape;306;p22"/>
          <p:cNvSpPr txBox="1"/>
          <p:nvPr>
            <p:ph idx="1" type="subTitle"/>
          </p:nvPr>
        </p:nvSpPr>
        <p:spPr>
          <a:xfrm>
            <a:off x="2347900" y="1502550"/>
            <a:ext cx="4448100" cy="11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8" name="Google Shape;308;p22"/>
          <p:cNvGrpSpPr/>
          <p:nvPr/>
        </p:nvGrpSpPr>
        <p:grpSpPr>
          <a:xfrm>
            <a:off x="-124600" y="-71575"/>
            <a:ext cx="9412500" cy="5296500"/>
            <a:chOff x="-124600" y="-71575"/>
            <a:chExt cx="9412500" cy="5296500"/>
          </a:xfrm>
        </p:grpSpPr>
        <p:grpSp>
          <p:nvGrpSpPr>
            <p:cNvPr id="309" name="Google Shape;309;p22"/>
            <p:cNvGrpSpPr/>
            <p:nvPr/>
          </p:nvGrpSpPr>
          <p:grpSpPr>
            <a:xfrm>
              <a:off x="-124600" y="539500"/>
              <a:ext cx="9412500" cy="4069000"/>
              <a:chOff x="-124600" y="539500"/>
              <a:chExt cx="9412500" cy="4069000"/>
            </a:xfrm>
          </p:grpSpPr>
          <p:cxnSp>
            <p:nvCxnSpPr>
              <p:cNvPr id="310" name="Google Shape;310;p22"/>
              <p:cNvCxnSpPr/>
              <p:nvPr/>
            </p:nvCxnSpPr>
            <p:spPr>
              <a:xfrm rot="10800000">
                <a:off x="-124600" y="539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22"/>
              <p:cNvCxnSpPr/>
              <p:nvPr/>
            </p:nvCxnSpPr>
            <p:spPr>
              <a:xfrm rot="10800000">
                <a:off x="-124600" y="4608500"/>
                <a:ext cx="9412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2" name="Google Shape;312;p22"/>
            <p:cNvGrpSpPr/>
            <p:nvPr/>
          </p:nvGrpSpPr>
          <p:grpSpPr>
            <a:xfrm>
              <a:off x="380775" y="-71575"/>
              <a:ext cx="8382450" cy="5296500"/>
              <a:chOff x="380775" y="-71575"/>
              <a:chExt cx="8382450" cy="5296500"/>
            </a:xfrm>
          </p:grpSpPr>
          <p:grpSp>
            <p:nvGrpSpPr>
              <p:cNvPr id="313" name="Google Shape;313;p22"/>
              <p:cNvGrpSpPr/>
              <p:nvPr/>
            </p:nvGrpSpPr>
            <p:grpSpPr>
              <a:xfrm>
                <a:off x="380775" y="-71575"/>
                <a:ext cx="321325" cy="5296500"/>
                <a:chOff x="380775" y="-71575"/>
                <a:chExt cx="321325" cy="5296500"/>
              </a:xfrm>
            </p:grpSpPr>
            <p:cxnSp>
              <p:nvCxnSpPr>
                <p:cNvPr id="314" name="Google Shape;314;p22"/>
                <p:cNvCxnSpPr/>
                <p:nvPr/>
              </p:nvCxnSpPr>
              <p:spPr>
                <a:xfrm>
                  <a:off x="38077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5" name="Google Shape;315;p22"/>
                <p:cNvCxnSpPr/>
                <p:nvPr/>
              </p:nvCxnSpPr>
              <p:spPr>
                <a:xfrm>
                  <a:off x="7021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16" name="Google Shape;316;p22"/>
              <p:cNvGrpSpPr/>
              <p:nvPr/>
            </p:nvGrpSpPr>
            <p:grpSpPr>
              <a:xfrm>
                <a:off x="8441900" y="-71575"/>
                <a:ext cx="321325" cy="5296500"/>
                <a:chOff x="8441900" y="-71575"/>
                <a:chExt cx="321325" cy="5296500"/>
              </a:xfrm>
            </p:grpSpPr>
            <p:cxnSp>
              <p:nvCxnSpPr>
                <p:cNvPr id="317" name="Google Shape;317;p22"/>
                <p:cNvCxnSpPr/>
                <p:nvPr/>
              </p:nvCxnSpPr>
              <p:spPr>
                <a:xfrm>
                  <a:off x="8441900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8" name="Google Shape;318;p22"/>
                <p:cNvCxnSpPr/>
                <p:nvPr/>
              </p:nvCxnSpPr>
              <p:spPr>
                <a:xfrm>
                  <a:off x="8763225" y="-71575"/>
                  <a:ext cx="0" cy="52965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319" name="Google Shape;319;p22"/>
          <p:cNvGrpSpPr/>
          <p:nvPr/>
        </p:nvGrpSpPr>
        <p:grpSpPr>
          <a:xfrm>
            <a:off x="871250" y="276450"/>
            <a:ext cx="7401500" cy="4588225"/>
            <a:chOff x="871250" y="276450"/>
            <a:chExt cx="7401500" cy="4588225"/>
          </a:xfrm>
        </p:grpSpPr>
        <p:grpSp>
          <p:nvGrpSpPr>
            <p:cNvPr id="320" name="Google Shape;320;p22"/>
            <p:cNvGrpSpPr/>
            <p:nvPr/>
          </p:nvGrpSpPr>
          <p:grpSpPr>
            <a:xfrm>
              <a:off x="871250" y="276450"/>
              <a:ext cx="153900" cy="4588225"/>
              <a:chOff x="871250" y="276450"/>
              <a:chExt cx="153900" cy="4588225"/>
            </a:xfrm>
          </p:grpSpPr>
          <p:sp>
            <p:nvSpPr>
              <p:cNvPr id="321" name="Google Shape;321;p22"/>
              <p:cNvSpPr/>
              <p:nvPr/>
            </p:nvSpPr>
            <p:spPr>
              <a:xfrm rot="5400000">
                <a:off x="871250" y="276450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 rot="5400000">
                <a:off x="871250" y="47107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323" name="Google Shape;323;p22"/>
            <p:cNvGrpSpPr/>
            <p:nvPr/>
          </p:nvGrpSpPr>
          <p:grpSpPr>
            <a:xfrm>
              <a:off x="8118850" y="276450"/>
              <a:ext cx="153900" cy="4588225"/>
              <a:chOff x="8118850" y="276450"/>
              <a:chExt cx="153900" cy="4588225"/>
            </a:xfrm>
          </p:grpSpPr>
          <p:sp>
            <p:nvSpPr>
              <p:cNvPr id="324" name="Google Shape;324;p22"/>
              <p:cNvSpPr/>
              <p:nvPr/>
            </p:nvSpPr>
            <p:spPr>
              <a:xfrm rot="5400000">
                <a:off x="8118850" y="276450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 rot="5400000">
                <a:off x="8118850" y="47107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3"/>
          <p:cNvCxnSpPr/>
          <p:nvPr/>
        </p:nvCxnSpPr>
        <p:spPr>
          <a:xfrm>
            <a:off x="-819799" y="253725"/>
            <a:ext cx="69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3"/>
          <p:cNvCxnSpPr/>
          <p:nvPr/>
        </p:nvCxnSpPr>
        <p:spPr>
          <a:xfrm>
            <a:off x="3398426" y="4864125"/>
            <a:ext cx="6907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3"/>
          <p:cNvSpPr/>
          <p:nvPr/>
        </p:nvSpPr>
        <p:spPr>
          <a:xfrm>
            <a:off x="272975" y="590391"/>
            <a:ext cx="153900" cy="153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0" name="Google Shape;330;p23"/>
          <p:cNvSpPr/>
          <p:nvPr/>
        </p:nvSpPr>
        <p:spPr>
          <a:xfrm>
            <a:off x="272975" y="1144991"/>
            <a:ext cx="153900" cy="15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" name="Google Shape;331;p23"/>
          <p:cNvSpPr/>
          <p:nvPr/>
        </p:nvSpPr>
        <p:spPr>
          <a:xfrm>
            <a:off x="272975" y="1699591"/>
            <a:ext cx="153900" cy="153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8701400" y="3287825"/>
            <a:ext cx="153900" cy="153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8701400" y="3842425"/>
            <a:ext cx="153900" cy="153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8701400" y="4397025"/>
            <a:ext cx="153900" cy="153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4"/>
          <p:cNvGrpSpPr/>
          <p:nvPr/>
        </p:nvGrpSpPr>
        <p:grpSpPr>
          <a:xfrm>
            <a:off x="162500" y="189025"/>
            <a:ext cx="6203850" cy="153900"/>
            <a:chOff x="162500" y="189025"/>
            <a:chExt cx="6203850" cy="153900"/>
          </a:xfrm>
        </p:grpSpPr>
        <p:sp>
          <p:nvSpPr>
            <p:cNvPr id="337" name="Google Shape;337;p24"/>
            <p:cNvSpPr/>
            <p:nvPr/>
          </p:nvSpPr>
          <p:spPr>
            <a:xfrm>
              <a:off x="3187475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16250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212450" y="189025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2739450" y="4791150"/>
            <a:ext cx="6203850" cy="153900"/>
            <a:chOff x="2739450" y="4791150"/>
            <a:chExt cx="6203850" cy="153900"/>
          </a:xfrm>
        </p:grpSpPr>
        <p:sp>
          <p:nvSpPr>
            <p:cNvPr id="341" name="Google Shape;341;p24"/>
            <p:cNvSpPr/>
            <p:nvPr/>
          </p:nvSpPr>
          <p:spPr>
            <a:xfrm>
              <a:off x="5764425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273945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8789400" y="47911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344" name="Google Shape;344;p24"/>
          <p:cNvGrpSpPr/>
          <p:nvPr/>
        </p:nvGrpSpPr>
        <p:grpSpPr>
          <a:xfrm>
            <a:off x="221926" y="-71800"/>
            <a:ext cx="8639850" cy="5287100"/>
            <a:chOff x="221926" y="-71800"/>
            <a:chExt cx="8639850" cy="5287100"/>
          </a:xfrm>
        </p:grpSpPr>
        <p:cxnSp>
          <p:nvCxnSpPr>
            <p:cNvPr id="345" name="Google Shape;345;p24"/>
            <p:cNvCxnSpPr/>
            <p:nvPr/>
          </p:nvCxnSpPr>
          <p:spPr>
            <a:xfrm>
              <a:off x="221926" y="5350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4"/>
            <p:cNvCxnSpPr/>
            <p:nvPr/>
          </p:nvCxnSpPr>
          <p:spPr>
            <a:xfrm>
              <a:off x="8861776" y="-71800"/>
              <a:ext cx="0" cy="4680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type="title"/>
          </p:nvPr>
        </p:nvSpPr>
        <p:spPr>
          <a:xfrm>
            <a:off x="803150" y="962125"/>
            <a:ext cx="4046700" cy="5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803150" y="1519225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812575" y="218075"/>
            <a:ext cx="7697975" cy="4731800"/>
            <a:chOff x="812575" y="218075"/>
            <a:chExt cx="7697975" cy="4731800"/>
          </a:xfrm>
        </p:grpSpPr>
        <p:grpSp>
          <p:nvGrpSpPr>
            <p:cNvPr id="44" name="Google Shape;44;p4"/>
            <p:cNvGrpSpPr/>
            <p:nvPr/>
          </p:nvGrpSpPr>
          <p:grpSpPr>
            <a:xfrm>
              <a:off x="7218300" y="4795975"/>
              <a:ext cx="1292250" cy="153900"/>
              <a:chOff x="7218300" y="4795975"/>
              <a:chExt cx="1292250" cy="1539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35665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778747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721830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>
              <a:off x="812575" y="218075"/>
              <a:ext cx="1292250" cy="153900"/>
              <a:chOff x="812575" y="218075"/>
              <a:chExt cx="1292250" cy="153900"/>
            </a:xfrm>
          </p:grpSpPr>
          <p:sp>
            <p:nvSpPr>
              <p:cNvPr id="49" name="Google Shape;49;p4"/>
              <p:cNvSpPr/>
              <p:nvPr/>
            </p:nvSpPr>
            <p:spPr>
              <a:xfrm flipH="1">
                <a:off x="1950925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 flipH="1">
                <a:off x="1381750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flipH="1">
                <a:off x="812575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52" name="Google Shape;52;p4"/>
          <p:cNvGrpSpPr/>
          <p:nvPr/>
        </p:nvGrpSpPr>
        <p:grpSpPr>
          <a:xfrm>
            <a:off x="254000" y="490746"/>
            <a:ext cx="8715775" cy="4180604"/>
            <a:chOff x="254000" y="490746"/>
            <a:chExt cx="8715775" cy="4180604"/>
          </a:xfrm>
        </p:grpSpPr>
        <p:cxnSp>
          <p:nvCxnSpPr>
            <p:cNvPr id="53" name="Google Shape;53;p4"/>
            <p:cNvCxnSpPr/>
            <p:nvPr/>
          </p:nvCxnSpPr>
          <p:spPr>
            <a:xfrm rot="10800000">
              <a:off x="6759075" y="4671350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4"/>
            <p:cNvCxnSpPr/>
            <p:nvPr/>
          </p:nvCxnSpPr>
          <p:spPr>
            <a:xfrm rot="10800000">
              <a:off x="254000" y="490746"/>
              <a:ext cx="2210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" name="Google Shape;61;p5"/>
          <p:cNvGrpSpPr/>
          <p:nvPr/>
        </p:nvGrpSpPr>
        <p:grpSpPr>
          <a:xfrm flipH="1">
            <a:off x="-207850" y="-538900"/>
            <a:ext cx="9592150" cy="6070050"/>
            <a:chOff x="-207850" y="-538900"/>
            <a:chExt cx="9592150" cy="6070050"/>
          </a:xfrm>
        </p:grpSpPr>
        <p:grpSp>
          <p:nvGrpSpPr>
            <p:cNvPr id="62" name="Google Shape;62;p5"/>
            <p:cNvGrpSpPr/>
            <p:nvPr/>
          </p:nvGrpSpPr>
          <p:grpSpPr>
            <a:xfrm>
              <a:off x="5134800" y="-538900"/>
              <a:ext cx="4249500" cy="4014900"/>
              <a:chOff x="5134800" y="-538900"/>
              <a:chExt cx="4249500" cy="4014900"/>
            </a:xfrm>
          </p:grpSpPr>
          <p:cxnSp>
            <p:nvCxnSpPr>
              <p:cNvPr id="63" name="Google Shape;63;p5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" name="Google Shape;65;p5"/>
            <p:cNvGrpSpPr/>
            <p:nvPr/>
          </p:nvGrpSpPr>
          <p:grpSpPr>
            <a:xfrm rot="10800000">
              <a:off x="-207850" y="1516250"/>
              <a:ext cx="4249500" cy="4014900"/>
              <a:chOff x="5134800" y="-538900"/>
              <a:chExt cx="4249500" cy="4014900"/>
            </a:xfrm>
          </p:grpSpPr>
          <p:cxnSp>
            <p:nvCxnSpPr>
              <p:cNvPr id="66" name="Google Shape;66;p5"/>
              <p:cNvCxnSpPr/>
              <p:nvPr/>
            </p:nvCxnSpPr>
            <p:spPr>
              <a:xfrm rot="10800000">
                <a:off x="5134800" y="485900"/>
                <a:ext cx="42495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5"/>
              <p:cNvCxnSpPr/>
              <p:nvPr/>
            </p:nvCxnSpPr>
            <p:spPr>
              <a:xfrm rot="10800000">
                <a:off x="8699100" y="-538900"/>
                <a:ext cx="0" cy="4014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0B39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" name="Google Shape;70;p6"/>
          <p:cNvGrpSpPr/>
          <p:nvPr/>
        </p:nvGrpSpPr>
        <p:grpSpPr>
          <a:xfrm>
            <a:off x="-81225" y="356025"/>
            <a:ext cx="9335675" cy="4395175"/>
            <a:chOff x="-81225" y="356025"/>
            <a:chExt cx="9335675" cy="4395175"/>
          </a:xfrm>
        </p:grpSpPr>
        <p:cxnSp>
          <p:nvCxnSpPr>
            <p:cNvPr id="71" name="Google Shape;71;p6"/>
            <p:cNvCxnSpPr/>
            <p:nvPr/>
          </p:nvCxnSpPr>
          <p:spPr>
            <a:xfrm rot="10800000">
              <a:off x="-81225" y="356025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2274050" y="4751200"/>
              <a:ext cx="6980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" name="Google Shape;73;p6"/>
          <p:cNvGrpSpPr/>
          <p:nvPr/>
        </p:nvGrpSpPr>
        <p:grpSpPr>
          <a:xfrm>
            <a:off x="1966600" y="279075"/>
            <a:ext cx="5167425" cy="4549075"/>
            <a:chOff x="1966600" y="279075"/>
            <a:chExt cx="5167425" cy="4549075"/>
          </a:xfrm>
        </p:grpSpPr>
        <p:sp>
          <p:nvSpPr>
            <p:cNvPr id="74" name="Google Shape;74;p6"/>
            <p:cNvSpPr/>
            <p:nvPr/>
          </p:nvSpPr>
          <p:spPr>
            <a:xfrm>
              <a:off x="1966600" y="4674250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6980125" y="279075"/>
              <a:ext cx="153900" cy="1539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9" name="Google Shape;79;p7"/>
          <p:cNvGrpSpPr/>
          <p:nvPr/>
        </p:nvGrpSpPr>
        <p:grpSpPr>
          <a:xfrm>
            <a:off x="715100" y="218075"/>
            <a:ext cx="7713800" cy="4731800"/>
            <a:chOff x="715100" y="218075"/>
            <a:chExt cx="7713800" cy="47318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7136650" y="4795975"/>
              <a:ext cx="1292250" cy="153900"/>
              <a:chOff x="7136650" y="4795975"/>
              <a:chExt cx="1292250" cy="153900"/>
            </a:xfrm>
          </p:grpSpPr>
          <p:sp>
            <p:nvSpPr>
              <p:cNvPr id="81" name="Google Shape;81;p7"/>
              <p:cNvSpPr/>
              <p:nvPr/>
            </p:nvSpPr>
            <p:spPr>
              <a:xfrm flipH="1">
                <a:off x="8275000" y="47959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 flipH="1">
                <a:off x="7705825" y="47959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flipH="1">
                <a:off x="7136650" y="47959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  <p:grpSp>
          <p:nvGrpSpPr>
            <p:cNvPr id="84" name="Google Shape;84;p7"/>
            <p:cNvGrpSpPr/>
            <p:nvPr/>
          </p:nvGrpSpPr>
          <p:grpSpPr>
            <a:xfrm>
              <a:off x="715100" y="218075"/>
              <a:ext cx="1292250" cy="153900"/>
              <a:chOff x="715100" y="218075"/>
              <a:chExt cx="1292250" cy="153900"/>
            </a:xfrm>
          </p:grpSpPr>
          <p:sp>
            <p:nvSpPr>
              <p:cNvPr id="85" name="Google Shape;85;p7"/>
              <p:cNvSpPr/>
              <p:nvPr/>
            </p:nvSpPr>
            <p:spPr>
              <a:xfrm flipH="1">
                <a:off x="1853450" y="218075"/>
                <a:ext cx="153900" cy="1539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 flipH="1">
                <a:off x="1284275" y="218075"/>
                <a:ext cx="153900" cy="1539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 flipH="1">
                <a:off x="715100" y="218075"/>
                <a:ext cx="153900" cy="1539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</p:grpSp>
      </p:grpSp>
      <p:grpSp>
        <p:nvGrpSpPr>
          <p:cNvPr id="88" name="Google Shape;88;p7"/>
          <p:cNvGrpSpPr/>
          <p:nvPr/>
        </p:nvGrpSpPr>
        <p:grpSpPr>
          <a:xfrm>
            <a:off x="-61050" y="301841"/>
            <a:ext cx="9297800" cy="4589325"/>
            <a:chOff x="-61050" y="301841"/>
            <a:chExt cx="9297800" cy="4589325"/>
          </a:xfrm>
        </p:grpSpPr>
        <p:cxnSp>
          <p:nvCxnSpPr>
            <p:cNvPr id="89" name="Google Shape;89;p7"/>
            <p:cNvCxnSpPr/>
            <p:nvPr/>
          </p:nvCxnSpPr>
          <p:spPr>
            <a:xfrm rot="10800000">
              <a:off x="2292650" y="301841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7"/>
            <p:cNvCxnSpPr/>
            <p:nvPr/>
          </p:nvCxnSpPr>
          <p:spPr>
            <a:xfrm rot="10800000">
              <a:off x="-61050" y="4891166"/>
              <a:ext cx="69441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93" name="Google Shape;93;p8"/>
          <p:cNvGrpSpPr/>
          <p:nvPr/>
        </p:nvGrpSpPr>
        <p:grpSpPr>
          <a:xfrm>
            <a:off x="-130825" y="-132725"/>
            <a:ext cx="9328200" cy="5392200"/>
            <a:chOff x="-130825" y="-132725"/>
            <a:chExt cx="9328200" cy="5392200"/>
          </a:xfrm>
        </p:grpSpPr>
        <p:cxnSp>
          <p:nvCxnSpPr>
            <p:cNvPr id="94" name="Google Shape;94;p8"/>
            <p:cNvCxnSpPr/>
            <p:nvPr/>
          </p:nvCxnSpPr>
          <p:spPr>
            <a:xfrm rot="10800000">
              <a:off x="-130825" y="5350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8"/>
            <p:cNvCxnSpPr/>
            <p:nvPr/>
          </p:nvCxnSpPr>
          <p:spPr>
            <a:xfrm rot="10800000">
              <a:off x="-130825" y="4608500"/>
              <a:ext cx="93282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8"/>
            <p:cNvCxnSpPr/>
            <p:nvPr/>
          </p:nvCxnSpPr>
          <p:spPr>
            <a:xfrm>
              <a:off x="7151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8428900" y="-132725"/>
              <a:ext cx="0" cy="5392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1983394" y="1623250"/>
            <a:ext cx="5177100" cy="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1983506" y="2261775"/>
            <a:ext cx="5177100" cy="12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1" name="Google Shape;101;p9"/>
          <p:cNvGrpSpPr/>
          <p:nvPr/>
        </p:nvGrpSpPr>
        <p:grpSpPr>
          <a:xfrm>
            <a:off x="291900" y="226150"/>
            <a:ext cx="8576200" cy="4740300"/>
            <a:chOff x="291900" y="226150"/>
            <a:chExt cx="8576200" cy="4740300"/>
          </a:xfrm>
        </p:grpSpPr>
        <p:sp>
          <p:nvSpPr>
            <p:cNvPr id="102" name="Google Shape;102;p9"/>
            <p:cNvSpPr/>
            <p:nvPr/>
          </p:nvSpPr>
          <p:spPr>
            <a:xfrm>
              <a:off x="291900" y="48125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8714200" y="226150"/>
              <a:ext cx="153900" cy="153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04" name="Google Shape;104;p9"/>
          <p:cNvGrpSpPr/>
          <p:nvPr/>
        </p:nvGrpSpPr>
        <p:grpSpPr>
          <a:xfrm>
            <a:off x="-241300" y="-871975"/>
            <a:ext cx="9877925" cy="7865989"/>
            <a:chOff x="-241300" y="-871975"/>
            <a:chExt cx="9877925" cy="7865989"/>
          </a:xfrm>
        </p:grpSpPr>
        <p:grpSp>
          <p:nvGrpSpPr>
            <p:cNvPr id="105" name="Google Shape;105;p9"/>
            <p:cNvGrpSpPr/>
            <p:nvPr/>
          </p:nvGrpSpPr>
          <p:grpSpPr>
            <a:xfrm>
              <a:off x="-241300" y="-871975"/>
              <a:ext cx="6980400" cy="4504239"/>
              <a:chOff x="-241300" y="-871975"/>
              <a:chExt cx="6980400" cy="4504239"/>
            </a:xfrm>
          </p:grpSpPr>
          <p:cxnSp>
            <p:nvCxnSpPr>
              <p:cNvPr id="106" name="Google Shape;106;p9"/>
              <p:cNvCxnSpPr/>
              <p:nvPr/>
            </p:nvCxnSpPr>
            <p:spPr>
              <a:xfrm rot="10800000">
                <a:off x="368850" y="-8719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9"/>
              <p:cNvCxnSpPr/>
              <p:nvPr/>
            </p:nvCxnSpPr>
            <p:spPr>
              <a:xfrm rot="10800000">
                <a:off x="602650" y="-34636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9"/>
              <p:cNvCxnSpPr/>
              <p:nvPr/>
            </p:nvCxnSpPr>
            <p:spPr>
              <a:xfrm rot="10800000">
                <a:off x="-241300" y="5350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9" name="Google Shape;109;p9"/>
            <p:cNvGrpSpPr/>
            <p:nvPr/>
          </p:nvGrpSpPr>
          <p:grpSpPr>
            <a:xfrm>
              <a:off x="2656225" y="2489775"/>
              <a:ext cx="6980400" cy="4504239"/>
              <a:chOff x="2656225" y="2489775"/>
              <a:chExt cx="6980400" cy="4504239"/>
            </a:xfrm>
          </p:grpSpPr>
          <p:cxnSp>
            <p:nvCxnSpPr>
              <p:cNvPr id="110" name="Google Shape;110;p9"/>
              <p:cNvCxnSpPr/>
              <p:nvPr/>
            </p:nvCxnSpPr>
            <p:spPr>
              <a:xfrm rot="10800000">
                <a:off x="8557358" y="2489775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9"/>
              <p:cNvCxnSpPr/>
              <p:nvPr/>
            </p:nvCxnSpPr>
            <p:spPr>
              <a:xfrm rot="10800000">
                <a:off x="8791158" y="3327114"/>
                <a:ext cx="0" cy="366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9"/>
              <p:cNvCxnSpPr/>
              <p:nvPr/>
            </p:nvCxnSpPr>
            <p:spPr>
              <a:xfrm rot="10800000">
                <a:off x="2656225" y="4608500"/>
                <a:ext cx="6980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5" name="Google Shape;115;p10"/>
          <p:cNvGrpSpPr/>
          <p:nvPr/>
        </p:nvGrpSpPr>
        <p:grpSpPr>
          <a:xfrm>
            <a:off x="0" y="218753"/>
            <a:ext cx="8864675" cy="5017000"/>
            <a:chOff x="0" y="218753"/>
            <a:chExt cx="8864675" cy="5017000"/>
          </a:xfrm>
        </p:grpSpPr>
        <p:grpSp>
          <p:nvGrpSpPr>
            <p:cNvPr id="116" name="Google Shape;116;p10"/>
            <p:cNvGrpSpPr/>
            <p:nvPr/>
          </p:nvGrpSpPr>
          <p:grpSpPr>
            <a:xfrm>
              <a:off x="0" y="218753"/>
              <a:ext cx="2210700" cy="165325"/>
              <a:chOff x="330200" y="372653"/>
              <a:chExt cx="2210700" cy="165325"/>
            </a:xfrm>
          </p:grpSpPr>
          <p:cxnSp>
            <p:nvCxnSpPr>
              <p:cNvPr id="117" name="Google Shape;117;p10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10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9" name="Google Shape;119;p10"/>
            <p:cNvGrpSpPr/>
            <p:nvPr/>
          </p:nvGrpSpPr>
          <p:grpSpPr>
            <a:xfrm rot="-5400000">
              <a:off x="7676663" y="4047740"/>
              <a:ext cx="2210700" cy="165325"/>
              <a:chOff x="330200" y="372653"/>
              <a:chExt cx="2210700" cy="165325"/>
            </a:xfrm>
          </p:grpSpPr>
          <p:cxnSp>
            <p:nvCxnSpPr>
              <p:cNvPr id="120" name="Google Shape;120;p10"/>
              <p:cNvCxnSpPr/>
              <p:nvPr/>
            </p:nvCxnSpPr>
            <p:spPr>
              <a:xfrm rot="10800000">
                <a:off x="330200" y="537978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10"/>
              <p:cNvCxnSpPr/>
              <p:nvPr/>
            </p:nvCxnSpPr>
            <p:spPr>
              <a:xfrm rot="10800000">
                <a:off x="330200" y="372653"/>
                <a:ext cx="2210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2" name="Google Shape;122;p10"/>
          <p:cNvGrpSpPr/>
          <p:nvPr/>
        </p:nvGrpSpPr>
        <p:grpSpPr>
          <a:xfrm>
            <a:off x="274275" y="218750"/>
            <a:ext cx="8584700" cy="4750400"/>
            <a:chOff x="274275" y="218750"/>
            <a:chExt cx="8584700" cy="4750400"/>
          </a:xfrm>
        </p:grpSpPr>
        <p:sp>
          <p:nvSpPr>
            <p:cNvPr id="123" name="Google Shape;123;p10"/>
            <p:cNvSpPr/>
            <p:nvPr/>
          </p:nvSpPr>
          <p:spPr>
            <a:xfrm flipH="1">
              <a:off x="274275" y="48152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 flipH="1">
              <a:off x="8705075" y="218750"/>
              <a:ext cx="153900" cy="1539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datasets/gregorut/videogamesales?resource=download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ctrTitle"/>
          </p:nvPr>
        </p:nvSpPr>
        <p:spPr>
          <a:xfrm>
            <a:off x="1586100" y="1174625"/>
            <a:ext cx="5971800" cy="21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 Sales Data Analysis</a:t>
            </a:r>
            <a:endParaRPr/>
          </a:p>
        </p:txBody>
      </p:sp>
      <p:sp>
        <p:nvSpPr>
          <p:cNvPr id="352" name="Google Shape;352;p25"/>
          <p:cNvSpPr txBox="1"/>
          <p:nvPr>
            <p:ph idx="1" type="subTitle"/>
          </p:nvPr>
        </p:nvSpPr>
        <p:spPr>
          <a:xfrm>
            <a:off x="2392500" y="3394525"/>
            <a:ext cx="435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Faizan Virani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725232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2542482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4"/>
          <p:cNvSpPr txBox="1"/>
          <p:nvPr>
            <p:ph idx="4294967295" type="subTitle"/>
          </p:nvPr>
        </p:nvSpPr>
        <p:spPr>
          <a:xfrm>
            <a:off x="2542482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How do Japanese sales compare to European sales on average?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1" name="Google Shape;4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03550"/>
            <a:ext cx="8839201" cy="153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5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>
            <a:off x="4211525" y="2859421"/>
            <a:ext cx="574500" cy="57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4938" y="2912837"/>
            <a:ext cx="467675" cy="4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5"/>
          <p:cNvSpPr/>
          <p:nvPr/>
        </p:nvSpPr>
        <p:spPr>
          <a:xfrm>
            <a:off x="2103875" y="3724925"/>
            <a:ext cx="5164500" cy="46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idx="1" type="subTitle"/>
          </p:nvPr>
        </p:nvSpPr>
        <p:spPr>
          <a:xfrm>
            <a:off x="1983500" y="2261775"/>
            <a:ext cx="5177100" cy="16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(vgsales.csv) was obtained from the website kaggle.com. The dataset was uploaded </a:t>
            </a:r>
            <a:r>
              <a:rPr b="1" lang="en"/>
              <a:t>4</a:t>
            </a:r>
            <a:r>
              <a:rPr lang="en"/>
              <a:t> years ago, and was posted by user “GregorySmith”. Sales from over 16,500 games were analyzed</a:t>
            </a:r>
            <a:endParaRPr/>
          </a:p>
        </p:txBody>
      </p:sp>
      <p:sp>
        <p:nvSpPr>
          <p:cNvPr id="358" name="Google Shape;358;p26"/>
          <p:cNvSpPr txBox="1"/>
          <p:nvPr>
            <p:ph type="title"/>
          </p:nvPr>
        </p:nvSpPr>
        <p:spPr>
          <a:xfrm>
            <a:off x="1983394" y="1623250"/>
            <a:ext cx="5177100" cy="5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364" name="Google Shape;364;p27"/>
          <p:cNvSpPr txBox="1"/>
          <p:nvPr/>
        </p:nvSpPr>
        <p:spPr>
          <a:xfrm>
            <a:off x="1094375" y="1362150"/>
            <a:ext cx="72009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●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Python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○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MatPlotLib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○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Pandas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●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Kaggle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estrial"/>
              <a:buChar char="●"/>
            </a:pPr>
            <a:r>
              <a:rPr lang="en" sz="2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Jupyter Notebook</a:t>
            </a:r>
            <a:endParaRPr sz="2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925" y="1204375"/>
            <a:ext cx="2910098" cy="3188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803150" y="962125"/>
            <a:ext cx="4046700" cy="5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803150" y="1519225"/>
            <a:ext cx="4046700" cy="27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</a:t>
            </a:r>
            <a:r>
              <a:rPr lang="en">
                <a:solidFill>
                  <a:schemeClr val="dk1"/>
                </a:solidFill>
              </a:rPr>
              <a:t>video game</a:t>
            </a:r>
            <a:r>
              <a:rPr lang="en">
                <a:solidFill>
                  <a:schemeClr val="dk1"/>
                </a:solidFill>
              </a:rPr>
              <a:t> genre is the most popular?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</a:t>
            </a:r>
            <a:r>
              <a:rPr lang="en">
                <a:solidFill>
                  <a:schemeClr val="dk1"/>
                </a:solidFill>
              </a:rPr>
              <a:t>video game</a:t>
            </a:r>
            <a:r>
              <a:rPr lang="en">
                <a:solidFill>
                  <a:schemeClr val="dk1"/>
                </a:solidFill>
              </a:rPr>
              <a:t> platform has the most games?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the average percent of total sales which are from the US?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year had the most popular games released?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How do Japanese sales compare to European sales on average?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850" y="1240425"/>
            <a:ext cx="3989351" cy="266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Points</a:t>
            </a:r>
            <a:endParaRPr/>
          </a:p>
        </p:txBody>
      </p:sp>
      <p:sp>
        <p:nvSpPr>
          <p:cNvPr id="378" name="Google Shape;378;p29"/>
          <p:cNvSpPr txBox="1"/>
          <p:nvPr/>
        </p:nvSpPr>
        <p:spPr>
          <a:xfrm>
            <a:off x="1094375" y="1362150"/>
            <a:ext cx="7200900" cy="29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Rank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Name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Platform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Year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Genre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Publisher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NA_Sales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EU_Sales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JP_Sales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Other_Sales 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●"/>
            </a:pPr>
            <a:r>
              <a:rPr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Global_Sales</a:t>
            </a:r>
            <a:endParaRPr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384" name="Google Shape;384;p30"/>
          <p:cNvSpPr txBox="1"/>
          <p:nvPr>
            <p:ph idx="4294967295" type="body"/>
          </p:nvPr>
        </p:nvSpPr>
        <p:spPr>
          <a:xfrm>
            <a:off x="4339800" y="1709250"/>
            <a:ext cx="40947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Action, with over 3 billion sales.</a:t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4364965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 txBox="1"/>
          <p:nvPr>
            <p:ph idx="4294967295" type="subTitle"/>
          </p:nvPr>
        </p:nvSpPr>
        <p:spPr>
          <a:xfrm>
            <a:off x="4339800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video game genre is most popular?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00" y="764450"/>
            <a:ext cx="4035000" cy="361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393" name="Google Shape;393;p31"/>
          <p:cNvSpPr txBox="1"/>
          <p:nvPr>
            <p:ph idx="4294967295" type="body"/>
          </p:nvPr>
        </p:nvSpPr>
        <p:spPr>
          <a:xfrm>
            <a:off x="4339800" y="1709250"/>
            <a:ext cx="40947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DS and PS2, with over 2000 games per platform</a:t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4364965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>
            <p:ph idx="4294967295" type="subTitle"/>
          </p:nvPr>
        </p:nvSpPr>
        <p:spPr>
          <a:xfrm>
            <a:off x="4339800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video game platform has the most games?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6" name="Google Shape;3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75" y="939425"/>
            <a:ext cx="4035001" cy="326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title"/>
          </p:nvPr>
        </p:nvSpPr>
        <p:spPr>
          <a:xfrm>
            <a:off x="725232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2542482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2"/>
          <p:cNvSpPr txBox="1"/>
          <p:nvPr>
            <p:ph idx="4294967295" type="subTitle"/>
          </p:nvPr>
        </p:nvSpPr>
        <p:spPr>
          <a:xfrm>
            <a:off x="2542482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the average percent of total sales which are from the US?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8" y="2223050"/>
            <a:ext cx="8129124" cy="13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410" name="Google Shape;410;p33"/>
          <p:cNvSpPr txBox="1"/>
          <p:nvPr>
            <p:ph idx="4294967295" type="body"/>
          </p:nvPr>
        </p:nvSpPr>
        <p:spPr>
          <a:xfrm>
            <a:off x="4339800" y="1709250"/>
            <a:ext cx="40947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2008, with almost 700 million sales</a:t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4364965" y="1102750"/>
            <a:ext cx="4069500" cy="5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 txBox="1"/>
          <p:nvPr>
            <p:ph idx="4294967295" type="subTitle"/>
          </p:nvPr>
        </p:nvSpPr>
        <p:spPr>
          <a:xfrm>
            <a:off x="4339800" y="1110150"/>
            <a:ext cx="4069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year had the most popular games released?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3" name="Google Shape;4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0" y="938838"/>
            <a:ext cx="4035000" cy="326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Conference Style Presentation By Slidesgo">
  <a:themeElements>
    <a:clrScheme name="Simple Light">
      <a:dk1>
        <a:srgbClr val="5C5948"/>
      </a:dk1>
      <a:lt1>
        <a:srgbClr val="FFFFFF"/>
      </a:lt1>
      <a:dk2>
        <a:srgbClr val="C0B39D"/>
      </a:dk2>
      <a:lt2>
        <a:srgbClr val="C1BFA8"/>
      </a:lt2>
      <a:accent1>
        <a:srgbClr val="CEC2C0"/>
      </a:accent1>
      <a:accent2>
        <a:srgbClr val="E0CC9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C594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