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8" r:id="rId3"/>
    <p:sldId id="257" r:id="rId4"/>
    <p:sldId id="259" r:id="rId5"/>
    <p:sldId id="260" r:id="rId6"/>
    <p:sldId id="261" r:id="rId7"/>
    <p:sldId id="263" r:id="rId8"/>
    <p:sldId id="264" r:id="rId9"/>
    <p:sldId id="266" r:id="rId10"/>
    <p:sldId id="265" r:id="rId11"/>
    <p:sldId id="267" r:id="rId12"/>
    <p:sldId id="269" r:id="rId13"/>
    <p:sldId id="270" r:id="rId14"/>
    <p:sldId id="271" r:id="rId15"/>
    <p:sldId id="272" r:id="rId16"/>
    <p:sldId id="274" r:id="rId17"/>
    <p:sldId id="273"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68" autoAdjust="0"/>
    <p:restoredTop sz="94660"/>
  </p:normalViewPr>
  <p:slideViewPr>
    <p:cSldViewPr snapToGrid="0">
      <p:cViewPr varScale="1">
        <p:scale>
          <a:sx n="108" d="100"/>
          <a:sy n="108" d="100"/>
        </p:scale>
        <p:origin x="11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2"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 name="connsiteX0" fmla="*/ 0 w 4243589"/>
                      <a:gd name="connsiteY0" fmla="*/ 0 h 27432"/>
                      <a:gd name="connsiteX1" fmla="*/ 563791 w 4243589"/>
                      <a:gd name="connsiteY1" fmla="*/ 0 h 27432"/>
                      <a:gd name="connsiteX2" fmla="*/ 1042710 w 4243589"/>
                      <a:gd name="connsiteY2" fmla="*/ 0 h 27432"/>
                      <a:gd name="connsiteX3" fmla="*/ 1733809 w 4243589"/>
                      <a:gd name="connsiteY3" fmla="*/ 0 h 27432"/>
                      <a:gd name="connsiteX4" fmla="*/ 2297600 w 4243589"/>
                      <a:gd name="connsiteY4" fmla="*/ 0 h 27432"/>
                      <a:gd name="connsiteX5" fmla="*/ 2861391 w 4243589"/>
                      <a:gd name="connsiteY5" fmla="*/ 0 h 27432"/>
                      <a:gd name="connsiteX6" fmla="*/ 3552490 w 4243589"/>
                      <a:gd name="connsiteY6" fmla="*/ 0 h 27432"/>
                      <a:gd name="connsiteX7" fmla="*/ 4243589 w 4243589"/>
                      <a:gd name="connsiteY7" fmla="*/ 0 h 27432"/>
                      <a:gd name="connsiteX8" fmla="*/ 4243589 w 4243589"/>
                      <a:gd name="connsiteY8" fmla="*/ 27432 h 27432"/>
                      <a:gd name="connsiteX9" fmla="*/ 3722234 w 4243589"/>
                      <a:gd name="connsiteY9" fmla="*/ 27432 h 27432"/>
                      <a:gd name="connsiteX10" fmla="*/ 3116007 w 4243589"/>
                      <a:gd name="connsiteY10" fmla="*/ 27432 h 27432"/>
                      <a:gd name="connsiteX11" fmla="*/ 2509780 w 4243589"/>
                      <a:gd name="connsiteY11" fmla="*/ 27432 h 27432"/>
                      <a:gd name="connsiteX12" fmla="*/ 1945989 w 4243589"/>
                      <a:gd name="connsiteY12" fmla="*/ 27432 h 27432"/>
                      <a:gd name="connsiteX13" fmla="*/ 1254890 w 4243589"/>
                      <a:gd name="connsiteY13" fmla="*/ 27432 h 27432"/>
                      <a:gd name="connsiteX14" fmla="*/ 563791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5810" y="20981"/>
                          <a:pt x="398886" y="-17697"/>
                          <a:pt x="563791" y="0"/>
                        </a:cubicBezTo>
                        <a:cubicBezTo>
                          <a:pt x="733057" y="30669"/>
                          <a:pt x="892815" y="-4840"/>
                          <a:pt x="1042710" y="0"/>
                        </a:cubicBezTo>
                        <a:cubicBezTo>
                          <a:pt x="1191420" y="28610"/>
                          <a:pt x="1323570" y="-3741"/>
                          <a:pt x="1564066" y="0"/>
                        </a:cubicBezTo>
                        <a:cubicBezTo>
                          <a:pt x="1774096" y="5222"/>
                          <a:pt x="1901043" y="24509"/>
                          <a:pt x="2212729" y="0"/>
                        </a:cubicBezTo>
                        <a:cubicBezTo>
                          <a:pt x="2513476" y="-25034"/>
                          <a:pt x="2514785" y="-26717"/>
                          <a:pt x="2776520" y="0"/>
                        </a:cubicBezTo>
                        <a:cubicBezTo>
                          <a:pt x="3028238" y="46961"/>
                          <a:pt x="3165558" y="584"/>
                          <a:pt x="3297875" y="0"/>
                        </a:cubicBezTo>
                        <a:cubicBezTo>
                          <a:pt x="3442261" y="-10195"/>
                          <a:pt x="4011204" y="-62373"/>
                          <a:pt x="4243589" y="0"/>
                        </a:cubicBezTo>
                        <a:cubicBezTo>
                          <a:pt x="4242777" y="8405"/>
                          <a:pt x="4242001" y="21756"/>
                          <a:pt x="4243589" y="27432"/>
                        </a:cubicBezTo>
                        <a:cubicBezTo>
                          <a:pt x="4109466" y="17148"/>
                          <a:pt x="3915081" y="-29826"/>
                          <a:pt x="3637362" y="27432"/>
                        </a:cubicBezTo>
                        <a:cubicBezTo>
                          <a:pt x="3354304" y="38168"/>
                          <a:pt x="3259898" y="26347"/>
                          <a:pt x="3116007" y="27432"/>
                        </a:cubicBezTo>
                        <a:cubicBezTo>
                          <a:pt x="2949637" y="8343"/>
                          <a:pt x="2625555" y="32779"/>
                          <a:pt x="2424908" y="27432"/>
                        </a:cubicBezTo>
                        <a:cubicBezTo>
                          <a:pt x="2203818" y="31297"/>
                          <a:pt x="2094998" y="23473"/>
                          <a:pt x="1861117" y="27432"/>
                        </a:cubicBezTo>
                        <a:cubicBezTo>
                          <a:pt x="1647658" y="46853"/>
                          <a:pt x="1499035" y="21042"/>
                          <a:pt x="1382198" y="27432"/>
                        </a:cubicBezTo>
                        <a:cubicBezTo>
                          <a:pt x="1297441" y="56771"/>
                          <a:pt x="1036114" y="7091"/>
                          <a:pt x="733535" y="27432"/>
                        </a:cubicBezTo>
                        <a:cubicBezTo>
                          <a:pt x="433191" y="17735"/>
                          <a:pt x="355887" y="5944"/>
                          <a:pt x="0" y="27432"/>
                        </a:cubicBezTo>
                        <a:cubicBezTo>
                          <a:pt x="-476" y="15539"/>
                          <a:pt x="-411" y="9181"/>
                          <a:pt x="0" y="0"/>
                        </a:cubicBezTo>
                        <a:close/>
                      </a:path>
                      <a:path w="4243589" h="27432" stroke="0" extrusionOk="0">
                        <a:moveTo>
                          <a:pt x="0" y="0"/>
                        </a:moveTo>
                        <a:cubicBezTo>
                          <a:pt x="151143" y="39936"/>
                          <a:pt x="304017" y="-10420"/>
                          <a:pt x="563791" y="0"/>
                        </a:cubicBezTo>
                        <a:cubicBezTo>
                          <a:pt x="813249" y="539"/>
                          <a:pt x="841506" y="9454"/>
                          <a:pt x="1042710" y="0"/>
                        </a:cubicBezTo>
                        <a:cubicBezTo>
                          <a:pt x="1267965" y="-29665"/>
                          <a:pt x="1570418" y="-61038"/>
                          <a:pt x="1733809" y="0"/>
                        </a:cubicBezTo>
                        <a:cubicBezTo>
                          <a:pt x="1874287" y="31139"/>
                          <a:pt x="2053554" y="17058"/>
                          <a:pt x="2297600" y="0"/>
                        </a:cubicBezTo>
                        <a:cubicBezTo>
                          <a:pt x="2538606" y="-10297"/>
                          <a:pt x="2714551" y="-39338"/>
                          <a:pt x="2861391" y="0"/>
                        </a:cubicBezTo>
                        <a:cubicBezTo>
                          <a:pt x="3026919" y="28587"/>
                          <a:pt x="3412894" y="29126"/>
                          <a:pt x="3552490" y="0"/>
                        </a:cubicBezTo>
                        <a:cubicBezTo>
                          <a:pt x="3686081" y="-14849"/>
                          <a:pt x="3949661" y="-63071"/>
                          <a:pt x="4243589" y="0"/>
                        </a:cubicBezTo>
                        <a:cubicBezTo>
                          <a:pt x="4244093" y="9145"/>
                          <a:pt x="4245348" y="18278"/>
                          <a:pt x="4243589" y="27432"/>
                        </a:cubicBezTo>
                        <a:cubicBezTo>
                          <a:pt x="4086617" y="11324"/>
                          <a:pt x="3946386" y="30245"/>
                          <a:pt x="3722234" y="27432"/>
                        </a:cubicBezTo>
                        <a:cubicBezTo>
                          <a:pt x="3527135" y="-8703"/>
                          <a:pt x="3279168" y="54419"/>
                          <a:pt x="3116007" y="27432"/>
                        </a:cubicBezTo>
                        <a:cubicBezTo>
                          <a:pt x="2973085" y="-42753"/>
                          <a:pt x="2755006" y="-7918"/>
                          <a:pt x="2509780" y="27432"/>
                        </a:cubicBezTo>
                        <a:cubicBezTo>
                          <a:pt x="2274221" y="27759"/>
                          <a:pt x="2060386" y="46729"/>
                          <a:pt x="1945989" y="27432"/>
                        </a:cubicBezTo>
                        <a:cubicBezTo>
                          <a:pt x="1841378" y="14504"/>
                          <a:pt x="1377651" y="30057"/>
                          <a:pt x="1254890" y="27432"/>
                        </a:cubicBezTo>
                        <a:cubicBezTo>
                          <a:pt x="1070932" y="44161"/>
                          <a:pt x="837558" y="21232"/>
                          <a:pt x="563791" y="27432"/>
                        </a:cubicBezTo>
                        <a:cubicBezTo>
                          <a:pt x="262927" y="23954"/>
                          <a:pt x="131332" y="37978"/>
                          <a:pt x="0" y="27432"/>
                        </a:cubicBezTo>
                        <a:cubicBezTo>
                          <a:pt x="-736" y="17315"/>
                          <a:pt x="432" y="6508"/>
                          <a:pt x="0" y="0"/>
                        </a:cubicBezTo>
                        <a:close/>
                      </a:path>
                      <a:path w="4243589" h="27432" fill="none" stroke="0" extrusionOk="0">
                        <a:moveTo>
                          <a:pt x="0" y="0"/>
                        </a:moveTo>
                        <a:cubicBezTo>
                          <a:pt x="143706" y="-24070"/>
                          <a:pt x="370953" y="-2854"/>
                          <a:pt x="563791" y="0"/>
                        </a:cubicBezTo>
                        <a:cubicBezTo>
                          <a:pt x="754576" y="7064"/>
                          <a:pt x="895371" y="-5198"/>
                          <a:pt x="1042710" y="0"/>
                        </a:cubicBezTo>
                        <a:cubicBezTo>
                          <a:pt x="1174003" y="11148"/>
                          <a:pt x="1351530" y="8088"/>
                          <a:pt x="1564066" y="0"/>
                        </a:cubicBezTo>
                        <a:cubicBezTo>
                          <a:pt x="1755407" y="12600"/>
                          <a:pt x="1941012" y="38950"/>
                          <a:pt x="2212729" y="0"/>
                        </a:cubicBezTo>
                        <a:cubicBezTo>
                          <a:pt x="2513544" y="-25113"/>
                          <a:pt x="2515180" y="-27658"/>
                          <a:pt x="2776520" y="0"/>
                        </a:cubicBezTo>
                        <a:cubicBezTo>
                          <a:pt x="3030391" y="25935"/>
                          <a:pt x="3168038" y="28221"/>
                          <a:pt x="3297875" y="0"/>
                        </a:cubicBezTo>
                        <a:cubicBezTo>
                          <a:pt x="3412066" y="-64975"/>
                          <a:pt x="3985860" y="-4208"/>
                          <a:pt x="4243589" y="0"/>
                        </a:cubicBezTo>
                        <a:cubicBezTo>
                          <a:pt x="4243032" y="8537"/>
                          <a:pt x="4244511" y="21849"/>
                          <a:pt x="4243589" y="27432"/>
                        </a:cubicBezTo>
                        <a:cubicBezTo>
                          <a:pt x="4072158" y="-309"/>
                          <a:pt x="3960368" y="37416"/>
                          <a:pt x="3637362" y="27432"/>
                        </a:cubicBezTo>
                        <a:cubicBezTo>
                          <a:pt x="3358910" y="62085"/>
                          <a:pt x="3255504" y="46768"/>
                          <a:pt x="3116007" y="27432"/>
                        </a:cubicBezTo>
                        <a:cubicBezTo>
                          <a:pt x="3002835" y="57969"/>
                          <a:pt x="2624892" y="43730"/>
                          <a:pt x="2424908" y="27432"/>
                        </a:cubicBezTo>
                        <a:cubicBezTo>
                          <a:pt x="2240994" y="6861"/>
                          <a:pt x="2094743" y="-25079"/>
                          <a:pt x="1861117" y="27432"/>
                        </a:cubicBezTo>
                        <a:cubicBezTo>
                          <a:pt x="1629201" y="50353"/>
                          <a:pt x="1484140" y="-4358"/>
                          <a:pt x="1382198" y="27432"/>
                        </a:cubicBezTo>
                        <a:cubicBezTo>
                          <a:pt x="1211704" y="43024"/>
                          <a:pt x="1030972" y="8006"/>
                          <a:pt x="733535" y="27432"/>
                        </a:cubicBezTo>
                        <a:cubicBezTo>
                          <a:pt x="421844" y="14473"/>
                          <a:pt x="334544" y="-5295"/>
                          <a:pt x="0" y="27432"/>
                        </a:cubicBezTo>
                        <a:cubicBezTo>
                          <a:pt x="-1508" y="15815"/>
                          <a:pt x="-177" y="814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9"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9" y="4983480"/>
            <a:ext cx="10515600" cy="1124712"/>
          </a:xfrm>
        </p:spPr>
        <p:txBody>
          <a:bodyPr>
            <a:normAutofit/>
          </a:bodyPr>
          <a:lstStyle>
            <a:lvl1pPr marL="0" indent="0" algn="l">
              <a:buNone/>
              <a:defRPr sz="28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4/11/2020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6482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4/11/2020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84103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4/11/2020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6687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2"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4/11/2020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200"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fill="none" extrusionOk="0">
                        <a:moveTo>
                          <a:pt x="0" y="0"/>
                        </a:moveTo>
                        <a:cubicBezTo>
                          <a:pt x="114220" y="-11799"/>
                          <a:pt x="253320" y="-2888"/>
                          <a:pt x="446913" y="0"/>
                        </a:cubicBezTo>
                        <a:cubicBezTo>
                          <a:pt x="615827" y="-21012"/>
                          <a:pt x="846224" y="-12266"/>
                          <a:pt x="1104138" y="0"/>
                        </a:cubicBezTo>
                        <a:cubicBezTo>
                          <a:pt x="1374612" y="16601"/>
                          <a:pt x="1509930" y="3724"/>
                          <a:pt x="1866519" y="0"/>
                        </a:cubicBezTo>
                        <a:cubicBezTo>
                          <a:pt x="2227267" y="2494"/>
                          <a:pt x="2042751" y="-24730"/>
                          <a:pt x="2208276" y="0"/>
                        </a:cubicBezTo>
                        <a:cubicBezTo>
                          <a:pt x="2372908" y="-13784"/>
                          <a:pt x="2420213" y="7637"/>
                          <a:pt x="2550033" y="0"/>
                        </a:cubicBezTo>
                        <a:cubicBezTo>
                          <a:pt x="2633097" y="-6177"/>
                          <a:pt x="3105540" y="-7670"/>
                          <a:pt x="3417570" y="0"/>
                        </a:cubicBezTo>
                        <a:cubicBezTo>
                          <a:pt x="3755375" y="-18299"/>
                          <a:pt x="3947749" y="-8694"/>
                          <a:pt x="4074795" y="0"/>
                        </a:cubicBezTo>
                        <a:cubicBezTo>
                          <a:pt x="4234022" y="4410"/>
                          <a:pt x="4279660" y="4133"/>
                          <a:pt x="4416552" y="0"/>
                        </a:cubicBezTo>
                        <a:cubicBezTo>
                          <a:pt x="4547663" y="25078"/>
                          <a:pt x="4910883" y="20799"/>
                          <a:pt x="5073777" y="0"/>
                        </a:cubicBezTo>
                        <a:cubicBezTo>
                          <a:pt x="5256291" y="-6299"/>
                          <a:pt x="5533878" y="54096"/>
                          <a:pt x="5941314" y="0"/>
                        </a:cubicBezTo>
                        <a:cubicBezTo>
                          <a:pt x="6258222" y="-27909"/>
                          <a:pt x="6313336" y="-10134"/>
                          <a:pt x="6493383" y="0"/>
                        </a:cubicBezTo>
                        <a:cubicBezTo>
                          <a:pt x="6660373" y="1682"/>
                          <a:pt x="6901167" y="-1313"/>
                          <a:pt x="7045452" y="0"/>
                        </a:cubicBezTo>
                        <a:cubicBezTo>
                          <a:pt x="7149988" y="-12597"/>
                          <a:pt x="7490775" y="18530"/>
                          <a:pt x="7702677" y="0"/>
                        </a:cubicBezTo>
                        <a:cubicBezTo>
                          <a:pt x="7894246" y="-20534"/>
                          <a:pt x="8277724" y="-27276"/>
                          <a:pt x="8465058" y="0"/>
                        </a:cubicBezTo>
                        <a:cubicBezTo>
                          <a:pt x="8623687" y="22627"/>
                          <a:pt x="8928517" y="-4532"/>
                          <a:pt x="9227439" y="0"/>
                        </a:cubicBezTo>
                        <a:cubicBezTo>
                          <a:pt x="9509716" y="21062"/>
                          <a:pt x="10093803" y="11302"/>
                          <a:pt x="10515600" y="0"/>
                        </a:cubicBezTo>
                        <a:cubicBezTo>
                          <a:pt x="10515392" y="12419"/>
                          <a:pt x="10515697" y="14813"/>
                          <a:pt x="10515600" y="27432"/>
                        </a:cubicBezTo>
                        <a:cubicBezTo>
                          <a:pt x="10319767" y="11138"/>
                          <a:pt x="10222813" y="8928"/>
                          <a:pt x="10068687" y="27432"/>
                        </a:cubicBezTo>
                        <a:cubicBezTo>
                          <a:pt x="9947127" y="-40172"/>
                          <a:pt x="9520235" y="-3991"/>
                          <a:pt x="9201150" y="27432"/>
                        </a:cubicBezTo>
                        <a:cubicBezTo>
                          <a:pt x="8892666" y="48820"/>
                          <a:pt x="8867415" y="2195"/>
                          <a:pt x="8543925" y="27432"/>
                        </a:cubicBezTo>
                        <a:cubicBezTo>
                          <a:pt x="8223384" y="61927"/>
                          <a:pt x="8295543" y="30550"/>
                          <a:pt x="8202168" y="27432"/>
                        </a:cubicBezTo>
                        <a:cubicBezTo>
                          <a:pt x="8142306" y="19196"/>
                          <a:pt x="7792719" y="-46840"/>
                          <a:pt x="7544943" y="27432"/>
                        </a:cubicBezTo>
                        <a:cubicBezTo>
                          <a:pt x="7289053" y="48650"/>
                          <a:pt x="7112059" y="46641"/>
                          <a:pt x="6992874" y="27432"/>
                        </a:cubicBezTo>
                        <a:cubicBezTo>
                          <a:pt x="6865428" y="42971"/>
                          <a:pt x="6698878" y="-2571"/>
                          <a:pt x="6440805" y="27432"/>
                        </a:cubicBezTo>
                        <a:cubicBezTo>
                          <a:pt x="6213948" y="43874"/>
                          <a:pt x="6037998" y="39869"/>
                          <a:pt x="5888736" y="27432"/>
                        </a:cubicBezTo>
                        <a:cubicBezTo>
                          <a:pt x="5755073" y="11669"/>
                          <a:pt x="5591719" y="37904"/>
                          <a:pt x="5336667" y="27432"/>
                        </a:cubicBezTo>
                        <a:cubicBezTo>
                          <a:pt x="5107192" y="12743"/>
                          <a:pt x="4839850" y="71465"/>
                          <a:pt x="4574286" y="27432"/>
                        </a:cubicBezTo>
                        <a:cubicBezTo>
                          <a:pt x="4268723" y="-2915"/>
                          <a:pt x="4132707" y="26264"/>
                          <a:pt x="3917061" y="27432"/>
                        </a:cubicBezTo>
                        <a:cubicBezTo>
                          <a:pt x="3707491" y="19059"/>
                          <a:pt x="3662625" y="36218"/>
                          <a:pt x="3575304" y="27432"/>
                        </a:cubicBezTo>
                        <a:cubicBezTo>
                          <a:pt x="3501577" y="31368"/>
                          <a:pt x="3216551" y="45184"/>
                          <a:pt x="3023235" y="27432"/>
                        </a:cubicBezTo>
                        <a:cubicBezTo>
                          <a:pt x="2898318" y="-29018"/>
                          <a:pt x="2612573" y="-459"/>
                          <a:pt x="2260854" y="27432"/>
                        </a:cubicBezTo>
                        <a:cubicBezTo>
                          <a:pt x="1929006" y="21046"/>
                          <a:pt x="1999174" y="13544"/>
                          <a:pt x="1813941" y="27432"/>
                        </a:cubicBezTo>
                        <a:cubicBezTo>
                          <a:pt x="1678211" y="55700"/>
                          <a:pt x="1194438" y="8214"/>
                          <a:pt x="946404" y="27432"/>
                        </a:cubicBezTo>
                        <a:cubicBezTo>
                          <a:pt x="698983" y="-8173"/>
                          <a:pt x="408470" y="56200"/>
                          <a:pt x="0" y="27432"/>
                        </a:cubicBezTo>
                        <a:cubicBezTo>
                          <a:pt x="-347" y="15155"/>
                          <a:pt x="623" y="6531"/>
                          <a:pt x="0" y="0"/>
                        </a:cubicBezTo>
                        <a:close/>
                      </a:path>
                      <a:path w="10515600" h="27432" stroke="0" extrusionOk="0">
                        <a:moveTo>
                          <a:pt x="0" y="0"/>
                        </a:moveTo>
                        <a:cubicBezTo>
                          <a:pt x="211919" y="-2016"/>
                          <a:pt x="316177" y="40510"/>
                          <a:pt x="552069" y="0"/>
                        </a:cubicBezTo>
                        <a:cubicBezTo>
                          <a:pt x="772542" y="-20900"/>
                          <a:pt x="764083" y="-14675"/>
                          <a:pt x="893826" y="0"/>
                        </a:cubicBezTo>
                        <a:cubicBezTo>
                          <a:pt x="1063397" y="30592"/>
                          <a:pt x="1474950" y="6046"/>
                          <a:pt x="1761363" y="0"/>
                        </a:cubicBezTo>
                        <a:cubicBezTo>
                          <a:pt x="2080097" y="18653"/>
                          <a:pt x="2113941" y="5885"/>
                          <a:pt x="2313432" y="0"/>
                        </a:cubicBezTo>
                        <a:cubicBezTo>
                          <a:pt x="2499441" y="-14740"/>
                          <a:pt x="2735086" y="-31325"/>
                          <a:pt x="2865501" y="0"/>
                        </a:cubicBezTo>
                        <a:cubicBezTo>
                          <a:pt x="2981992" y="57856"/>
                          <a:pt x="3381601" y="38492"/>
                          <a:pt x="3733038" y="0"/>
                        </a:cubicBezTo>
                        <a:cubicBezTo>
                          <a:pt x="4123625" y="-20112"/>
                          <a:pt x="4011408" y="-7378"/>
                          <a:pt x="4179951" y="0"/>
                        </a:cubicBezTo>
                        <a:cubicBezTo>
                          <a:pt x="4401000" y="14701"/>
                          <a:pt x="4699781" y="38888"/>
                          <a:pt x="5047488" y="0"/>
                        </a:cubicBezTo>
                        <a:cubicBezTo>
                          <a:pt x="5344186" y="10403"/>
                          <a:pt x="5695008" y="-11723"/>
                          <a:pt x="5915025" y="0"/>
                        </a:cubicBezTo>
                        <a:cubicBezTo>
                          <a:pt x="6180956" y="11499"/>
                          <a:pt x="6291614" y="5262"/>
                          <a:pt x="6572250" y="0"/>
                        </a:cubicBezTo>
                        <a:cubicBezTo>
                          <a:pt x="6821420" y="4506"/>
                          <a:pt x="7145316" y="38320"/>
                          <a:pt x="7439787" y="0"/>
                        </a:cubicBezTo>
                        <a:cubicBezTo>
                          <a:pt x="7758536" y="11416"/>
                          <a:pt x="7844492" y="-3584"/>
                          <a:pt x="7991856" y="0"/>
                        </a:cubicBezTo>
                        <a:cubicBezTo>
                          <a:pt x="8110442" y="14248"/>
                          <a:pt x="8287603" y="-10798"/>
                          <a:pt x="8543925" y="0"/>
                        </a:cubicBezTo>
                        <a:cubicBezTo>
                          <a:pt x="8755533" y="10158"/>
                          <a:pt x="8980581" y="37273"/>
                          <a:pt x="9306306" y="0"/>
                        </a:cubicBezTo>
                        <a:cubicBezTo>
                          <a:pt x="9626970" y="-58435"/>
                          <a:pt x="9732148" y="-27937"/>
                          <a:pt x="9858375" y="0"/>
                        </a:cubicBezTo>
                        <a:cubicBezTo>
                          <a:pt x="9984726" y="54758"/>
                          <a:pt x="10380988" y="24840"/>
                          <a:pt x="10515600" y="0"/>
                        </a:cubicBezTo>
                        <a:cubicBezTo>
                          <a:pt x="10517149" y="5059"/>
                          <a:pt x="10515730" y="21285"/>
                          <a:pt x="10515600" y="27432"/>
                        </a:cubicBezTo>
                        <a:cubicBezTo>
                          <a:pt x="10313372" y="54818"/>
                          <a:pt x="10082728" y="-9874"/>
                          <a:pt x="9753219" y="27432"/>
                        </a:cubicBezTo>
                        <a:cubicBezTo>
                          <a:pt x="9427270" y="55089"/>
                          <a:pt x="9500787" y="26420"/>
                          <a:pt x="9411462" y="27432"/>
                        </a:cubicBezTo>
                        <a:cubicBezTo>
                          <a:pt x="9357667" y="47373"/>
                          <a:pt x="9193071" y="36348"/>
                          <a:pt x="8964549" y="27432"/>
                        </a:cubicBezTo>
                        <a:cubicBezTo>
                          <a:pt x="8754210" y="31458"/>
                          <a:pt x="8285075" y="62593"/>
                          <a:pt x="8097012" y="27432"/>
                        </a:cubicBezTo>
                        <a:cubicBezTo>
                          <a:pt x="7925273" y="-333"/>
                          <a:pt x="7641837" y="35190"/>
                          <a:pt x="7439787" y="27432"/>
                        </a:cubicBezTo>
                        <a:cubicBezTo>
                          <a:pt x="7281139" y="-5235"/>
                          <a:pt x="7161122" y="11210"/>
                          <a:pt x="6992874" y="27432"/>
                        </a:cubicBezTo>
                        <a:cubicBezTo>
                          <a:pt x="6869980" y="6304"/>
                          <a:pt x="6540193" y="99457"/>
                          <a:pt x="6335649" y="27432"/>
                        </a:cubicBezTo>
                        <a:cubicBezTo>
                          <a:pt x="6139123" y="3107"/>
                          <a:pt x="6101935" y="4355"/>
                          <a:pt x="5993892" y="27432"/>
                        </a:cubicBezTo>
                        <a:cubicBezTo>
                          <a:pt x="5888734" y="39412"/>
                          <a:pt x="5782533" y="16690"/>
                          <a:pt x="5652135" y="27432"/>
                        </a:cubicBezTo>
                        <a:cubicBezTo>
                          <a:pt x="5552209" y="21179"/>
                          <a:pt x="5187921" y="-24893"/>
                          <a:pt x="4994910" y="27432"/>
                        </a:cubicBezTo>
                        <a:cubicBezTo>
                          <a:pt x="4806885" y="62128"/>
                          <a:pt x="4648815" y="19479"/>
                          <a:pt x="4547997" y="27432"/>
                        </a:cubicBezTo>
                        <a:cubicBezTo>
                          <a:pt x="4428810" y="-12231"/>
                          <a:pt x="4164014" y="51840"/>
                          <a:pt x="3785616" y="27432"/>
                        </a:cubicBezTo>
                        <a:cubicBezTo>
                          <a:pt x="3411566" y="27981"/>
                          <a:pt x="3543001" y="53158"/>
                          <a:pt x="3338703" y="27432"/>
                        </a:cubicBezTo>
                        <a:cubicBezTo>
                          <a:pt x="3117151" y="22689"/>
                          <a:pt x="2783844" y="6169"/>
                          <a:pt x="2576322" y="27432"/>
                        </a:cubicBezTo>
                        <a:cubicBezTo>
                          <a:pt x="2369652" y="9611"/>
                          <a:pt x="2343135" y="16259"/>
                          <a:pt x="2234565" y="27432"/>
                        </a:cubicBezTo>
                        <a:cubicBezTo>
                          <a:pt x="2129772" y="62248"/>
                          <a:pt x="1826785" y="33844"/>
                          <a:pt x="1472184" y="27432"/>
                        </a:cubicBezTo>
                        <a:cubicBezTo>
                          <a:pt x="1166194" y="-2568"/>
                          <a:pt x="1206587" y="37567"/>
                          <a:pt x="1025271" y="27432"/>
                        </a:cubicBezTo>
                        <a:cubicBezTo>
                          <a:pt x="846595" y="17106"/>
                          <a:pt x="846808" y="18044"/>
                          <a:pt x="683514" y="27432"/>
                        </a:cubicBezTo>
                        <a:cubicBezTo>
                          <a:pt x="484621" y="38100"/>
                          <a:pt x="301760" y="33961"/>
                          <a:pt x="0" y="27432"/>
                        </a:cubicBezTo>
                        <a:cubicBezTo>
                          <a:pt x="1" y="19656"/>
                          <a:pt x="-1119" y="10874"/>
                          <a:pt x="0" y="0"/>
                        </a:cubicBezTo>
                        <a:close/>
                      </a:path>
                      <a:path w="10515600" h="27432" fill="none" stroke="0" extrusionOk="0">
                        <a:moveTo>
                          <a:pt x="0" y="0"/>
                        </a:moveTo>
                        <a:cubicBezTo>
                          <a:pt x="103862" y="-24108"/>
                          <a:pt x="222532" y="3855"/>
                          <a:pt x="446913" y="0"/>
                        </a:cubicBezTo>
                        <a:cubicBezTo>
                          <a:pt x="686273" y="17152"/>
                          <a:pt x="811890" y="-6128"/>
                          <a:pt x="1104138" y="0"/>
                        </a:cubicBezTo>
                        <a:cubicBezTo>
                          <a:pt x="1346730" y="26724"/>
                          <a:pt x="1494649" y="6099"/>
                          <a:pt x="1866519" y="0"/>
                        </a:cubicBezTo>
                        <a:cubicBezTo>
                          <a:pt x="2220423" y="-10605"/>
                          <a:pt x="2054599" y="17153"/>
                          <a:pt x="2208276" y="0"/>
                        </a:cubicBezTo>
                        <a:cubicBezTo>
                          <a:pt x="2384643" y="-10590"/>
                          <a:pt x="2420675" y="7371"/>
                          <a:pt x="2550033" y="0"/>
                        </a:cubicBezTo>
                        <a:cubicBezTo>
                          <a:pt x="2644786" y="-15374"/>
                          <a:pt x="3082537" y="18532"/>
                          <a:pt x="3417570" y="0"/>
                        </a:cubicBezTo>
                        <a:cubicBezTo>
                          <a:pt x="3733868" y="-33542"/>
                          <a:pt x="3909189" y="3289"/>
                          <a:pt x="4074795" y="0"/>
                        </a:cubicBezTo>
                        <a:cubicBezTo>
                          <a:pt x="4237749" y="8583"/>
                          <a:pt x="4286465" y="7395"/>
                          <a:pt x="4416552" y="0"/>
                        </a:cubicBezTo>
                        <a:cubicBezTo>
                          <a:pt x="4546370" y="-6871"/>
                          <a:pt x="4918723" y="28447"/>
                          <a:pt x="5073777" y="0"/>
                        </a:cubicBezTo>
                        <a:cubicBezTo>
                          <a:pt x="5237362" y="-17739"/>
                          <a:pt x="5618791" y="101647"/>
                          <a:pt x="5941314" y="0"/>
                        </a:cubicBezTo>
                        <a:cubicBezTo>
                          <a:pt x="6272758" y="-28812"/>
                          <a:pt x="6315148" y="4960"/>
                          <a:pt x="6493383" y="0"/>
                        </a:cubicBezTo>
                        <a:cubicBezTo>
                          <a:pt x="6694884" y="-22079"/>
                          <a:pt x="6904202" y="-29222"/>
                          <a:pt x="7045452" y="0"/>
                        </a:cubicBezTo>
                        <a:cubicBezTo>
                          <a:pt x="7147460" y="27824"/>
                          <a:pt x="7460058" y="4894"/>
                          <a:pt x="7702677" y="0"/>
                        </a:cubicBezTo>
                        <a:cubicBezTo>
                          <a:pt x="7905036" y="-18959"/>
                          <a:pt x="8288750" y="-49276"/>
                          <a:pt x="8465058" y="0"/>
                        </a:cubicBezTo>
                        <a:cubicBezTo>
                          <a:pt x="8637036" y="-66"/>
                          <a:pt x="8888223" y="27233"/>
                          <a:pt x="9227439" y="0"/>
                        </a:cubicBezTo>
                        <a:cubicBezTo>
                          <a:pt x="9512691" y="21558"/>
                          <a:pt x="10136345" y="5493"/>
                          <a:pt x="10515600" y="0"/>
                        </a:cubicBezTo>
                        <a:cubicBezTo>
                          <a:pt x="10515781" y="12508"/>
                          <a:pt x="10516008" y="14417"/>
                          <a:pt x="10515600" y="27432"/>
                        </a:cubicBezTo>
                        <a:cubicBezTo>
                          <a:pt x="10336692" y="26322"/>
                          <a:pt x="10197794" y="32437"/>
                          <a:pt x="10068687" y="27432"/>
                        </a:cubicBezTo>
                        <a:cubicBezTo>
                          <a:pt x="9947986" y="91680"/>
                          <a:pt x="9445805" y="39249"/>
                          <a:pt x="9201150" y="27432"/>
                        </a:cubicBezTo>
                        <a:cubicBezTo>
                          <a:pt x="8891012" y="44089"/>
                          <a:pt x="8858828" y="2736"/>
                          <a:pt x="8543925" y="27432"/>
                        </a:cubicBezTo>
                        <a:cubicBezTo>
                          <a:pt x="8223267" y="53165"/>
                          <a:pt x="8283304" y="52518"/>
                          <a:pt x="8202168" y="27432"/>
                        </a:cubicBezTo>
                        <a:cubicBezTo>
                          <a:pt x="8093778" y="62163"/>
                          <a:pt x="7766541" y="-33827"/>
                          <a:pt x="7544943" y="27432"/>
                        </a:cubicBezTo>
                        <a:cubicBezTo>
                          <a:pt x="7314863" y="55129"/>
                          <a:pt x="7107264" y="25244"/>
                          <a:pt x="6992874" y="27432"/>
                        </a:cubicBezTo>
                        <a:cubicBezTo>
                          <a:pt x="6884782" y="17566"/>
                          <a:pt x="6638381" y="14651"/>
                          <a:pt x="6440805" y="27432"/>
                        </a:cubicBezTo>
                        <a:cubicBezTo>
                          <a:pt x="6208169" y="60979"/>
                          <a:pt x="6026010" y="30610"/>
                          <a:pt x="5888736" y="27432"/>
                        </a:cubicBezTo>
                        <a:cubicBezTo>
                          <a:pt x="5762198" y="10473"/>
                          <a:pt x="5584977" y="25540"/>
                          <a:pt x="5336667" y="27432"/>
                        </a:cubicBezTo>
                        <a:cubicBezTo>
                          <a:pt x="5092600" y="8870"/>
                          <a:pt x="4849659" y="29959"/>
                          <a:pt x="4574286" y="27432"/>
                        </a:cubicBezTo>
                        <a:cubicBezTo>
                          <a:pt x="4271362" y="35230"/>
                          <a:pt x="4129109" y="33967"/>
                          <a:pt x="3917061" y="27432"/>
                        </a:cubicBezTo>
                        <a:cubicBezTo>
                          <a:pt x="3716743" y="26392"/>
                          <a:pt x="3654523" y="50446"/>
                          <a:pt x="3575304" y="27432"/>
                        </a:cubicBezTo>
                        <a:cubicBezTo>
                          <a:pt x="3521930" y="22984"/>
                          <a:pt x="3174876" y="12123"/>
                          <a:pt x="3023235" y="27432"/>
                        </a:cubicBezTo>
                        <a:cubicBezTo>
                          <a:pt x="2896812" y="10128"/>
                          <a:pt x="2623520" y="63192"/>
                          <a:pt x="2260854" y="27432"/>
                        </a:cubicBezTo>
                        <a:cubicBezTo>
                          <a:pt x="1927032" y="21370"/>
                          <a:pt x="1997337" y="17315"/>
                          <a:pt x="1813941" y="27432"/>
                        </a:cubicBezTo>
                        <a:cubicBezTo>
                          <a:pt x="1663537" y="71145"/>
                          <a:pt x="1153132" y="3151"/>
                          <a:pt x="946404" y="27432"/>
                        </a:cubicBezTo>
                        <a:cubicBezTo>
                          <a:pt x="678295" y="32471"/>
                          <a:pt x="444357" y="37120"/>
                          <a:pt x="0" y="27432"/>
                        </a:cubicBezTo>
                        <a:cubicBezTo>
                          <a:pt x="915" y="14581"/>
                          <a:pt x="-225" y="557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Tree>
    <p:extLst>
      <p:ext uri="{BB962C8B-B14F-4D97-AF65-F5344CB8AC3E}">
        <p14:creationId xmlns:p14="http://schemas.microsoft.com/office/powerpoint/2010/main" val="1063969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9"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9" y="4983480"/>
            <a:ext cx="10515600" cy="1124712"/>
          </a:xfrm>
        </p:spPr>
        <p:txBody>
          <a:bodyPr>
            <a:normAutofit/>
          </a:bodyPr>
          <a:lstStyle>
            <a:lvl1pPr marL="0" indent="0">
              <a:buNone/>
              <a:defRPr sz="28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4/11/2020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2"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 name="connsiteX0" fmla="*/ 0 w 4243589"/>
                      <a:gd name="connsiteY0" fmla="*/ 0 h 27432"/>
                      <a:gd name="connsiteX1" fmla="*/ 563791 w 4243589"/>
                      <a:gd name="connsiteY1" fmla="*/ 0 h 27432"/>
                      <a:gd name="connsiteX2" fmla="*/ 1042710 w 4243589"/>
                      <a:gd name="connsiteY2" fmla="*/ 0 h 27432"/>
                      <a:gd name="connsiteX3" fmla="*/ 1733809 w 4243589"/>
                      <a:gd name="connsiteY3" fmla="*/ 0 h 27432"/>
                      <a:gd name="connsiteX4" fmla="*/ 2297600 w 4243589"/>
                      <a:gd name="connsiteY4" fmla="*/ 0 h 27432"/>
                      <a:gd name="connsiteX5" fmla="*/ 2861391 w 4243589"/>
                      <a:gd name="connsiteY5" fmla="*/ 0 h 27432"/>
                      <a:gd name="connsiteX6" fmla="*/ 3552490 w 4243589"/>
                      <a:gd name="connsiteY6" fmla="*/ 0 h 27432"/>
                      <a:gd name="connsiteX7" fmla="*/ 4243589 w 4243589"/>
                      <a:gd name="connsiteY7" fmla="*/ 0 h 27432"/>
                      <a:gd name="connsiteX8" fmla="*/ 4243589 w 4243589"/>
                      <a:gd name="connsiteY8" fmla="*/ 27432 h 27432"/>
                      <a:gd name="connsiteX9" fmla="*/ 3722234 w 4243589"/>
                      <a:gd name="connsiteY9" fmla="*/ 27432 h 27432"/>
                      <a:gd name="connsiteX10" fmla="*/ 3116007 w 4243589"/>
                      <a:gd name="connsiteY10" fmla="*/ 27432 h 27432"/>
                      <a:gd name="connsiteX11" fmla="*/ 2509780 w 4243589"/>
                      <a:gd name="connsiteY11" fmla="*/ 27432 h 27432"/>
                      <a:gd name="connsiteX12" fmla="*/ 1945989 w 4243589"/>
                      <a:gd name="connsiteY12" fmla="*/ 27432 h 27432"/>
                      <a:gd name="connsiteX13" fmla="*/ 1254890 w 4243589"/>
                      <a:gd name="connsiteY13" fmla="*/ 27432 h 27432"/>
                      <a:gd name="connsiteX14" fmla="*/ 563791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5810" y="20981"/>
                          <a:pt x="398886" y="-17697"/>
                          <a:pt x="563791" y="0"/>
                        </a:cubicBezTo>
                        <a:cubicBezTo>
                          <a:pt x="733057" y="30669"/>
                          <a:pt x="892815" y="-4840"/>
                          <a:pt x="1042710" y="0"/>
                        </a:cubicBezTo>
                        <a:cubicBezTo>
                          <a:pt x="1191420" y="28610"/>
                          <a:pt x="1323570" y="-3741"/>
                          <a:pt x="1564066" y="0"/>
                        </a:cubicBezTo>
                        <a:cubicBezTo>
                          <a:pt x="1774096" y="5222"/>
                          <a:pt x="1901043" y="24509"/>
                          <a:pt x="2212729" y="0"/>
                        </a:cubicBezTo>
                        <a:cubicBezTo>
                          <a:pt x="2513476" y="-25034"/>
                          <a:pt x="2514785" y="-26717"/>
                          <a:pt x="2776520" y="0"/>
                        </a:cubicBezTo>
                        <a:cubicBezTo>
                          <a:pt x="3028238" y="46961"/>
                          <a:pt x="3165558" y="584"/>
                          <a:pt x="3297875" y="0"/>
                        </a:cubicBezTo>
                        <a:cubicBezTo>
                          <a:pt x="3442261" y="-10195"/>
                          <a:pt x="4011204" y="-62373"/>
                          <a:pt x="4243589" y="0"/>
                        </a:cubicBezTo>
                        <a:cubicBezTo>
                          <a:pt x="4242777" y="8405"/>
                          <a:pt x="4242001" y="21756"/>
                          <a:pt x="4243589" y="27432"/>
                        </a:cubicBezTo>
                        <a:cubicBezTo>
                          <a:pt x="4109466" y="17148"/>
                          <a:pt x="3915081" y="-29826"/>
                          <a:pt x="3637362" y="27432"/>
                        </a:cubicBezTo>
                        <a:cubicBezTo>
                          <a:pt x="3354304" y="38168"/>
                          <a:pt x="3259898" y="26347"/>
                          <a:pt x="3116007" y="27432"/>
                        </a:cubicBezTo>
                        <a:cubicBezTo>
                          <a:pt x="2949637" y="8343"/>
                          <a:pt x="2625555" y="32779"/>
                          <a:pt x="2424908" y="27432"/>
                        </a:cubicBezTo>
                        <a:cubicBezTo>
                          <a:pt x="2203818" y="31297"/>
                          <a:pt x="2094998" y="23473"/>
                          <a:pt x="1861117" y="27432"/>
                        </a:cubicBezTo>
                        <a:cubicBezTo>
                          <a:pt x="1647658" y="46853"/>
                          <a:pt x="1499035" y="21042"/>
                          <a:pt x="1382198" y="27432"/>
                        </a:cubicBezTo>
                        <a:cubicBezTo>
                          <a:pt x="1297441" y="56771"/>
                          <a:pt x="1036114" y="7091"/>
                          <a:pt x="733535" y="27432"/>
                        </a:cubicBezTo>
                        <a:cubicBezTo>
                          <a:pt x="433191" y="17735"/>
                          <a:pt x="355887" y="5944"/>
                          <a:pt x="0" y="27432"/>
                        </a:cubicBezTo>
                        <a:cubicBezTo>
                          <a:pt x="-476" y="15539"/>
                          <a:pt x="-411" y="9181"/>
                          <a:pt x="0" y="0"/>
                        </a:cubicBezTo>
                        <a:close/>
                      </a:path>
                      <a:path w="4243589" h="27432" stroke="0" extrusionOk="0">
                        <a:moveTo>
                          <a:pt x="0" y="0"/>
                        </a:moveTo>
                        <a:cubicBezTo>
                          <a:pt x="151143" y="39936"/>
                          <a:pt x="304017" y="-10420"/>
                          <a:pt x="563791" y="0"/>
                        </a:cubicBezTo>
                        <a:cubicBezTo>
                          <a:pt x="813249" y="539"/>
                          <a:pt x="841506" y="9454"/>
                          <a:pt x="1042710" y="0"/>
                        </a:cubicBezTo>
                        <a:cubicBezTo>
                          <a:pt x="1267965" y="-29665"/>
                          <a:pt x="1570418" y="-61038"/>
                          <a:pt x="1733809" y="0"/>
                        </a:cubicBezTo>
                        <a:cubicBezTo>
                          <a:pt x="1874287" y="31139"/>
                          <a:pt x="2053554" y="17058"/>
                          <a:pt x="2297600" y="0"/>
                        </a:cubicBezTo>
                        <a:cubicBezTo>
                          <a:pt x="2538606" y="-10297"/>
                          <a:pt x="2714551" y="-39338"/>
                          <a:pt x="2861391" y="0"/>
                        </a:cubicBezTo>
                        <a:cubicBezTo>
                          <a:pt x="3026919" y="28587"/>
                          <a:pt x="3412894" y="29126"/>
                          <a:pt x="3552490" y="0"/>
                        </a:cubicBezTo>
                        <a:cubicBezTo>
                          <a:pt x="3686081" y="-14849"/>
                          <a:pt x="3949661" y="-63071"/>
                          <a:pt x="4243589" y="0"/>
                        </a:cubicBezTo>
                        <a:cubicBezTo>
                          <a:pt x="4244093" y="9145"/>
                          <a:pt x="4245348" y="18278"/>
                          <a:pt x="4243589" y="27432"/>
                        </a:cubicBezTo>
                        <a:cubicBezTo>
                          <a:pt x="4086617" y="11324"/>
                          <a:pt x="3946386" y="30245"/>
                          <a:pt x="3722234" y="27432"/>
                        </a:cubicBezTo>
                        <a:cubicBezTo>
                          <a:pt x="3527135" y="-8703"/>
                          <a:pt x="3279168" y="54419"/>
                          <a:pt x="3116007" y="27432"/>
                        </a:cubicBezTo>
                        <a:cubicBezTo>
                          <a:pt x="2973085" y="-42753"/>
                          <a:pt x="2755006" y="-7918"/>
                          <a:pt x="2509780" y="27432"/>
                        </a:cubicBezTo>
                        <a:cubicBezTo>
                          <a:pt x="2274221" y="27759"/>
                          <a:pt x="2060386" y="46729"/>
                          <a:pt x="1945989" y="27432"/>
                        </a:cubicBezTo>
                        <a:cubicBezTo>
                          <a:pt x="1841378" y="14504"/>
                          <a:pt x="1377651" y="30057"/>
                          <a:pt x="1254890" y="27432"/>
                        </a:cubicBezTo>
                        <a:cubicBezTo>
                          <a:pt x="1070932" y="44161"/>
                          <a:pt x="837558" y="21232"/>
                          <a:pt x="563791" y="27432"/>
                        </a:cubicBezTo>
                        <a:cubicBezTo>
                          <a:pt x="262927" y="23954"/>
                          <a:pt x="131332" y="37978"/>
                          <a:pt x="0" y="27432"/>
                        </a:cubicBezTo>
                        <a:cubicBezTo>
                          <a:pt x="-736" y="17315"/>
                          <a:pt x="432" y="6508"/>
                          <a:pt x="0" y="0"/>
                        </a:cubicBezTo>
                        <a:close/>
                      </a:path>
                      <a:path w="4243589" h="27432" fill="none" stroke="0" extrusionOk="0">
                        <a:moveTo>
                          <a:pt x="0" y="0"/>
                        </a:moveTo>
                        <a:cubicBezTo>
                          <a:pt x="143706" y="-24070"/>
                          <a:pt x="370953" y="-2854"/>
                          <a:pt x="563791" y="0"/>
                        </a:cubicBezTo>
                        <a:cubicBezTo>
                          <a:pt x="754576" y="7064"/>
                          <a:pt x="895371" y="-5198"/>
                          <a:pt x="1042710" y="0"/>
                        </a:cubicBezTo>
                        <a:cubicBezTo>
                          <a:pt x="1174003" y="11148"/>
                          <a:pt x="1351530" y="8088"/>
                          <a:pt x="1564066" y="0"/>
                        </a:cubicBezTo>
                        <a:cubicBezTo>
                          <a:pt x="1755407" y="12600"/>
                          <a:pt x="1941012" y="38950"/>
                          <a:pt x="2212729" y="0"/>
                        </a:cubicBezTo>
                        <a:cubicBezTo>
                          <a:pt x="2513544" y="-25113"/>
                          <a:pt x="2515180" y="-27658"/>
                          <a:pt x="2776520" y="0"/>
                        </a:cubicBezTo>
                        <a:cubicBezTo>
                          <a:pt x="3030391" y="25935"/>
                          <a:pt x="3168038" y="28221"/>
                          <a:pt x="3297875" y="0"/>
                        </a:cubicBezTo>
                        <a:cubicBezTo>
                          <a:pt x="3412066" y="-64975"/>
                          <a:pt x="3985860" y="-4208"/>
                          <a:pt x="4243589" y="0"/>
                        </a:cubicBezTo>
                        <a:cubicBezTo>
                          <a:pt x="4243032" y="8537"/>
                          <a:pt x="4244511" y="21849"/>
                          <a:pt x="4243589" y="27432"/>
                        </a:cubicBezTo>
                        <a:cubicBezTo>
                          <a:pt x="4072158" y="-309"/>
                          <a:pt x="3960368" y="37416"/>
                          <a:pt x="3637362" y="27432"/>
                        </a:cubicBezTo>
                        <a:cubicBezTo>
                          <a:pt x="3358910" y="62085"/>
                          <a:pt x="3255504" y="46768"/>
                          <a:pt x="3116007" y="27432"/>
                        </a:cubicBezTo>
                        <a:cubicBezTo>
                          <a:pt x="3002835" y="57969"/>
                          <a:pt x="2624892" y="43730"/>
                          <a:pt x="2424908" y="27432"/>
                        </a:cubicBezTo>
                        <a:cubicBezTo>
                          <a:pt x="2240994" y="6861"/>
                          <a:pt x="2094743" y="-25079"/>
                          <a:pt x="1861117" y="27432"/>
                        </a:cubicBezTo>
                        <a:cubicBezTo>
                          <a:pt x="1629201" y="50353"/>
                          <a:pt x="1484140" y="-4358"/>
                          <a:pt x="1382198" y="27432"/>
                        </a:cubicBezTo>
                        <a:cubicBezTo>
                          <a:pt x="1211704" y="43024"/>
                          <a:pt x="1030972" y="8006"/>
                          <a:pt x="733535" y="27432"/>
                        </a:cubicBezTo>
                        <a:cubicBezTo>
                          <a:pt x="421844" y="14473"/>
                          <a:pt x="334544" y="-5295"/>
                          <a:pt x="0" y="27432"/>
                        </a:cubicBezTo>
                        <a:cubicBezTo>
                          <a:pt x="-1508" y="15815"/>
                          <a:pt x="-177" y="814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Tree>
    <p:extLst>
      <p:ext uri="{BB962C8B-B14F-4D97-AF65-F5344CB8AC3E}">
        <p14:creationId xmlns:p14="http://schemas.microsoft.com/office/powerpoint/2010/main" val="142463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1"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1"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4/11/2020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200"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fill="none" extrusionOk="0">
                        <a:moveTo>
                          <a:pt x="0" y="0"/>
                        </a:moveTo>
                        <a:cubicBezTo>
                          <a:pt x="114220" y="-11799"/>
                          <a:pt x="253320" y="-2888"/>
                          <a:pt x="446913" y="0"/>
                        </a:cubicBezTo>
                        <a:cubicBezTo>
                          <a:pt x="615827" y="-21012"/>
                          <a:pt x="846224" y="-12266"/>
                          <a:pt x="1104138" y="0"/>
                        </a:cubicBezTo>
                        <a:cubicBezTo>
                          <a:pt x="1374612" y="16601"/>
                          <a:pt x="1509930" y="3724"/>
                          <a:pt x="1866519" y="0"/>
                        </a:cubicBezTo>
                        <a:cubicBezTo>
                          <a:pt x="2227267" y="2494"/>
                          <a:pt x="2042751" y="-24730"/>
                          <a:pt x="2208276" y="0"/>
                        </a:cubicBezTo>
                        <a:cubicBezTo>
                          <a:pt x="2372908" y="-13784"/>
                          <a:pt x="2420213" y="7637"/>
                          <a:pt x="2550033" y="0"/>
                        </a:cubicBezTo>
                        <a:cubicBezTo>
                          <a:pt x="2633097" y="-6177"/>
                          <a:pt x="3105540" y="-7670"/>
                          <a:pt x="3417570" y="0"/>
                        </a:cubicBezTo>
                        <a:cubicBezTo>
                          <a:pt x="3755375" y="-18299"/>
                          <a:pt x="3947749" y="-8694"/>
                          <a:pt x="4074795" y="0"/>
                        </a:cubicBezTo>
                        <a:cubicBezTo>
                          <a:pt x="4234022" y="4410"/>
                          <a:pt x="4279660" y="4133"/>
                          <a:pt x="4416552" y="0"/>
                        </a:cubicBezTo>
                        <a:cubicBezTo>
                          <a:pt x="4547663" y="25078"/>
                          <a:pt x="4910883" y="20799"/>
                          <a:pt x="5073777" y="0"/>
                        </a:cubicBezTo>
                        <a:cubicBezTo>
                          <a:pt x="5256291" y="-6299"/>
                          <a:pt x="5533878" y="54096"/>
                          <a:pt x="5941314" y="0"/>
                        </a:cubicBezTo>
                        <a:cubicBezTo>
                          <a:pt x="6258222" y="-27909"/>
                          <a:pt x="6313336" y="-10134"/>
                          <a:pt x="6493383" y="0"/>
                        </a:cubicBezTo>
                        <a:cubicBezTo>
                          <a:pt x="6660373" y="1682"/>
                          <a:pt x="6901167" y="-1313"/>
                          <a:pt x="7045452" y="0"/>
                        </a:cubicBezTo>
                        <a:cubicBezTo>
                          <a:pt x="7149988" y="-12597"/>
                          <a:pt x="7490775" y="18530"/>
                          <a:pt x="7702677" y="0"/>
                        </a:cubicBezTo>
                        <a:cubicBezTo>
                          <a:pt x="7894246" y="-20534"/>
                          <a:pt x="8277724" y="-27276"/>
                          <a:pt x="8465058" y="0"/>
                        </a:cubicBezTo>
                        <a:cubicBezTo>
                          <a:pt x="8623687" y="22627"/>
                          <a:pt x="8928517" y="-4532"/>
                          <a:pt x="9227439" y="0"/>
                        </a:cubicBezTo>
                        <a:cubicBezTo>
                          <a:pt x="9509716" y="21062"/>
                          <a:pt x="10093803" y="11302"/>
                          <a:pt x="10515600" y="0"/>
                        </a:cubicBezTo>
                        <a:cubicBezTo>
                          <a:pt x="10515392" y="12419"/>
                          <a:pt x="10515697" y="14813"/>
                          <a:pt x="10515600" y="27432"/>
                        </a:cubicBezTo>
                        <a:cubicBezTo>
                          <a:pt x="10319767" y="11138"/>
                          <a:pt x="10222813" y="8928"/>
                          <a:pt x="10068687" y="27432"/>
                        </a:cubicBezTo>
                        <a:cubicBezTo>
                          <a:pt x="9947127" y="-40172"/>
                          <a:pt x="9520235" y="-3991"/>
                          <a:pt x="9201150" y="27432"/>
                        </a:cubicBezTo>
                        <a:cubicBezTo>
                          <a:pt x="8892666" y="48820"/>
                          <a:pt x="8867415" y="2195"/>
                          <a:pt x="8543925" y="27432"/>
                        </a:cubicBezTo>
                        <a:cubicBezTo>
                          <a:pt x="8223384" y="61927"/>
                          <a:pt x="8295543" y="30550"/>
                          <a:pt x="8202168" y="27432"/>
                        </a:cubicBezTo>
                        <a:cubicBezTo>
                          <a:pt x="8142306" y="19196"/>
                          <a:pt x="7792719" y="-46840"/>
                          <a:pt x="7544943" y="27432"/>
                        </a:cubicBezTo>
                        <a:cubicBezTo>
                          <a:pt x="7289053" y="48650"/>
                          <a:pt x="7112059" y="46641"/>
                          <a:pt x="6992874" y="27432"/>
                        </a:cubicBezTo>
                        <a:cubicBezTo>
                          <a:pt x="6865428" y="42971"/>
                          <a:pt x="6698878" y="-2571"/>
                          <a:pt x="6440805" y="27432"/>
                        </a:cubicBezTo>
                        <a:cubicBezTo>
                          <a:pt x="6213948" y="43874"/>
                          <a:pt x="6037998" y="39869"/>
                          <a:pt x="5888736" y="27432"/>
                        </a:cubicBezTo>
                        <a:cubicBezTo>
                          <a:pt x="5755073" y="11669"/>
                          <a:pt x="5591719" y="37904"/>
                          <a:pt x="5336667" y="27432"/>
                        </a:cubicBezTo>
                        <a:cubicBezTo>
                          <a:pt x="5107192" y="12743"/>
                          <a:pt x="4839850" y="71465"/>
                          <a:pt x="4574286" y="27432"/>
                        </a:cubicBezTo>
                        <a:cubicBezTo>
                          <a:pt x="4268723" y="-2915"/>
                          <a:pt x="4132707" y="26264"/>
                          <a:pt x="3917061" y="27432"/>
                        </a:cubicBezTo>
                        <a:cubicBezTo>
                          <a:pt x="3707491" y="19059"/>
                          <a:pt x="3662625" y="36218"/>
                          <a:pt x="3575304" y="27432"/>
                        </a:cubicBezTo>
                        <a:cubicBezTo>
                          <a:pt x="3501577" y="31368"/>
                          <a:pt x="3216551" y="45184"/>
                          <a:pt x="3023235" y="27432"/>
                        </a:cubicBezTo>
                        <a:cubicBezTo>
                          <a:pt x="2898318" y="-29018"/>
                          <a:pt x="2612573" y="-459"/>
                          <a:pt x="2260854" y="27432"/>
                        </a:cubicBezTo>
                        <a:cubicBezTo>
                          <a:pt x="1929006" y="21046"/>
                          <a:pt x="1999174" y="13544"/>
                          <a:pt x="1813941" y="27432"/>
                        </a:cubicBezTo>
                        <a:cubicBezTo>
                          <a:pt x="1678211" y="55700"/>
                          <a:pt x="1194438" y="8214"/>
                          <a:pt x="946404" y="27432"/>
                        </a:cubicBezTo>
                        <a:cubicBezTo>
                          <a:pt x="698983" y="-8173"/>
                          <a:pt x="408470" y="56200"/>
                          <a:pt x="0" y="27432"/>
                        </a:cubicBezTo>
                        <a:cubicBezTo>
                          <a:pt x="-347" y="15155"/>
                          <a:pt x="623" y="6531"/>
                          <a:pt x="0" y="0"/>
                        </a:cubicBezTo>
                        <a:close/>
                      </a:path>
                      <a:path w="10515600" h="27432" stroke="0" extrusionOk="0">
                        <a:moveTo>
                          <a:pt x="0" y="0"/>
                        </a:moveTo>
                        <a:cubicBezTo>
                          <a:pt x="211919" y="-2016"/>
                          <a:pt x="316177" y="40510"/>
                          <a:pt x="552069" y="0"/>
                        </a:cubicBezTo>
                        <a:cubicBezTo>
                          <a:pt x="772542" y="-20900"/>
                          <a:pt x="764083" y="-14675"/>
                          <a:pt x="893826" y="0"/>
                        </a:cubicBezTo>
                        <a:cubicBezTo>
                          <a:pt x="1063397" y="30592"/>
                          <a:pt x="1474950" y="6046"/>
                          <a:pt x="1761363" y="0"/>
                        </a:cubicBezTo>
                        <a:cubicBezTo>
                          <a:pt x="2080097" y="18653"/>
                          <a:pt x="2113941" y="5885"/>
                          <a:pt x="2313432" y="0"/>
                        </a:cubicBezTo>
                        <a:cubicBezTo>
                          <a:pt x="2499441" y="-14740"/>
                          <a:pt x="2735086" y="-31325"/>
                          <a:pt x="2865501" y="0"/>
                        </a:cubicBezTo>
                        <a:cubicBezTo>
                          <a:pt x="2981992" y="57856"/>
                          <a:pt x="3381601" y="38492"/>
                          <a:pt x="3733038" y="0"/>
                        </a:cubicBezTo>
                        <a:cubicBezTo>
                          <a:pt x="4123625" y="-20112"/>
                          <a:pt x="4011408" y="-7378"/>
                          <a:pt x="4179951" y="0"/>
                        </a:cubicBezTo>
                        <a:cubicBezTo>
                          <a:pt x="4401000" y="14701"/>
                          <a:pt x="4699781" y="38888"/>
                          <a:pt x="5047488" y="0"/>
                        </a:cubicBezTo>
                        <a:cubicBezTo>
                          <a:pt x="5344186" y="10403"/>
                          <a:pt x="5695008" y="-11723"/>
                          <a:pt x="5915025" y="0"/>
                        </a:cubicBezTo>
                        <a:cubicBezTo>
                          <a:pt x="6180956" y="11499"/>
                          <a:pt x="6291614" y="5262"/>
                          <a:pt x="6572250" y="0"/>
                        </a:cubicBezTo>
                        <a:cubicBezTo>
                          <a:pt x="6821420" y="4506"/>
                          <a:pt x="7145316" y="38320"/>
                          <a:pt x="7439787" y="0"/>
                        </a:cubicBezTo>
                        <a:cubicBezTo>
                          <a:pt x="7758536" y="11416"/>
                          <a:pt x="7844492" y="-3584"/>
                          <a:pt x="7991856" y="0"/>
                        </a:cubicBezTo>
                        <a:cubicBezTo>
                          <a:pt x="8110442" y="14248"/>
                          <a:pt x="8287603" y="-10798"/>
                          <a:pt x="8543925" y="0"/>
                        </a:cubicBezTo>
                        <a:cubicBezTo>
                          <a:pt x="8755533" y="10158"/>
                          <a:pt x="8980581" y="37273"/>
                          <a:pt x="9306306" y="0"/>
                        </a:cubicBezTo>
                        <a:cubicBezTo>
                          <a:pt x="9626970" y="-58435"/>
                          <a:pt x="9732148" y="-27937"/>
                          <a:pt x="9858375" y="0"/>
                        </a:cubicBezTo>
                        <a:cubicBezTo>
                          <a:pt x="9984726" y="54758"/>
                          <a:pt x="10380988" y="24840"/>
                          <a:pt x="10515600" y="0"/>
                        </a:cubicBezTo>
                        <a:cubicBezTo>
                          <a:pt x="10517149" y="5059"/>
                          <a:pt x="10515730" y="21285"/>
                          <a:pt x="10515600" y="27432"/>
                        </a:cubicBezTo>
                        <a:cubicBezTo>
                          <a:pt x="10313372" y="54818"/>
                          <a:pt x="10082728" y="-9874"/>
                          <a:pt x="9753219" y="27432"/>
                        </a:cubicBezTo>
                        <a:cubicBezTo>
                          <a:pt x="9427270" y="55089"/>
                          <a:pt x="9500787" y="26420"/>
                          <a:pt x="9411462" y="27432"/>
                        </a:cubicBezTo>
                        <a:cubicBezTo>
                          <a:pt x="9357667" y="47373"/>
                          <a:pt x="9193071" y="36348"/>
                          <a:pt x="8964549" y="27432"/>
                        </a:cubicBezTo>
                        <a:cubicBezTo>
                          <a:pt x="8754210" y="31458"/>
                          <a:pt x="8285075" y="62593"/>
                          <a:pt x="8097012" y="27432"/>
                        </a:cubicBezTo>
                        <a:cubicBezTo>
                          <a:pt x="7925273" y="-333"/>
                          <a:pt x="7641837" y="35190"/>
                          <a:pt x="7439787" y="27432"/>
                        </a:cubicBezTo>
                        <a:cubicBezTo>
                          <a:pt x="7281139" y="-5235"/>
                          <a:pt x="7161122" y="11210"/>
                          <a:pt x="6992874" y="27432"/>
                        </a:cubicBezTo>
                        <a:cubicBezTo>
                          <a:pt x="6869980" y="6304"/>
                          <a:pt x="6540193" y="99457"/>
                          <a:pt x="6335649" y="27432"/>
                        </a:cubicBezTo>
                        <a:cubicBezTo>
                          <a:pt x="6139123" y="3107"/>
                          <a:pt x="6101935" y="4355"/>
                          <a:pt x="5993892" y="27432"/>
                        </a:cubicBezTo>
                        <a:cubicBezTo>
                          <a:pt x="5888734" y="39412"/>
                          <a:pt x="5782533" y="16690"/>
                          <a:pt x="5652135" y="27432"/>
                        </a:cubicBezTo>
                        <a:cubicBezTo>
                          <a:pt x="5552209" y="21179"/>
                          <a:pt x="5187921" y="-24893"/>
                          <a:pt x="4994910" y="27432"/>
                        </a:cubicBezTo>
                        <a:cubicBezTo>
                          <a:pt x="4806885" y="62128"/>
                          <a:pt x="4648815" y="19479"/>
                          <a:pt x="4547997" y="27432"/>
                        </a:cubicBezTo>
                        <a:cubicBezTo>
                          <a:pt x="4428810" y="-12231"/>
                          <a:pt x="4164014" y="51840"/>
                          <a:pt x="3785616" y="27432"/>
                        </a:cubicBezTo>
                        <a:cubicBezTo>
                          <a:pt x="3411566" y="27981"/>
                          <a:pt x="3543001" y="53158"/>
                          <a:pt x="3338703" y="27432"/>
                        </a:cubicBezTo>
                        <a:cubicBezTo>
                          <a:pt x="3117151" y="22689"/>
                          <a:pt x="2783844" y="6169"/>
                          <a:pt x="2576322" y="27432"/>
                        </a:cubicBezTo>
                        <a:cubicBezTo>
                          <a:pt x="2369652" y="9611"/>
                          <a:pt x="2343135" y="16259"/>
                          <a:pt x="2234565" y="27432"/>
                        </a:cubicBezTo>
                        <a:cubicBezTo>
                          <a:pt x="2129772" y="62248"/>
                          <a:pt x="1826785" y="33844"/>
                          <a:pt x="1472184" y="27432"/>
                        </a:cubicBezTo>
                        <a:cubicBezTo>
                          <a:pt x="1166194" y="-2568"/>
                          <a:pt x="1206587" y="37567"/>
                          <a:pt x="1025271" y="27432"/>
                        </a:cubicBezTo>
                        <a:cubicBezTo>
                          <a:pt x="846595" y="17106"/>
                          <a:pt x="846808" y="18044"/>
                          <a:pt x="683514" y="27432"/>
                        </a:cubicBezTo>
                        <a:cubicBezTo>
                          <a:pt x="484621" y="38100"/>
                          <a:pt x="301760" y="33961"/>
                          <a:pt x="0" y="27432"/>
                        </a:cubicBezTo>
                        <a:cubicBezTo>
                          <a:pt x="1" y="19656"/>
                          <a:pt x="-1119" y="10874"/>
                          <a:pt x="0" y="0"/>
                        </a:cubicBezTo>
                        <a:close/>
                      </a:path>
                      <a:path w="10515600" h="27432" fill="none" stroke="0" extrusionOk="0">
                        <a:moveTo>
                          <a:pt x="0" y="0"/>
                        </a:moveTo>
                        <a:cubicBezTo>
                          <a:pt x="103862" y="-24108"/>
                          <a:pt x="222532" y="3855"/>
                          <a:pt x="446913" y="0"/>
                        </a:cubicBezTo>
                        <a:cubicBezTo>
                          <a:pt x="686273" y="17152"/>
                          <a:pt x="811890" y="-6128"/>
                          <a:pt x="1104138" y="0"/>
                        </a:cubicBezTo>
                        <a:cubicBezTo>
                          <a:pt x="1346730" y="26724"/>
                          <a:pt x="1494649" y="6099"/>
                          <a:pt x="1866519" y="0"/>
                        </a:cubicBezTo>
                        <a:cubicBezTo>
                          <a:pt x="2220423" y="-10605"/>
                          <a:pt x="2054599" y="17153"/>
                          <a:pt x="2208276" y="0"/>
                        </a:cubicBezTo>
                        <a:cubicBezTo>
                          <a:pt x="2384643" y="-10590"/>
                          <a:pt x="2420675" y="7371"/>
                          <a:pt x="2550033" y="0"/>
                        </a:cubicBezTo>
                        <a:cubicBezTo>
                          <a:pt x="2644786" y="-15374"/>
                          <a:pt x="3082537" y="18532"/>
                          <a:pt x="3417570" y="0"/>
                        </a:cubicBezTo>
                        <a:cubicBezTo>
                          <a:pt x="3733868" y="-33542"/>
                          <a:pt x="3909189" y="3289"/>
                          <a:pt x="4074795" y="0"/>
                        </a:cubicBezTo>
                        <a:cubicBezTo>
                          <a:pt x="4237749" y="8583"/>
                          <a:pt x="4286465" y="7395"/>
                          <a:pt x="4416552" y="0"/>
                        </a:cubicBezTo>
                        <a:cubicBezTo>
                          <a:pt x="4546370" y="-6871"/>
                          <a:pt x="4918723" y="28447"/>
                          <a:pt x="5073777" y="0"/>
                        </a:cubicBezTo>
                        <a:cubicBezTo>
                          <a:pt x="5237362" y="-17739"/>
                          <a:pt x="5618791" y="101647"/>
                          <a:pt x="5941314" y="0"/>
                        </a:cubicBezTo>
                        <a:cubicBezTo>
                          <a:pt x="6272758" y="-28812"/>
                          <a:pt x="6315148" y="4960"/>
                          <a:pt x="6493383" y="0"/>
                        </a:cubicBezTo>
                        <a:cubicBezTo>
                          <a:pt x="6694884" y="-22079"/>
                          <a:pt x="6904202" y="-29222"/>
                          <a:pt x="7045452" y="0"/>
                        </a:cubicBezTo>
                        <a:cubicBezTo>
                          <a:pt x="7147460" y="27824"/>
                          <a:pt x="7460058" y="4894"/>
                          <a:pt x="7702677" y="0"/>
                        </a:cubicBezTo>
                        <a:cubicBezTo>
                          <a:pt x="7905036" y="-18959"/>
                          <a:pt x="8288750" y="-49276"/>
                          <a:pt x="8465058" y="0"/>
                        </a:cubicBezTo>
                        <a:cubicBezTo>
                          <a:pt x="8637036" y="-66"/>
                          <a:pt x="8888223" y="27233"/>
                          <a:pt x="9227439" y="0"/>
                        </a:cubicBezTo>
                        <a:cubicBezTo>
                          <a:pt x="9512691" y="21558"/>
                          <a:pt x="10136345" y="5493"/>
                          <a:pt x="10515600" y="0"/>
                        </a:cubicBezTo>
                        <a:cubicBezTo>
                          <a:pt x="10515781" y="12508"/>
                          <a:pt x="10516008" y="14417"/>
                          <a:pt x="10515600" y="27432"/>
                        </a:cubicBezTo>
                        <a:cubicBezTo>
                          <a:pt x="10336692" y="26322"/>
                          <a:pt x="10197794" y="32437"/>
                          <a:pt x="10068687" y="27432"/>
                        </a:cubicBezTo>
                        <a:cubicBezTo>
                          <a:pt x="9947986" y="91680"/>
                          <a:pt x="9445805" y="39249"/>
                          <a:pt x="9201150" y="27432"/>
                        </a:cubicBezTo>
                        <a:cubicBezTo>
                          <a:pt x="8891012" y="44089"/>
                          <a:pt x="8858828" y="2736"/>
                          <a:pt x="8543925" y="27432"/>
                        </a:cubicBezTo>
                        <a:cubicBezTo>
                          <a:pt x="8223267" y="53165"/>
                          <a:pt x="8283304" y="52518"/>
                          <a:pt x="8202168" y="27432"/>
                        </a:cubicBezTo>
                        <a:cubicBezTo>
                          <a:pt x="8093778" y="62163"/>
                          <a:pt x="7766541" y="-33827"/>
                          <a:pt x="7544943" y="27432"/>
                        </a:cubicBezTo>
                        <a:cubicBezTo>
                          <a:pt x="7314863" y="55129"/>
                          <a:pt x="7107264" y="25244"/>
                          <a:pt x="6992874" y="27432"/>
                        </a:cubicBezTo>
                        <a:cubicBezTo>
                          <a:pt x="6884782" y="17566"/>
                          <a:pt x="6638381" y="14651"/>
                          <a:pt x="6440805" y="27432"/>
                        </a:cubicBezTo>
                        <a:cubicBezTo>
                          <a:pt x="6208169" y="60979"/>
                          <a:pt x="6026010" y="30610"/>
                          <a:pt x="5888736" y="27432"/>
                        </a:cubicBezTo>
                        <a:cubicBezTo>
                          <a:pt x="5762198" y="10473"/>
                          <a:pt x="5584977" y="25540"/>
                          <a:pt x="5336667" y="27432"/>
                        </a:cubicBezTo>
                        <a:cubicBezTo>
                          <a:pt x="5092600" y="8870"/>
                          <a:pt x="4849659" y="29959"/>
                          <a:pt x="4574286" y="27432"/>
                        </a:cubicBezTo>
                        <a:cubicBezTo>
                          <a:pt x="4271362" y="35230"/>
                          <a:pt x="4129109" y="33967"/>
                          <a:pt x="3917061" y="27432"/>
                        </a:cubicBezTo>
                        <a:cubicBezTo>
                          <a:pt x="3716743" y="26392"/>
                          <a:pt x="3654523" y="50446"/>
                          <a:pt x="3575304" y="27432"/>
                        </a:cubicBezTo>
                        <a:cubicBezTo>
                          <a:pt x="3521930" y="22984"/>
                          <a:pt x="3174876" y="12123"/>
                          <a:pt x="3023235" y="27432"/>
                        </a:cubicBezTo>
                        <a:cubicBezTo>
                          <a:pt x="2896812" y="10128"/>
                          <a:pt x="2623520" y="63192"/>
                          <a:pt x="2260854" y="27432"/>
                        </a:cubicBezTo>
                        <a:cubicBezTo>
                          <a:pt x="1927032" y="21370"/>
                          <a:pt x="1997337" y="17315"/>
                          <a:pt x="1813941" y="27432"/>
                        </a:cubicBezTo>
                        <a:cubicBezTo>
                          <a:pt x="1663537" y="71145"/>
                          <a:pt x="1153132" y="3151"/>
                          <a:pt x="946404" y="27432"/>
                        </a:cubicBezTo>
                        <a:cubicBezTo>
                          <a:pt x="678295" y="32471"/>
                          <a:pt x="444357" y="37120"/>
                          <a:pt x="0" y="27432"/>
                        </a:cubicBezTo>
                        <a:cubicBezTo>
                          <a:pt x="915" y="14581"/>
                          <a:pt x="-225" y="557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Tree>
    <p:extLst>
      <p:ext uri="{BB962C8B-B14F-4D97-AF65-F5344CB8AC3E}">
        <p14:creationId xmlns:p14="http://schemas.microsoft.com/office/powerpoint/2010/main" val="75838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9" y="1938528"/>
            <a:ext cx="5157787" cy="823912"/>
          </a:xfrm>
        </p:spPr>
        <p:txBody>
          <a:bodyPr anchor="b">
            <a:normAutofit/>
          </a:bodyPr>
          <a:lstStyle>
            <a:lvl1pPr marL="0" indent="0">
              <a:buNone/>
              <a:defRPr sz="36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9"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2" y="1938528"/>
            <a:ext cx="5183188" cy="823912"/>
          </a:xfrm>
        </p:spPr>
        <p:txBody>
          <a:bodyPr anchor="b">
            <a:normAutofit/>
          </a:bodyPr>
          <a:lstStyle>
            <a:lvl1pPr marL="0" indent="0">
              <a:buNone/>
              <a:defRPr sz="36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2"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4/11/2020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200"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fill="none" extrusionOk="0">
                        <a:moveTo>
                          <a:pt x="0" y="0"/>
                        </a:moveTo>
                        <a:cubicBezTo>
                          <a:pt x="114220" y="-11799"/>
                          <a:pt x="253320" y="-2888"/>
                          <a:pt x="446913" y="0"/>
                        </a:cubicBezTo>
                        <a:cubicBezTo>
                          <a:pt x="615827" y="-21012"/>
                          <a:pt x="846224" y="-12266"/>
                          <a:pt x="1104138" y="0"/>
                        </a:cubicBezTo>
                        <a:cubicBezTo>
                          <a:pt x="1374612" y="16601"/>
                          <a:pt x="1509930" y="3724"/>
                          <a:pt x="1866519" y="0"/>
                        </a:cubicBezTo>
                        <a:cubicBezTo>
                          <a:pt x="2227267" y="2494"/>
                          <a:pt x="2042751" y="-24730"/>
                          <a:pt x="2208276" y="0"/>
                        </a:cubicBezTo>
                        <a:cubicBezTo>
                          <a:pt x="2372908" y="-13784"/>
                          <a:pt x="2420213" y="7637"/>
                          <a:pt x="2550033" y="0"/>
                        </a:cubicBezTo>
                        <a:cubicBezTo>
                          <a:pt x="2633097" y="-6177"/>
                          <a:pt x="3105540" y="-7670"/>
                          <a:pt x="3417570" y="0"/>
                        </a:cubicBezTo>
                        <a:cubicBezTo>
                          <a:pt x="3755375" y="-18299"/>
                          <a:pt x="3947749" y="-8694"/>
                          <a:pt x="4074795" y="0"/>
                        </a:cubicBezTo>
                        <a:cubicBezTo>
                          <a:pt x="4234022" y="4410"/>
                          <a:pt x="4279660" y="4133"/>
                          <a:pt x="4416552" y="0"/>
                        </a:cubicBezTo>
                        <a:cubicBezTo>
                          <a:pt x="4547663" y="25078"/>
                          <a:pt x="4910883" y="20799"/>
                          <a:pt x="5073777" y="0"/>
                        </a:cubicBezTo>
                        <a:cubicBezTo>
                          <a:pt x="5256291" y="-6299"/>
                          <a:pt x="5533878" y="54096"/>
                          <a:pt x="5941314" y="0"/>
                        </a:cubicBezTo>
                        <a:cubicBezTo>
                          <a:pt x="6258222" y="-27909"/>
                          <a:pt x="6313336" y="-10134"/>
                          <a:pt x="6493383" y="0"/>
                        </a:cubicBezTo>
                        <a:cubicBezTo>
                          <a:pt x="6660373" y="1682"/>
                          <a:pt x="6901167" y="-1313"/>
                          <a:pt x="7045452" y="0"/>
                        </a:cubicBezTo>
                        <a:cubicBezTo>
                          <a:pt x="7149988" y="-12597"/>
                          <a:pt x="7490775" y="18530"/>
                          <a:pt x="7702677" y="0"/>
                        </a:cubicBezTo>
                        <a:cubicBezTo>
                          <a:pt x="7894246" y="-20534"/>
                          <a:pt x="8277724" y="-27276"/>
                          <a:pt x="8465058" y="0"/>
                        </a:cubicBezTo>
                        <a:cubicBezTo>
                          <a:pt x="8623687" y="22627"/>
                          <a:pt x="8928517" y="-4532"/>
                          <a:pt x="9227439" y="0"/>
                        </a:cubicBezTo>
                        <a:cubicBezTo>
                          <a:pt x="9509716" y="21062"/>
                          <a:pt x="10093803" y="11302"/>
                          <a:pt x="10515600" y="0"/>
                        </a:cubicBezTo>
                        <a:cubicBezTo>
                          <a:pt x="10515392" y="12419"/>
                          <a:pt x="10515697" y="14813"/>
                          <a:pt x="10515600" y="27432"/>
                        </a:cubicBezTo>
                        <a:cubicBezTo>
                          <a:pt x="10319767" y="11138"/>
                          <a:pt x="10222813" y="8928"/>
                          <a:pt x="10068687" y="27432"/>
                        </a:cubicBezTo>
                        <a:cubicBezTo>
                          <a:pt x="9947127" y="-40172"/>
                          <a:pt x="9520235" y="-3991"/>
                          <a:pt x="9201150" y="27432"/>
                        </a:cubicBezTo>
                        <a:cubicBezTo>
                          <a:pt x="8892666" y="48820"/>
                          <a:pt x="8867415" y="2195"/>
                          <a:pt x="8543925" y="27432"/>
                        </a:cubicBezTo>
                        <a:cubicBezTo>
                          <a:pt x="8223384" y="61927"/>
                          <a:pt x="8295543" y="30550"/>
                          <a:pt x="8202168" y="27432"/>
                        </a:cubicBezTo>
                        <a:cubicBezTo>
                          <a:pt x="8142306" y="19196"/>
                          <a:pt x="7792719" y="-46840"/>
                          <a:pt x="7544943" y="27432"/>
                        </a:cubicBezTo>
                        <a:cubicBezTo>
                          <a:pt x="7289053" y="48650"/>
                          <a:pt x="7112059" y="46641"/>
                          <a:pt x="6992874" y="27432"/>
                        </a:cubicBezTo>
                        <a:cubicBezTo>
                          <a:pt x="6865428" y="42971"/>
                          <a:pt x="6698878" y="-2571"/>
                          <a:pt x="6440805" y="27432"/>
                        </a:cubicBezTo>
                        <a:cubicBezTo>
                          <a:pt x="6213948" y="43874"/>
                          <a:pt x="6037998" y="39869"/>
                          <a:pt x="5888736" y="27432"/>
                        </a:cubicBezTo>
                        <a:cubicBezTo>
                          <a:pt x="5755073" y="11669"/>
                          <a:pt x="5591719" y="37904"/>
                          <a:pt x="5336667" y="27432"/>
                        </a:cubicBezTo>
                        <a:cubicBezTo>
                          <a:pt x="5107192" y="12743"/>
                          <a:pt x="4839850" y="71465"/>
                          <a:pt x="4574286" y="27432"/>
                        </a:cubicBezTo>
                        <a:cubicBezTo>
                          <a:pt x="4268723" y="-2915"/>
                          <a:pt x="4132707" y="26264"/>
                          <a:pt x="3917061" y="27432"/>
                        </a:cubicBezTo>
                        <a:cubicBezTo>
                          <a:pt x="3707491" y="19059"/>
                          <a:pt x="3662625" y="36218"/>
                          <a:pt x="3575304" y="27432"/>
                        </a:cubicBezTo>
                        <a:cubicBezTo>
                          <a:pt x="3501577" y="31368"/>
                          <a:pt x="3216551" y="45184"/>
                          <a:pt x="3023235" y="27432"/>
                        </a:cubicBezTo>
                        <a:cubicBezTo>
                          <a:pt x="2898318" y="-29018"/>
                          <a:pt x="2612573" y="-459"/>
                          <a:pt x="2260854" y="27432"/>
                        </a:cubicBezTo>
                        <a:cubicBezTo>
                          <a:pt x="1929006" y="21046"/>
                          <a:pt x="1999174" y="13544"/>
                          <a:pt x="1813941" y="27432"/>
                        </a:cubicBezTo>
                        <a:cubicBezTo>
                          <a:pt x="1678211" y="55700"/>
                          <a:pt x="1194438" y="8214"/>
                          <a:pt x="946404" y="27432"/>
                        </a:cubicBezTo>
                        <a:cubicBezTo>
                          <a:pt x="698983" y="-8173"/>
                          <a:pt x="408470" y="56200"/>
                          <a:pt x="0" y="27432"/>
                        </a:cubicBezTo>
                        <a:cubicBezTo>
                          <a:pt x="-347" y="15155"/>
                          <a:pt x="623" y="6531"/>
                          <a:pt x="0" y="0"/>
                        </a:cubicBezTo>
                        <a:close/>
                      </a:path>
                      <a:path w="10515600" h="27432" stroke="0" extrusionOk="0">
                        <a:moveTo>
                          <a:pt x="0" y="0"/>
                        </a:moveTo>
                        <a:cubicBezTo>
                          <a:pt x="211919" y="-2016"/>
                          <a:pt x="316177" y="40510"/>
                          <a:pt x="552069" y="0"/>
                        </a:cubicBezTo>
                        <a:cubicBezTo>
                          <a:pt x="772542" y="-20900"/>
                          <a:pt x="764083" y="-14675"/>
                          <a:pt x="893826" y="0"/>
                        </a:cubicBezTo>
                        <a:cubicBezTo>
                          <a:pt x="1063397" y="30592"/>
                          <a:pt x="1474950" y="6046"/>
                          <a:pt x="1761363" y="0"/>
                        </a:cubicBezTo>
                        <a:cubicBezTo>
                          <a:pt x="2080097" y="18653"/>
                          <a:pt x="2113941" y="5885"/>
                          <a:pt x="2313432" y="0"/>
                        </a:cubicBezTo>
                        <a:cubicBezTo>
                          <a:pt x="2499441" y="-14740"/>
                          <a:pt x="2735086" y="-31325"/>
                          <a:pt x="2865501" y="0"/>
                        </a:cubicBezTo>
                        <a:cubicBezTo>
                          <a:pt x="2981992" y="57856"/>
                          <a:pt x="3381601" y="38492"/>
                          <a:pt x="3733038" y="0"/>
                        </a:cubicBezTo>
                        <a:cubicBezTo>
                          <a:pt x="4123625" y="-20112"/>
                          <a:pt x="4011408" y="-7378"/>
                          <a:pt x="4179951" y="0"/>
                        </a:cubicBezTo>
                        <a:cubicBezTo>
                          <a:pt x="4401000" y="14701"/>
                          <a:pt x="4699781" y="38888"/>
                          <a:pt x="5047488" y="0"/>
                        </a:cubicBezTo>
                        <a:cubicBezTo>
                          <a:pt x="5344186" y="10403"/>
                          <a:pt x="5695008" y="-11723"/>
                          <a:pt x="5915025" y="0"/>
                        </a:cubicBezTo>
                        <a:cubicBezTo>
                          <a:pt x="6180956" y="11499"/>
                          <a:pt x="6291614" y="5262"/>
                          <a:pt x="6572250" y="0"/>
                        </a:cubicBezTo>
                        <a:cubicBezTo>
                          <a:pt x="6821420" y="4506"/>
                          <a:pt x="7145316" y="38320"/>
                          <a:pt x="7439787" y="0"/>
                        </a:cubicBezTo>
                        <a:cubicBezTo>
                          <a:pt x="7758536" y="11416"/>
                          <a:pt x="7844492" y="-3584"/>
                          <a:pt x="7991856" y="0"/>
                        </a:cubicBezTo>
                        <a:cubicBezTo>
                          <a:pt x="8110442" y="14248"/>
                          <a:pt x="8287603" y="-10798"/>
                          <a:pt x="8543925" y="0"/>
                        </a:cubicBezTo>
                        <a:cubicBezTo>
                          <a:pt x="8755533" y="10158"/>
                          <a:pt x="8980581" y="37273"/>
                          <a:pt x="9306306" y="0"/>
                        </a:cubicBezTo>
                        <a:cubicBezTo>
                          <a:pt x="9626970" y="-58435"/>
                          <a:pt x="9732148" y="-27937"/>
                          <a:pt x="9858375" y="0"/>
                        </a:cubicBezTo>
                        <a:cubicBezTo>
                          <a:pt x="9984726" y="54758"/>
                          <a:pt x="10380988" y="24840"/>
                          <a:pt x="10515600" y="0"/>
                        </a:cubicBezTo>
                        <a:cubicBezTo>
                          <a:pt x="10517149" y="5059"/>
                          <a:pt x="10515730" y="21285"/>
                          <a:pt x="10515600" y="27432"/>
                        </a:cubicBezTo>
                        <a:cubicBezTo>
                          <a:pt x="10313372" y="54818"/>
                          <a:pt x="10082728" y="-9874"/>
                          <a:pt x="9753219" y="27432"/>
                        </a:cubicBezTo>
                        <a:cubicBezTo>
                          <a:pt x="9427270" y="55089"/>
                          <a:pt x="9500787" y="26420"/>
                          <a:pt x="9411462" y="27432"/>
                        </a:cubicBezTo>
                        <a:cubicBezTo>
                          <a:pt x="9357667" y="47373"/>
                          <a:pt x="9193071" y="36348"/>
                          <a:pt x="8964549" y="27432"/>
                        </a:cubicBezTo>
                        <a:cubicBezTo>
                          <a:pt x="8754210" y="31458"/>
                          <a:pt x="8285075" y="62593"/>
                          <a:pt x="8097012" y="27432"/>
                        </a:cubicBezTo>
                        <a:cubicBezTo>
                          <a:pt x="7925273" y="-333"/>
                          <a:pt x="7641837" y="35190"/>
                          <a:pt x="7439787" y="27432"/>
                        </a:cubicBezTo>
                        <a:cubicBezTo>
                          <a:pt x="7281139" y="-5235"/>
                          <a:pt x="7161122" y="11210"/>
                          <a:pt x="6992874" y="27432"/>
                        </a:cubicBezTo>
                        <a:cubicBezTo>
                          <a:pt x="6869980" y="6304"/>
                          <a:pt x="6540193" y="99457"/>
                          <a:pt x="6335649" y="27432"/>
                        </a:cubicBezTo>
                        <a:cubicBezTo>
                          <a:pt x="6139123" y="3107"/>
                          <a:pt x="6101935" y="4355"/>
                          <a:pt x="5993892" y="27432"/>
                        </a:cubicBezTo>
                        <a:cubicBezTo>
                          <a:pt x="5888734" y="39412"/>
                          <a:pt x="5782533" y="16690"/>
                          <a:pt x="5652135" y="27432"/>
                        </a:cubicBezTo>
                        <a:cubicBezTo>
                          <a:pt x="5552209" y="21179"/>
                          <a:pt x="5187921" y="-24893"/>
                          <a:pt x="4994910" y="27432"/>
                        </a:cubicBezTo>
                        <a:cubicBezTo>
                          <a:pt x="4806885" y="62128"/>
                          <a:pt x="4648815" y="19479"/>
                          <a:pt x="4547997" y="27432"/>
                        </a:cubicBezTo>
                        <a:cubicBezTo>
                          <a:pt x="4428810" y="-12231"/>
                          <a:pt x="4164014" y="51840"/>
                          <a:pt x="3785616" y="27432"/>
                        </a:cubicBezTo>
                        <a:cubicBezTo>
                          <a:pt x="3411566" y="27981"/>
                          <a:pt x="3543001" y="53158"/>
                          <a:pt x="3338703" y="27432"/>
                        </a:cubicBezTo>
                        <a:cubicBezTo>
                          <a:pt x="3117151" y="22689"/>
                          <a:pt x="2783844" y="6169"/>
                          <a:pt x="2576322" y="27432"/>
                        </a:cubicBezTo>
                        <a:cubicBezTo>
                          <a:pt x="2369652" y="9611"/>
                          <a:pt x="2343135" y="16259"/>
                          <a:pt x="2234565" y="27432"/>
                        </a:cubicBezTo>
                        <a:cubicBezTo>
                          <a:pt x="2129772" y="62248"/>
                          <a:pt x="1826785" y="33844"/>
                          <a:pt x="1472184" y="27432"/>
                        </a:cubicBezTo>
                        <a:cubicBezTo>
                          <a:pt x="1166194" y="-2568"/>
                          <a:pt x="1206587" y="37567"/>
                          <a:pt x="1025271" y="27432"/>
                        </a:cubicBezTo>
                        <a:cubicBezTo>
                          <a:pt x="846595" y="17106"/>
                          <a:pt x="846808" y="18044"/>
                          <a:pt x="683514" y="27432"/>
                        </a:cubicBezTo>
                        <a:cubicBezTo>
                          <a:pt x="484621" y="38100"/>
                          <a:pt x="301760" y="33961"/>
                          <a:pt x="0" y="27432"/>
                        </a:cubicBezTo>
                        <a:cubicBezTo>
                          <a:pt x="1" y="19656"/>
                          <a:pt x="-1119" y="10874"/>
                          <a:pt x="0" y="0"/>
                        </a:cubicBezTo>
                        <a:close/>
                      </a:path>
                      <a:path w="10515600" h="27432" fill="none" stroke="0" extrusionOk="0">
                        <a:moveTo>
                          <a:pt x="0" y="0"/>
                        </a:moveTo>
                        <a:cubicBezTo>
                          <a:pt x="103862" y="-24108"/>
                          <a:pt x="222532" y="3855"/>
                          <a:pt x="446913" y="0"/>
                        </a:cubicBezTo>
                        <a:cubicBezTo>
                          <a:pt x="686273" y="17152"/>
                          <a:pt x="811890" y="-6128"/>
                          <a:pt x="1104138" y="0"/>
                        </a:cubicBezTo>
                        <a:cubicBezTo>
                          <a:pt x="1346730" y="26724"/>
                          <a:pt x="1494649" y="6099"/>
                          <a:pt x="1866519" y="0"/>
                        </a:cubicBezTo>
                        <a:cubicBezTo>
                          <a:pt x="2220423" y="-10605"/>
                          <a:pt x="2054599" y="17153"/>
                          <a:pt x="2208276" y="0"/>
                        </a:cubicBezTo>
                        <a:cubicBezTo>
                          <a:pt x="2384643" y="-10590"/>
                          <a:pt x="2420675" y="7371"/>
                          <a:pt x="2550033" y="0"/>
                        </a:cubicBezTo>
                        <a:cubicBezTo>
                          <a:pt x="2644786" y="-15374"/>
                          <a:pt x="3082537" y="18532"/>
                          <a:pt x="3417570" y="0"/>
                        </a:cubicBezTo>
                        <a:cubicBezTo>
                          <a:pt x="3733868" y="-33542"/>
                          <a:pt x="3909189" y="3289"/>
                          <a:pt x="4074795" y="0"/>
                        </a:cubicBezTo>
                        <a:cubicBezTo>
                          <a:pt x="4237749" y="8583"/>
                          <a:pt x="4286465" y="7395"/>
                          <a:pt x="4416552" y="0"/>
                        </a:cubicBezTo>
                        <a:cubicBezTo>
                          <a:pt x="4546370" y="-6871"/>
                          <a:pt x="4918723" y="28447"/>
                          <a:pt x="5073777" y="0"/>
                        </a:cubicBezTo>
                        <a:cubicBezTo>
                          <a:pt x="5237362" y="-17739"/>
                          <a:pt x="5618791" y="101647"/>
                          <a:pt x="5941314" y="0"/>
                        </a:cubicBezTo>
                        <a:cubicBezTo>
                          <a:pt x="6272758" y="-28812"/>
                          <a:pt x="6315148" y="4960"/>
                          <a:pt x="6493383" y="0"/>
                        </a:cubicBezTo>
                        <a:cubicBezTo>
                          <a:pt x="6694884" y="-22079"/>
                          <a:pt x="6904202" y="-29222"/>
                          <a:pt x="7045452" y="0"/>
                        </a:cubicBezTo>
                        <a:cubicBezTo>
                          <a:pt x="7147460" y="27824"/>
                          <a:pt x="7460058" y="4894"/>
                          <a:pt x="7702677" y="0"/>
                        </a:cubicBezTo>
                        <a:cubicBezTo>
                          <a:pt x="7905036" y="-18959"/>
                          <a:pt x="8288750" y="-49276"/>
                          <a:pt x="8465058" y="0"/>
                        </a:cubicBezTo>
                        <a:cubicBezTo>
                          <a:pt x="8637036" y="-66"/>
                          <a:pt x="8888223" y="27233"/>
                          <a:pt x="9227439" y="0"/>
                        </a:cubicBezTo>
                        <a:cubicBezTo>
                          <a:pt x="9512691" y="21558"/>
                          <a:pt x="10136345" y="5493"/>
                          <a:pt x="10515600" y="0"/>
                        </a:cubicBezTo>
                        <a:cubicBezTo>
                          <a:pt x="10515781" y="12508"/>
                          <a:pt x="10516008" y="14417"/>
                          <a:pt x="10515600" y="27432"/>
                        </a:cubicBezTo>
                        <a:cubicBezTo>
                          <a:pt x="10336692" y="26322"/>
                          <a:pt x="10197794" y="32437"/>
                          <a:pt x="10068687" y="27432"/>
                        </a:cubicBezTo>
                        <a:cubicBezTo>
                          <a:pt x="9947986" y="91680"/>
                          <a:pt x="9445805" y="39249"/>
                          <a:pt x="9201150" y="27432"/>
                        </a:cubicBezTo>
                        <a:cubicBezTo>
                          <a:pt x="8891012" y="44089"/>
                          <a:pt x="8858828" y="2736"/>
                          <a:pt x="8543925" y="27432"/>
                        </a:cubicBezTo>
                        <a:cubicBezTo>
                          <a:pt x="8223267" y="53165"/>
                          <a:pt x="8283304" y="52518"/>
                          <a:pt x="8202168" y="27432"/>
                        </a:cubicBezTo>
                        <a:cubicBezTo>
                          <a:pt x="8093778" y="62163"/>
                          <a:pt x="7766541" y="-33827"/>
                          <a:pt x="7544943" y="27432"/>
                        </a:cubicBezTo>
                        <a:cubicBezTo>
                          <a:pt x="7314863" y="55129"/>
                          <a:pt x="7107264" y="25244"/>
                          <a:pt x="6992874" y="27432"/>
                        </a:cubicBezTo>
                        <a:cubicBezTo>
                          <a:pt x="6884782" y="17566"/>
                          <a:pt x="6638381" y="14651"/>
                          <a:pt x="6440805" y="27432"/>
                        </a:cubicBezTo>
                        <a:cubicBezTo>
                          <a:pt x="6208169" y="60979"/>
                          <a:pt x="6026010" y="30610"/>
                          <a:pt x="5888736" y="27432"/>
                        </a:cubicBezTo>
                        <a:cubicBezTo>
                          <a:pt x="5762198" y="10473"/>
                          <a:pt x="5584977" y="25540"/>
                          <a:pt x="5336667" y="27432"/>
                        </a:cubicBezTo>
                        <a:cubicBezTo>
                          <a:pt x="5092600" y="8870"/>
                          <a:pt x="4849659" y="29959"/>
                          <a:pt x="4574286" y="27432"/>
                        </a:cubicBezTo>
                        <a:cubicBezTo>
                          <a:pt x="4271362" y="35230"/>
                          <a:pt x="4129109" y="33967"/>
                          <a:pt x="3917061" y="27432"/>
                        </a:cubicBezTo>
                        <a:cubicBezTo>
                          <a:pt x="3716743" y="26392"/>
                          <a:pt x="3654523" y="50446"/>
                          <a:pt x="3575304" y="27432"/>
                        </a:cubicBezTo>
                        <a:cubicBezTo>
                          <a:pt x="3521930" y="22984"/>
                          <a:pt x="3174876" y="12123"/>
                          <a:pt x="3023235" y="27432"/>
                        </a:cubicBezTo>
                        <a:cubicBezTo>
                          <a:pt x="2896812" y="10128"/>
                          <a:pt x="2623520" y="63192"/>
                          <a:pt x="2260854" y="27432"/>
                        </a:cubicBezTo>
                        <a:cubicBezTo>
                          <a:pt x="1927032" y="21370"/>
                          <a:pt x="1997337" y="17315"/>
                          <a:pt x="1813941" y="27432"/>
                        </a:cubicBezTo>
                        <a:cubicBezTo>
                          <a:pt x="1663537" y="71145"/>
                          <a:pt x="1153132" y="3151"/>
                          <a:pt x="946404" y="27432"/>
                        </a:cubicBezTo>
                        <a:cubicBezTo>
                          <a:pt x="678295" y="32471"/>
                          <a:pt x="444357" y="37120"/>
                          <a:pt x="0" y="27432"/>
                        </a:cubicBezTo>
                        <a:cubicBezTo>
                          <a:pt x="915" y="14581"/>
                          <a:pt x="-225" y="557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Tree>
    <p:extLst>
      <p:ext uri="{BB962C8B-B14F-4D97-AF65-F5344CB8AC3E}">
        <p14:creationId xmlns:p14="http://schemas.microsoft.com/office/powerpoint/2010/main" val="292914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5"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4/11/2020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7"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 name="connsiteX0" fmla="*/ 0 w 4243589"/>
                      <a:gd name="connsiteY0" fmla="*/ 0 h 27432"/>
                      <a:gd name="connsiteX1" fmla="*/ 563791 w 4243589"/>
                      <a:gd name="connsiteY1" fmla="*/ 0 h 27432"/>
                      <a:gd name="connsiteX2" fmla="*/ 1042710 w 4243589"/>
                      <a:gd name="connsiteY2" fmla="*/ 0 h 27432"/>
                      <a:gd name="connsiteX3" fmla="*/ 1733809 w 4243589"/>
                      <a:gd name="connsiteY3" fmla="*/ 0 h 27432"/>
                      <a:gd name="connsiteX4" fmla="*/ 2297600 w 4243589"/>
                      <a:gd name="connsiteY4" fmla="*/ 0 h 27432"/>
                      <a:gd name="connsiteX5" fmla="*/ 2861391 w 4243589"/>
                      <a:gd name="connsiteY5" fmla="*/ 0 h 27432"/>
                      <a:gd name="connsiteX6" fmla="*/ 3552490 w 4243589"/>
                      <a:gd name="connsiteY6" fmla="*/ 0 h 27432"/>
                      <a:gd name="connsiteX7" fmla="*/ 4243589 w 4243589"/>
                      <a:gd name="connsiteY7" fmla="*/ 0 h 27432"/>
                      <a:gd name="connsiteX8" fmla="*/ 4243589 w 4243589"/>
                      <a:gd name="connsiteY8" fmla="*/ 27432 h 27432"/>
                      <a:gd name="connsiteX9" fmla="*/ 3722234 w 4243589"/>
                      <a:gd name="connsiteY9" fmla="*/ 27432 h 27432"/>
                      <a:gd name="connsiteX10" fmla="*/ 3116007 w 4243589"/>
                      <a:gd name="connsiteY10" fmla="*/ 27432 h 27432"/>
                      <a:gd name="connsiteX11" fmla="*/ 2509780 w 4243589"/>
                      <a:gd name="connsiteY11" fmla="*/ 27432 h 27432"/>
                      <a:gd name="connsiteX12" fmla="*/ 1945989 w 4243589"/>
                      <a:gd name="connsiteY12" fmla="*/ 27432 h 27432"/>
                      <a:gd name="connsiteX13" fmla="*/ 1254890 w 4243589"/>
                      <a:gd name="connsiteY13" fmla="*/ 27432 h 27432"/>
                      <a:gd name="connsiteX14" fmla="*/ 563791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5810" y="20981"/>
                          <a:pt x="398886" y="-17697"/>
                          <a:pt x="563791" y="0"/>
                        </a:cubicBezTo>
                        <a:cubicBezTo>
                          <a:pt x="733057" y="30669"/>
                          <a:pt x="892815" y="-4840"/>
                          <a:pt x="1042710" y="0"/>
                        </a:cubicBezTo>
                        <a:cubicBezTo>
                          <a:pt x="1191420" y="28610"/>
                          <a:pt x="1323570" y="-3741"/>
                          <a:pt x="1564066" y="0"/>
                        </a:cubicBezTo>
                        <a:cubicBezTo>
                          <a:pt x="1774096" y="5222"/>
                          <a:pt x="1901043" y="24509"/>
                          <a:pt x="2212729" y="0"/>
                        </a:cubicBezTo>
                        <a:cubicBezTo>
                          <a:pt x="2513476" y="-25034"/>
                          <a:pt x="2514785" y="-26717"/>
                          <a:pt x="2776520" y="0"/>
                        </a:cubicBezTo>
                        <a:cubicBezTo>
                          <a:pt x="3028238" y="46961"/>
                          <a:pt x="3165558" y="584"/>
                          <a:pt x="3297875" y="0"/>
                        </a:cubicBezTo>
                        <a:cubicBezTo>
                          <a:pt x="3442261" y="-10195"/>
                          <a:pt x="4011204" y="-62373"/>
                          <a:pt x="4243589" y="0"/>
                        </a:cubicBezTo>
                        <a:cubicBezTo>
                          <a:pt x="4242777" y="8405"/>
                          <a:pt x="4242001" y="21756"/>
                          <a:pt x="4243589" y="27432"/>
                        </a:cubicBezTo>
                        <a:cubicBezTo>
                          <a:pt x="4109466" y="17148"/>
                          <a:pt x="3915081" y="-29826"/>
                          <a:pt x="3637362" y="27432"/>
                        </a:cubicBezTo>
                        <a:cubicBezTo>
                          <a:pt x="3354304" y="38168"/>
                          <a:pt x="3259898" y="26347"/>
                          <a:pt x="3116007" y="27432"/>
                        </a:cubicBezTo>
                        <a:cubicBezTo>
                          <a:pt x="2949637" y="8343"/>
                          <a:pt x="2625555" y="32779"/>
                          <a:pt x="2424908" y="27432"/>
                        </a:cubicBezTo>
                        <a:cubicBezTo>
                          <a:pt x="2203818" y="31297"/>
                          <a:pt x="2094998" y="23473"/>
                          <a:pt x="1861117" y="27432"/>
                        </a:cubicBezTo>
                        <a:cubicBezTo>
                          <a:pt x="1647658" y="46853"/>
                          <a:pt x="1499035" y="21042"/>
                          <a:pt x="1382198" y="27432"/>
                        </a:cubicBezTo>
                        <a:cubicBezTo>
                          <a:pt x="1297441" y="56771"/>
                          <a:pt x="1036114" y="7091"/>
                          <a:pt x="733535" y="27432"/>
                        </a:cubicBezTo>
                        <a:cubicBezTo>
                          <a:pt x="433191" y="17735"/>
                          <a:pt x="355887" y="5944"/>
                          <a:pt x="0" y="27432"/>
                        </a:cubicBezTo>
                        <a:cubicBezTo>
                          <a:pt x="-476" y="15539"/>
                          <a:pt x="-411" y="9181"/>
                          <a:pt x="0" y="0"/>
                        </a:cubicBezTo>
                        <a:close/>
                      </a:path>
                      <a:path w="4243589" h="27432" stroke="0" extrusionOk="0">
                        <a:moveTo>
                          <a:pt x="0" y="0"/>
                        </a:moveTo>
                        <a:cubicBezTo>
                          <a:pt x="151143" y="39936"/>
                          <a:pt x="304017" y="-10420"/>
                          <a:pt x="563791" y="0"/>
                        </a:cubicBezTo>
                        <a:cubicBezTo>
                          <a:pt x="813249" y="539"/>
                          <a:pt x="841506" y="9454"/>
                          <a:pt x="1042710" y="0"/>
                        </a:cubicBezTo>
                        <a:cubicBezTo>
                          <a:pt x="1267965" y="-29665"/>
                          <a:pt x="1570418" y="-61038"/>
                          <a:pt x="1733809" y="0"/>
                        </a:cubicBezTo>
                        <a:cubicBezTo>
                          <a:pt x="1874287" y="31139"/>
                          <a:pt x="2053554" y="17058"/>
                          <a:pt x="2297600" y="0"/>
                        </a:cubicBezTo>
                        <a:cubicBezTo>
                          <a:pt x="2538606" y="-10297"/>
                          <a:pt x="2714551" y="-39338"/>
                          <a:pt x="2861391" y="0"/>
                        </a:cubicBezTo>
                        <a:cubicBezTo>
                          <a:pt x="3026919" y="28587"/>
                          <a:pt x="3412894" y="29126"/>
                          <a:pt x="3552490" y="0"/>
                        </a:cubicBezTo>
                        <a:cubicBezTo>
                          <a:pt x="3686081" y="-14849"/>
                          <a:pt x="3949661" y="-63071"/>
                          <a:pt x="4243589" y="0"/>
                        </a:cubicBezTo>
                        <a:cubicBezTo>
                          <a:pt x="4244093" y="9145"/>
                          <a:pt x="4245348" y="18278"/>
                          <a:pt x="4243589" y="27432"/>
                        </a:cubicBezTo>
                        <a:cubicBezTo>
                          <a:pt x="4086617" y="11324"/>
                          <a:pt x="3946386" y="30245"/>
                          <a:pt x="3722234" y="27432"/>
                        </a:cubicBezTo>
                        <a:cubicBezTo>
                          <a:pt x="3527135" y="-8703"/>
                          <a:pt x="3279168" y="54419"/>
                          <a:pt x="3116007" y="27432"/>
                        </a:cubicBezTo>
                        <a:cubicBezTo>
                          <a:pt x="2973085" y="-42753"/>
                          <a:pt x="2755006" y="-7918"/>
                          <a:pt x="2509780" y="27432"/>
                        </a:cubicBezTo>
                        <a:cubicBezTo>
                          <a:pt x="2274221" y="27759"/>
                          <a:pt x="2060386" y="46729"/>
                          <a:pt x="1945989" y="27432"/>
                        </a:cubicBezTo>
                        <a:cubicBezTo>
                          <a:pt x="1841378" y="14504"/>
                          <a:pt x="1377651" y="30057"/>
                          <a:pt x="1254890" y="27432"/>
                        </a:cubicBezTo>
                        <a:cubicBezTo>
                          <a:pt x="1070932" y="44161"/>
                          <a:pt x="837558" y="21232"/>
                          <a:pt x="563791" y="27432"/>
                        </a:cubicBezTo>
                        <a:cubicBezTo>
                          <a:pt x="262927" y="23954"/>
                          <a:pt x="131332" y="37978"/>
                          <a:pt x="0" y="27432"/>
                        </a:cubicBezTo>
                        <a:cubicBezTo>
                          <a:pt x="-736" y="17315"/>
                          <a:pt x="432" y="6508"/>
                          <a:pt x="0" y="0"/>
                        </a:cubicBezTo>
                        <a:close/>
                      </a:path>
                      <a:path w="4243589" h="27432" fill="none" stroke="0" extrusionOk="0">
                        <a:moveTo>
                          <a:pt x="0" y="0"/>
                        </a:moveTo>
                        <a:cubicBezTo>
                          <a:pt x="143706" y="-24070"/>
                          <a:pt x="370953" y="-2854"/>
                          <a:pt x="563791" y="0"/>
                        </a:cubicBezTo>
                        <a:cubicBezTo>
                          <a:pt x="754576" y="7064"/>
                          <a:pt x="895371" y="-5198"/>
                          <a:pt x="1042710" y="0"/>
                        </a:cubicBezTo>
                        <a:cubicBezTo>
                          <a:pt x="1174003" y="11148"/>
                          <a:pt x="1351530" y="8088"/>
                          <a:pt x="1564066" y="0"/>
                        </a:cubicBezTo>
                        <a:cubicBezTo>
                          <a:pt x="1755407" y="12600"/>
                          <a:pt x="1941012" y="38950"/>
                          <a:pt x="2212729" y="0"/>
                        </a:cubicBezTo>
                        <a:cubicBezTo>
                          <a:pt x="2513544" y="-25113"/>
                          <a:pt x="2515180" y="-27658"/>
                          <a:pt x="2776520" y="0"/>
                        </a:cubicBezTo>
                        <a:cubicBezTo>
                          <a:pt x="3030391" y="25935"/>
                          <a:pt x="3168038" y="28221"/>
                          <a:pt x="3297875" y="0"/>
                        </a:cubicBezTo>
                        <a:cubicBezTo>
                          <a:pt x="3412066" y="-64975"/>
                          <a:pt x="3985860" y="-4208"/>
                          <a:pt x="4243589" y="0"/>
                        </a:cubicBezTo>
                        <a:cubicBezTo>
                          <a:pt x="4243032" y="8537"/>
                          <a:pt x="4244511" y="21849"/>
                          <a:pt x="4243589" y="27432"/>
                        </a:cubicBezTo>
                        <a:cubicBezTo>
                          <a:pt x="4072158" y="-309"/>
                          <a:pt x="3960368" y="37416"/>
                          <a:pt x="3637362" y="27432"/>
                        </a:cubicBezTo>
                        <a:cubicBezTo>
                          <a:pt x="3358910" y="62085"/>
                          <a:pt x="3255504" y="46768"/>
                          <a:pt x="3116007" y="27432"/>
                        </a:cubicBezTo>
                        <a:cubicBezTo>
                          <a:pt x="3002835" y="57969"/>
                          <a:pt x="2624892" y="43730"/>
                          <a:pt x="2424908" y="27432"/>
                        </a:cubicBezTo>
                        <a:cubicBezTo>
                          <a:pt x="2240994" y="6861"/>
                          <a:pt x="2094743" y="-25079"/>
                          <a:pt x="1861117" y="27432"/>
                        </a:cubicBezTo>
                        <a:cubicBezTo>
                          <a:pt x="1629201" y="50353"/>
                          <a:pt x="1484140" y="-4358"/>
                          <a:pt x="1382198" y="27432"/>
                        </a:cubicBezTo>
                        <a:cubicBezTo>
                          <a:pt x="1211704" y="43024"/>
                          <a:pt x="1030972" y="8006"/>
                          <a:pt x="733535" y="27432"/>
                        </a:cubicBezTo>
                        <a:cubicBezTo>
                          <a:pt x="421844" y="14473"/>
                          <a:pt x="334544" y="-5295"/>
                          <a:pt x="0" y="27432"/>
                        </a:cubicBezTo>
                        <a:cubicBezTo>
                          <a:pt x="-1508" y="15815"/>
                          <a:pt x="-177" y="814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Tree>
    <p:extLst>
      <p:ext uri="{BB962C8B-B14F-4D97-AF65-F5344CB8AC3E}">
        <p14:creationId xmlns:p14="http://schemas.microsoft.com/office/powerpoint/2010/main" val="635277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4/11/2020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00078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90" y="457200"/>
            <a:ext cx="3932236"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1"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90" y="3977640"/>
            <a:ext cx="3932236" cy="2002536"/>
          </a:xfrm>
        </p:spPr>
        <p:txBody>
          <a:bodyPr>
            <a:normAutofit/>
          </a:bodyPr>
          <a:lstStyle>
            <a:lvl1pPr marL="0" indent="0">
              <a:buNone/>
              <a:defRPr sz="32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4/11/2020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3"/>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custGeom>
                    <a:avLst/>
                    <a:gdLst>
                      <a:gd name="connsiteX0" fmla="*/ 0 w 4480560"/>
                      <a:gd name="connsiteY0" fmla="*/ 0 h 27433"/>
                      <a:gd name="connsiteX1" fmla="*/ 595274 w 4480560"/>
                      <a:gd name="connsiteY1" fmla="*/ 0 h 27433"/>
                      <a:gd name="connsiteX2" fmla="*/ 1100938 w 4480560"/>
                      <a:gd name="connsiteY2" fmla="*/ 0 h 27433"/>
                      <a:gd name="connsiteX3" fmla="*/ 1651406 w 4480560"/>
                      <a:gd name="connsiteY3" fmla="*/ 0 h 27433"/>
                      <a:gd name="connsiteX4" fmla="*/ 2336292 w 4480560"/>
                      <a:gd name="connsiteY4" fmla="*/ 0 h 27433"/>
                      <a:gd name="connsiteX5" fmla="*/ 2931566 w 4480560"/>
                      <a:gd name="connsiteY5" fmla="*/ 0 h 27433"/>
                      <a:gd name="connsiteX6" fmla="*/ 3482035 w 4480560"/>
                      <a:gd name="connsiteY6" fmla="*/ 0 h 27433"/>
                      <a:gd name="connsiteX7" fmla="*/ 4480560 w 4480560"/>
                      <a:gd name="connsiteY7" fmla="*/ 0 h 27433"/>
                      <a:gd name="connsiteX8" fmla="*/ 4480560 w 4480560"/>
                      <a:gd name="connsiteY8" fmla="*/ 27433 h 27433"/>
                      <a:gd name="connsiteX9" fmla="*/ 3840480 w 4480560"/>
                      <a:gd name="connsiteY9" fmla="*/ 27433 h 27433"/>
                      <a:gd name="connsiteX10" fmla="*/ 3290011 w 4480560"/>
                      <a:gd name="connsiteY10" fmla="*/ 27433 h 27433"/>
                      <a:gd name="connsiteX11" fmla="*/ 2560320 w 4480560"/>
                      <a:gd name="connsiteY11" fmla="*/ 27433 h 27433"/>
                      <a:gd name="connsiteX12" fmla="*/ 1965046 w 4480560"/>
                      <a:gd name="connsiteY12" fmla="*/ 27433 h 27433"/>
                      <a:gd name="connsiteX13" fmla="*/ 1459382 w 4480560"/>
                      <a:gd name="connsiteY13" fmla="*/ 27433 h 27433"/>
                      <a:gd name="connsiteX14" fmla="*/ 774497 w 4480560"/>
                      <a:gd name="connsiteY14" fmla="*/ 27433 h 27433"/>
                      <a:gd name="connsiteX15" fmla="*/ 0 w 4480560"/>
                      <a:gd name="connsiteY15" fmla="*/ 27433 h 27433"/>
                      <a:gd name="connsiteX16" fmla="*/ 0 w 4480560"/>
                      <a:gd name="connsiteY16" fmla="*/ 0 h 27433"/>
                      <a:gd name="connsiteX0" fmla="*/ 0 w 4480560"/>
                      <a:gd name="connsiteY0" fmla="*/ 0 h 27433"/>
                      <a:gd name="connsiteX1" fmla="*/ 595274 w 4480560"/>
                      <a:gd name="connsiteY1" fmla="*/ 0 h 27433"/>
                      <a:gd name="connsiteX2" fmla="*/ 1100938 w 4480560"/>
                      <a:gd name="connsiteY2" fmla="*/ 0 h 27433"/>
                      <a:gd name="connsiteX3" fmla="*/ 1830629 w 4480560"/>
                      <a:gd name="connsiteY3" fmla="*/ 0 h 27433"/>
                      <a:gd name="connsiteX4" fmla="*/ 2425903 w 4480560"/>
                      <a:gd name="connsiteY4" fmla="*/ 0 h 27433"/>
                      <a:gd name="connsiteX5" fmla="*/ 3021178 w 4480560"/>
                      <a:gd name="connsiteY5" fmla="*/ 0 h 27433"/>
                      <a:gd name="connsiteX6" fmla="*/ 3750869 w 4480560"/>
                      <a:gd name="connsiteY6" fmla="*/ 0 h 27433"/>
                      <a:gd name="connsiteX7" fmla="*/ 4480560 w 4480560"/>
                      <a:gd name="connsiteY7" fmla="*/ 0 h 27433"/>
                      <a:gd name="connsiteX8" fmla="*/ 4480560 w 4480560"/>
                      <a:gd name="connsiteY8" fmla="*/ 27433 h 27433"/>
                      <a:gd name="connsiteX9" fmla="*/ 3930091 w 4480560"/>
                      <a:gd name="connsiteY9" fmla="*/ 27433 h 27433"/>
                      <a:gd name="connsiteX10" fmla="*/ 3290011 w 4480560"/>
                      <a:gd name="connsiteY10" fmla="*/ 27433 h 27433"/>
                      <a:gd name="connsiteX11" fmla="*/ 2649931 w 4480560"/>
                      <a:gd name="connsiteY11" fmla="*/ 27433 h 27433"/>
                      <a:gd name="connsiteX12" fmla="*/ 2054657 w 4480560"/>
                      <a:gd name="connsiteY12" fmla="*/ 27433 h 27433"/>
                      <a:gd name="connsiteX13" fmla="*/ 1324966 w 4480560"/>
                      <a:gd name="connsiteY13" fmla="*/ 27433 h 27433"/>
                      <a:gd name="connsiteX14" fmla="*/ 595274 w 4480560"/>
                      <a:gd name="connsiteY14" fmla="*/ 27433 h 27433"/>
                      <a:gd name="connsiteX15" fmla="*/ 0 w 4480560"/>
                      <a:gd name="connsiteY15" fmla="*/ 27433 h 27433"/>
                      <a:gd name="connsiteX16" fmla="*/ 0 w 4480560"/>
                      <a:gd name="connsiteY16" fmla="*/ 0 h 2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3" fill="none" extrusionOk="0">
                        <a:moveTo>
                          <a:pt x="0" y="0"/>
                        </a:moveTo>
                        <a:cubicBezTo>
                          <a:pt x="267574" y="14606"/>
                          <a:pt x="338605" y="-40"/>
                          <a:pt x="595274" y="0"/>
                        </a:cubicBezTo>
                        <a:cubicBezTo>
                          <a:pt x="856171" y="-2199"/>
                          <a:pt x="863435" y="-13334"/>
                          <a:pt x="1100938" y="0"/>
                        </a:cubicBezTo>
                        <a:cubicBezTo>
                          <a:pt x="1339836" y="16854"/>
                          <a:pt x="1411037" y="-14986"/>
                          <a:pt x="1651406" y="0"/>
                        </a:cubicBezTo>
                        <a:cubicBezTo>
                          <a:pt x="1875387" y="1627"/>
                          <a:pt x="2153037" y="22688"/>
                          <a:pt x="2336292" y="0"/>
                        </a:cubicBezTo>
                        <a:cubicBezTo>
                          <a:pt x="2520554" y="-5633"/>
                          <a:pt x="2718679" y="33915"/>
                          <a:pt x="2931566" y="0"/>
                        </a:cubicBezTo>
                        <a:cubicBezTo>
                          <a:pt x="3137043" y="-17108"/>
                          <a:pt x="3304331" y="1415"/>
                          <a:pt x="3482035" y="0"/>
                        </a:cubicBezTo>
                        <a:cubicBezTo>
                          <a:pt x="3649837" y="-24079"/>
                          <a:pt x="4010577" y="-51922"/>
                          <a:pt x="4480560" y="0"/>
                        </a:cubicBezTo>
                        <a:cubicBezTo>
                          <a:pt x="4480616" y="8952"/>
                          <a:pt x="4479571" y="21624"/>
                          <a:pt x="4480560" y="27433"/>
                        </a:cubicBezTo>
                        <a:cubicBezTo>
                          <a:pt x="4305601" y="50664"/>
                          <a:pt x="4025154" y="35607"/>
                          <a:pt x="3840480" y="27433"/>
                        </a:cubicBezTo>
                        <a:cubicBezTo>
                          <a:pt x="3668919" y="-3187"/>
                          <a:pt x="3556555" y="-3530"/>
                          <a:pt x="3290011" y="27433"/>
                        </a:cubicBezTo>
                        <a:cubicBezTo>
                          <a:pt x="2993314" y="27887"/>
                          <a:pt x="2860564" y="-11928"/>
                          <a:pt x="2560320" y="27433"/>
                        </a:cubicBezTo>
                        <a:cubicBezTo>
                          <a:pt x="2276625" y="44710"/>
                          <a:pt x="2158320" y="45401"/>
                          <a:pt x="1965046" y="27433"/>
                        </a:cubicBezTo>
                        <a:cubicBezTo>
                          <a:pt x="1785994" y="38333"/>
                          <a:pt x="1686680" y="61465"/>
                          <a:pt x="1459382" y="27433"/>
                        </a:cubicBezTo>
                        <a:cubicBezTo>
                          <a:pt x="1260610" y="14114"/>
                          <a:pt x="913962" y="40677"/>
                          <a:pt x="774497" y="27433"/>
                        </a:cubicBezTo>
                        <a:cubicBezTo>
                          <a:pt x="688998" y="10983"/>
                          <a:pt x="378096" y="15292"/>
                          <a:pt x="0" y="27433"/>
                        </a:cubicBezTo>
                        <a:cubicBezTo>
                          <a:pt x="-476" y="15539"/>
                          <a:pt x="-411" y="9181"/>
                          <a:pt x="0" y="0"/>
                        </a:cubicBezTo>
                        <a:close/>
                      </a:path>
                      <a:path w="4480560" h="27433" stroke="0" extrusionOk="0">
                        <a:moveTo>
                          <a:pt x="0" y="0"/>
                        </a:moveTo>
                        <a:cubicBezTo>
                          <a:pt x="290844" y="5546"/>
                          <a:pt x="318443" y="10543"/>
                          <a:pt x="595274" y="0"/>
                        </a:cubicBezTo>
                        <a:cubicBezTo>
                          <a:pt x="864312" y="-12705"/>
                          <a:pt x="1007949" y="-7019"/>
                          <a:pt x="1100938" y="0"/>
                        </a:cubicBezTo>
                        <a:cubicBezTo>
                          <a:pt x="1228622" y="-5711"/>
                          <a:pt x="1565019" y="-53078"/>
                          <a:pt x="1830629" y="0"/>
                        </a:cubicBezTo>
                        <a:cubicBezTo>
                          <a:pt x="2065771" y="46234"/>
                          <a:pt x="2181640" y="15415"/>
                          <a:pt x="2425903" y="0"/>
                        </a:cubicBezTo>
                        <a:cubicBezTo>
                          <a:pt x="2660680" y="-16320"/>
                          <a:pt x="2791484" y="12693"/>
                          <a:pt x="3021178" y="0"/>
                        </a:cubicBezTo>
                        <a:cubicBezTo>
                          <a:pt x="3275119" y="-4750"/>
                          <a:pt x="3480943" y="2521"/>
                          <a:pt x="3750869" y="0"/>
                        </a:cubicBezTo>
                        <a:cubicBezTo>
                          <a:pt x="4005211" y="16055"/>
                          <a:pt x="4302144" y="-2969"/>
                          <a:pt x="4480560" y="0"/>
                        </a:cubicBezTo>
                        <a:cubicBezTo>
                          <a:pt x="4481201" y="7751"/>
                          <a:pt x="4482043" y="19093"/>
                          <a:pt x="4480560" y="27433"/>
                        </a:cubicBezTo>
                        <a:cubicBezTo>
                          <a:pt x="4276330" y="2553"/>
                          <a:pt x="4210599" y="35396"/>
                          <a:pt x="3930091" y="27433"/>
                        </a:cubicBezTo>
                        <a:cubicBezTo>
                          <a:pt x="3666932" y="-1758"/>
                          <a:pt x="3493645" y="28521"/>
                          <a:pt x="3290011" y="27433"/>
                        </a:cubicBezTo>
                        <a:cubicBezTo>
                          <a:pt x="3137078" y="-27316"/>
                          <a:pt x="2894690" y="-4231"/>
                          <a:pt x="2649931" y="27433"/>
                        </a:cubicBezTo>
                        <a:cubicBezTo>
                          <a:pt x="2413020" y="35010"/>
                          <a:pt x="2225991" y="3157"/>
                          <a:pt x="2054657" y="27433"/>
                        </a:cubicBezTo>
                        <a:cubicBezTo>
                          <a:pt x="1886877" y="51258"/>
                          <a:pt x="1548763" y="59107"/>
                          <a:pt x="1324966" y="27433"/>
                        </a:cubicBezTo>
                        <a:cubicBezTo>
                          <a:pt x="1041426" y="15462"/>
                          <a:pt x="786933" y="-3718"/>
                          <a:pt x="595274" y="27433"/>
                        </a:cubicBezTo>
                        <a:cubicBezTo>
                          <a:pt x="371762" y="46415"/>
                          <a:pt x="168490" y="36771"/>
                          <a:pt x="0" y="27433"/>
                        </a:cubicBezTo>
                        <a:cubicBezTo>
                          <a:pt x="-736" y="17315"/>
                          <a:pt x="432" y="6508"/>
                          <a:pt x="0" y="0"/>
                        </a:cubicBezTo>
                        <a:close/>
                      </a:path>
                      <a:path w="4480560" h="27433" fill="none" stroke="0" extrusionOk="0">
                        <a:moveTo>
                          <a:pt x="0" y="0"/>
                        </a:moveTo>
                        <a:cubicBezTo>
                          <a:pt x="254633" y="596"/>
                          <a:pt x="318854" y="8353"/>
                          <a:pt x="595274" y="0"/>
                        </a:cubicBezTo>
                        <a:cubicBezTo>
                          <a:pt x="857042" y="-2504"/>
                          <a:pt x="863005" y="-13328"/>
                          <a:pt x="1100938" y="0"/>
                        </a:cubicBezTo>
                        <a:cubicBezTo>
                          <a:pt x="1328082" y="23105"/>
                          <a:pt x="1427993" y="-5576"/>
                          <a:pt x="1651406" y="0"/>
                        </a:cubicBezTo>
                        <a:cubicBezTo>
                          <a:pt x="1861310" y="20479"/>
                          <a:pt x="2199002" y="36173"/>
                          <a:pt x="2336292" y="0"/>
                        </a:cubicBezTo>
                        <a:cubicBezTo>
                          <a:pt x="2550902" y="-17721"/>
                          <a:pt x="2735044" y="-1600"/>
                          <a:pt x="2931566" y="0"/>
                        </a:cubicBezTo>
                        <a:cubicBezTo>
                          <a:pt x="3109081" y="-33274"/>
                          <a:pt x="3310374" y="39503"/>
                          <a:pt x="3482035" y="0"/>
                        </a:cubicBezTo>
                        <a:cubicBezTo>
                          <a:pt x="3630968" y="-117347"/>
                          <a:pt x="3975789" y="30357"/>
                          <a:pt x="4480560" y="0"/>
                        </a:cubicBezTo>
                        <a:cubicBezTo>
                          <a:pt x="4479877" y="8467"/>
                          <a:pt x="4480336" y="21573"/>
                          <a:pt x="4480560" y="27433"/>
                        </a:cubicBezTo>
                        <a:cubicBezTo>
                          <a:pt x="4299745" y="21741"/>
                          <a:pt x="4055484" y="67941"/>
                          <a:pt x="3840480" y="27433"/>
                        </a:cubicBezTo>
                        <a:cubicBezTo>
                          <a:pt x="3665362" y="28120"/>
                          <a:pt x="3548412" y="20248"/>
                          <a:pt x="3290011" y="27433"/>
                        </a:cubicBezTo>
                        <a:cubicBezTo>
                          <a:pt x="3036901" y="49796"/>
                          <a:pt x="2861489" y="56107"/>
                          <a:pt x="2560320" y="27433"/>
                        </a:cubicBezTo>
                        <a:cubicBezTo>
                          <a:pt x="2307866" y="21685"/>
                          <a:pt x="2152544" y="-8222"/>
                          <a:pt x="1965046" y="27433"/>
                        </a:cubicBezTo>
                        <a:cubicBezTo>
                          <a:pt x="1778601" y="39661"/>
                          <a:pt x="1672011" y="37557"/>
                          <a:pt x="1459382" y="27433"/>
                        </a:cubicBezTo>
                        <a:cubicBezTo>
                          <a:pt x="1212351" y="3860"/>
                          <a:pt x="906131" y="26576"/>
                          <a:pt x="774497" y="27433"/>
                        </a:cubicBezTo>
                        <a:cubicBezTo>
                          <a:pt x="636656" y="-33362"/>
                          <a:pt x="332013" y="15220"/>
                          <a:pt x="0" y="27433"/>
                        </a:cubicBezTo>
                        <a:cubicBezTo>
                          <a:pt x="-1508" y="15815"/>
                          <a:pt x="-177" y="814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52751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9"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1" y="548640"/>
            <a:ext cx="6053328" cy="5431536"/>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9" y="3977640"/>
            <a:ext cx="3931920" cy="2002536"/>
          </a:xfrm>
        </p:spPr>
        <p:txBody>
          <a:bodyPr>
            <a:normAutofit/>
          </a:bodyPr>
          <a:lstStyle>
            <a:lvl1pPr marL="0" indent="0">
              <a:buNone/>
              <a:defRPr sz="32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4/11/2020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3" y="3254143"/>
            <a:ext cx="4480560" cy="27433"/>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custGeom>
                    <a:avLst/>
                    <a:gdLst>
                      <a:gd name="connsiteX0" fmla="*/ 0 w 4480560"/>
                      <a:gd name="connsiteY0" fmla="*/ 0 h 27433"/>
                      <a:gd name="connsiteX1" fmla="*/ 595274 w 4480560"/>
                      <a:gd name="connsiteY1" fmla="*/ 0 h 27433"/>
                      <a:gd name="connsiteX2" fmla="*/ 1100938 w 4480560"/>
                      <a:gd name="connsiteY2" fmla="*/ 0 h 27433"/>
                      <a:gd name="connsiteX3" fmla="*/ 1651406 w 4480560"/>
                      <a:gd name="connsiteY3" fmla="*/ 0 h 27433"/>
                      <a:gd name="connsiteX4" fmla="*/ 2336292 w 4480560"/>
                      <a:gd name="connsiteY4" fmla="*/ 0 h 27433"/>
                      <a:gd name="connsiteX5" fmla="*/ 2931566 w 4480560"/>
                      <a:gd name="connsiteY5" fmla="*/ 0 h 27433"/>
                      <a:gd name="connsiteX6" fmla="*/ 3482035 w 4480560"/>
                      <a:gd name="connsiteY6" fmla="*/ 0 h 27433"/>
                      <a:gd name="connsiteX7" fmla="*/ 4480560 w 4480560"/>
                      <a:gd name="connsiteY7" fmla="*/ 0 h 27433"/>
                      <a:gd name="connsiteX8" fmla="*/ 4480560 w 4480560"/>
                      <a:gd name="connsiteY8" fmla="*/ 27433 h 27433"/>
                      <a:gd name="connsiteX9" fmla="*/ 3840480 w 4480560"/>
                      <a:gd name="connsiteY9" fmla="*/ 27433 h 27433"/>
                      <a:gd name="connsiteX10" fmla="*/ 3290011 w 4480560"/>
                      <a:gd name="connsiteY10" fmla="*/ 27433 h 27433"/>
                      <a:gd name="connsiteX11" fmla="*/ 2560320 w 4480560"/>
                      <a:gd name="connsiteY11" fmla="*/ 27433 h 27433"/>
                      <a:gd name="connsiteX12" fmla="*/ 1965046 w 4480560"/>
                      <a:gd name="connsiteY12" fmla="*/ 27433 h 27433"/>
                      <a:gd name="connsiteX13" fmla="*/ 1459382 w 4480560"/>
                      <a:gd name="connsiteY13" fmla="*/ 27433 h 27433"/>
                      <a:gd name="connsiteX14" fmla="*/ 774497 w 4480560"/>
                      <a:gd name="connsiteY14" fmla="*/ 27433 h 27433"/>
                      <a:gd name="connsiteX15" fmla="*/ 0 w 4480560"/>
                      <a:gd name="connsiteY15" fmla="*/ 27433 h 27433"/>
                      <a:gd name="connsiteX16" fmla="*/ 0 w 4480560"/>
                      <a:gd name="connsiteY16" fmla="*/ 0 h 27433"/>
                      <a:gd name="connsiteX0" fmla="*/ 0 w 4480560"/>
                      <a:gd name="connsiteY0" fmla="*/ 0 h 27433"/>
                      <a:gd name="connsiteX1" fmla="*/ 595274 w 4480560"/>
                      <a:gd name="connsiteY1" fmla="*/ 0 h 27433"/>
                      <a:gd name="connsiteX2" fmla="*/ 1100938 w 4480560"/>
                      <a:gd name="connsiteY2" fmla="*/ 0 h 27433"/>
                      <a:gd name="connsiteX3" fmla="*/ 1830629 w 4480560"/>
                      <a:gd name="connsiteY3" fmla="*/ 0 h 27433"/>
                      <a:gd name="connsiteX4" fmla="*/ 2425903 w 4480560"/>
                      <a:gd name="connsiteY4" fmla="*/ 0 h 27433"/>
                      <a:gd name="connsiteX5" fmla="*/ 3021178 w 4480560"/>
                      <a:gd name="connsiteY5" fmla="*/ 0 h 27433"/>
                      <a:gd name="connsiteX6" fmla="*/ 3750869 w 4480560"/>
                      <a:gd name="connsiteY6" fmla="*/ 0 h 27433"/>
                      <a:gd name="connsiteX7" fmla="*/ 4480560 w 4480560"/>
                      <a:gd name="connsiteY7" fmla="*/ 0 h 27433"/>
                      <a:gd name="connsiteX8" fmla="*/ 4480560 w 4480560"/>
                      <a:gd name="connsiteY8" fmla="*/ 27433 h 27433"/>
                      <a:gd name="connsiteX9" fmla="*/ 3930091 w 4480560"/>
                      <a:gd name="connsiteY9" fmla="*/ 27433 h 27433"/>
                      <a:gd name="connsiteX10" fmla="*/ 3290011 w 4480560"/>
                      <a:gd name="connsiteY10" fmla="*/ 27433 h 27433"/>
                      <a:gd name="connsiteX11" fmla="*/ 2649931 w 4480560"/>
                      <a:gd name="connsiteY11" fmla="*/ 27433 h 27433"/>
                      <a:gd name="connsiteX12" fmla="*/ 2054657 w 4480560"/>
                      <a:gd name="connsiteY12" fmla="*/ 27433 h 27433"/>
                      <a:gd name="connsiteX13" fmla="*/ 1324966 w 4480560"/>
                      <a:gd name="connsiteY13" fmla="*/ 27433 h 27433"/>
                      <a:gd name="connsiteX14" fmla="*/ 595274 w 4480560"/>
                      <a:gd name="connsiteY14" fmla="*/ 27433 h 27433"/>
                      <a:gd name="connsiteX15" fmla="*/ 0 w 4480560"/>
                      <a:gd name="connsiteY15" fmla="*/ 27433 h 27433"/>
                      <a:gd name="connsiteX16" fmla="*/ 0 w 4480560"/>
                      <a:gd name="connsiteY16" fmla="*/ 0 h 2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3" fill="none" extrusionOk="0">
                        <a:moveTo>
                          <a:pt x="0" y="0"/>
                        </a:moveTo>
                        <a:cubicBezTo>
                          <a:pt x="267574" y="14606"/>
                          <a:pt x="338605" y="-40"/>
                          <a:pt x="595274" y="0"/>
                        </a:cubicBezTo>
                        <a:cubicBezTo>
                          <a:pt x="856171" y="-2199"/>
                          <a:pt x="863435" y="-13334"/>
                          <a:pt x="1100938" y="0"/>
                        </a:cubicBezTo>
                        <a:cubicBezTo>
                          <a:pt x="1339836" y="16854"/>
                          <a:pt x="1411037" y="-14986"/>
                          <a:pt x="1651406" y="0"/>
                        </a:cubicBezTo>
                        <a:cubicBezTo>
                          <a:pt x="1875387" y="1627"/>
                          <a:pt x="2153037" y="22688"/>
                          <a:pt x="2336292" y="0"/>
                        </a:cubicBezTo>
                        <a:cubicBezTo>
                          <a:pt x="2520554" y="-5633"/>
                          <a:pt x="2718679" y="33915"/>
                          <a:pt x="2931566" y="0"/>
                        </a:cubicBezTo>
                        <a:cubicBezTo>
                          <a:pt x="3137043" y="-17108"/>
                          <a:pt x="3304331" y="1415"/>
                          <a:pt x="3482035" y="0"/>
                        </a:cubicBezTo>
                        <a:cubicBezTo>
                          <a:pt x="3649837" y="-24079"/>
                          <a:pt x="4010577" y="-51922"/>
                          <a:pt x="4480560" y="0"/>
                        </a:cubicBezTo>
                        <a:cubicBezTo>
                          <a:pt x="4480616" y="8952"/>
                          <a:pt x="4479571" y="21624"/>
                          <a:pt x="4480560" y="27433"/>
                        </a:cubicBezTo>
                        <a:cubicBezTo>
                          <a:pt x="4305601" y="50664"/>
                          <a:pt x="4025154" y="35607"/>
                          <a:pt x="3840480" y="27433"/>
                        </a:cubicBezTo>
                        <a:cubicBezTo>
                          <a:pt x="3668919" y="-3187"/>
                          <a:pt x="3556555" y="-3530"/>
                          <a:pt x="3290011" y="27433"/>
                        </a:cubicBezTo>
                        <a:cubicBezTo>
                          <a:pt x="2993314" y="27887"/>
                          <a:pt x="2860564" y="-11928"/>
                          <a:pt x="2560320" y="27433"/>
                        </a:cubicBezTo>
                        <a:cubicBezTo>
                          <a:pt x="2276625" y="44710"/>
                          <a:pt x="2158320" y="45401"/>
                          <a:pt x="1965046" y="27433"/>
                        </a:cubicBezTo>
                        <a:cubicBezTo>
                          <a:pt x="1785994" y="38333"/>
                          <a:pt x="1686680" y="61465"/>
                          <a:pt x="1459382" y="27433"/>
                        </a:cubicBezTo>
                        <a:cubicBezTo>
                          <a:pt x="1260610" y="14114"/>
                          <a:pt x="913962" y="40677"/>
                          <a:pt x="774497" y="27433"/>
                        </a:cubicBezTo>
                        <a:cubicBezTo>
                          <a:pt x="688998" y="10983"/>
                          <a:pt x="378096" y="15292"/>
                          <a:pt x="0" y="27433"/>
                        </a:cubicBezTo>
                        <a:cubicBezTo>
                          <a:pt x="-476" y="15539"/>
                          <a:pt x="-411" y="9181"/>
                          <a:pt x="0" y="0"/>
                        </a:cubicBezTo>
                        <a:close/>
                      </a:path>
                      <a:path w="4480560" h="27433" stroke="0" extrusionOk="0">
                        <a:moveTo>
                          <a:pt x="0" y="0"/>
                        </a:moveTo>
                        <a:cubicBezTo>
                          <a:pt x="290844" y="5546"/>
                          <a:pt x="318443" y="10543"/>
                          <a:pt x="595274" y="0"/>
                        </a:cubicBezTo>
                        <a:cubicBezTo>
                          <a:pt x="864312" y="-12705"/>
                          <a:pt x="1007949" y="-7019"/>
                          <a:pt x="1100938" y="0"/>
                        </a:cubicBezTo>
                        <a:cubicBezTo>
                          <a:pt x="1228622" y="-5711"/>
                          <a:pt x="1565019" y="-53078"/>
                          <a:pt x="1830629" y="0"/>
                        </a:cubicBezTo>
                        <a:cubicBezTo>
                          <a:pt x="2065771" y="46234"/>
                          <a:pt x="2181640" y="15415"/>
                          <a:pt x="2425903" y="0"/>
                        </a:cubicBezTo>
                        <a:cubicBezTo>
                          <a:pt x="2660680" y="-16320"/>
                          <a:pt x="2791484" y="12693"/>
                          <a:pt x="3021178" y="0"/>
                        </a:cubicBezTo>
                        <a:cubicBezTo>
                          <a:pt x="3275119" y="-4750"/>
                          <a:pt x="3480943" y="2521"/>
                          <a:pt x="3750869" y="0"/>
                        </a:cubicBezTo>
                        <a:cubicBezTo>
                          <a:pt x="4005211" y="16055"/>
                          <a:pt x="4302144" y="-2969"/>
                          <a:pt x="4480560" y="0"/>
                        </a:cubicBezTo>
                        <a:cubicBezTo>
                          <a:pt x="4481201" y="7751"/>
                          <a:pt x="4482043" y="19093"/>
                          <a:pt x="4480560" y="27433"/>
                        </a:cubicBezTo>
                        <a:cubicBezTo>
                          <a:pt x="4276330" y="2553"/>
                          <a:pt x="4210599" y="35396"/>
                          <a:pt x="3930091" y="27433"/>
                        </a:cubicBezTo>
                        <a:cubicBezTo>
                          <a:pt x="3666932" y="-1758"/>
                          <a:pt x="3493645" y="28521"/>
                          <a:pt x="3290011" y="27433"/>
                        </a:cubicBezTo>
                        <a:cubicBezTo>
                          <a:pt x="3137078" y="-27316"/>
                          <a:pt x="2894690" y="-4231"/>
                          <a:pt x="2649931" y="27433"/>
                        </a:cubicBezTo>
                        <a:cubicBezTo>
                          <a:pt x="2413020" y="35010"/>
                          <a:pt x="2225991" y="3157"/>
                          <a:pt x="2054657" y="27433"/>
                        </a:cubicBezTo>
                        <a:cubicBezTo>
                          <a:pt x="1886877" y="51258"/>
                          <a:pt x="1548763" y="59107"/>
                          <a:pt x="1324966" y="27433"/>
                        </a:cubicBezTo>
                        <a:cubicBezTo>
                          <a:pt x="1041426" y="15462"/>
                          <a:pt x="786933" y="-3718"/>
                          <a:pt x="595274" y="27433"/>
                        </a:cubicBezTo>
                        <a:cubicBezTo>
                          <a:pt x="371762" y="46415"/>
                          <a:pt x="168490" y="36771"/>
                          <a:pt x="0" y="27433"/>
                        </a:cubicBezTo>
                        <a:cubicBezTo>
                          <a:pt x="-736" y="17315"/>
                          <a:pt x="432" y="6508"/>
                          <a:pt x="0" y="0"/>
                        </a:cubicBezTo>
                        <a:close/>
                      </a:path>
                      <a:path w="4480560" h="27433" fill="none" stroke="0" extrusionOk="0">
                        <a:moveTo>
                          <a:pt x="0" y="0"/>
                        </a:moveTo>
                        <a:cubicBezTo>
                          <a:pt x="254633" y="596"/>
                          <a:pt x="318854" y="8353"/>
                          <a:pt x="595274" y="0"/>
                        </a:cubicBezTo>
                        <a:cubicBezTo>
                          <a:pt x="857042" y="-2504"/>
                          <a:pt x="863005" y="-13328"/>
                          <a:pt x="1100938" y="0"/>
                        </a:cubicBezTo>
                        <a:cubicBezTo>
                          <a:pt x="1328082" y="23105"/>
                          <a:pt x="1427993" y="-5576"/>
                          <a:pt x="1651406" y="0"/>
                        </a:cubicBezTo>
                        <a:cubicBezTo>
                          <a:pt x="1861310" y="20479"/>
                          <a:pt x="2199002" y="36173"/>
                          <a:pt x="2336292" y="0"/>
                        </a:cubicBezTo>
                        <a:cubicBezTo>
                          <a:pt x="2550902" y="-17721"/>
                          <a:pt x="2735044" y="-1600"/>
                          <a:pt x="2931566" y="0"/>
                        </a:cubicBezTo>
                        <a:cubicBezTo>
                          <a:pt x="3109081" y="-33274"/>
                          <a:pt x="3310374" y="39503"/>
                          <a:pt x="3482035" y="0"/>
                        </a:cubicBezTo>
                        <a:cubicBezTo>
                          <a:pt x="3630968" y="-117347"/>
                          <a:pt x="3975789" y="30357"/>
                          <a:pt x="4480560" y="0"/>
                        </a:cubicBezTo>
                        <a:cubicBezTo>
                          <a:pt x="4479877" y="8467"/>
                          <a:pt x="4480336" y="21573"/>
                          <a:pt x="4480560" y="27433"/>
                        </a:cubicBezTo>
                        <a:cubicBezTo>
                          <a:pt x="4299745" y="21741"/>
                          <a:pt x="4055484" y="67941"/>
                          <a:pt x="3840480" y="27433"/>
                        </a:cubicBezTo>
                        <a:cubicBezTo>
                          <a:pt x="3665362" y="28120"/>
                          <a:pt x="3548412" y="20248"/>
                          <a:pt x="3290011" y="27433"/>
                        </a:cubicBezTo>
                        <a:cubicBezTo>
                          <a:pt x="3036901" y="49796"/>
                          <a:pt x="2861489" y="56107"/>
                          <a:pt x="2560320" y="27433"/>
                        </a:cubicBezTo>
                        <a:cubicBezTo>
                          <a:pt x="2307866" y="21685"/>
                          <a:pt x="2152544" y="-8222"/>
                          <a:pt x="1965046" y="27433"/>
                        </a:cubicBezTo>
                        <a:cubicBezTo>
                          <a:pt x="1778601" y="39661"/>
                          <a:pt x="1672011" y="37557"/>
                          <a:pt x="1459382" y="27433"/>
                        </a:cubicBezTo>
                        <a:cubicBezTo>
                          <a:pt x="1212351" y="3860"/>
                          <a:pt x="906131" y="26576"/>
                          <a:pt x="774497" y="27433"/>
                        </a:cubicBezTo>
                        <a:cubicBezTo>
                          <a:pt x="636656" y="-33362"/>
                          <a:pt x="332013" y="15220"/>
                          <a:pt x="0" y="27433"/>
                        </a:cubicBezTo>
                        <a:cubicBezTo>
                          <a:pt x="-1508" y="15815"/>
                          <a:pt x="-177" y="814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8023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4/11/2020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93411029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38" r:id="rId6"/>
    <p:sldLayoutId id="2147483734" r:id="rId7"/>
    <p:sldLayoutId id="2147483735" r:id="rId8"/>
    <p:sldLayoutId id="2147483736" r:id="rId9"/>
    <p:sldLayoutId id="2147483737" r:id="rId10"/>
    <p:sldLayoutId id="2147483739" r:id="rId11"/>
  </p:sldLayoutIdLst>
  <p:txStyles>
    <p:titleStyle>
      <a:lvl1pPr algn="l" defTabSz="914411"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3" indent="-228603" algn="l" defTabSz="914411"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8" indent="-228603" algn="l" defTabSz="914411"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14" indent="-228603" algn="l" defTabSz="914411"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20" indent="-228603" algn="l" defTabSz="914411"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26" indent="-228603" algn="l" defTabSz="914411"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DEE861-734E-4DD9-9722-EA9EC0BE072B}"/>
              </a:ext>
            </a:extLst>
          </p:cNvPr>
          <p:cNvSpPr>
            <a:spLocks noGrp="1"/>
          </p:cNvSpPr>
          <p:nvPr>
            <p:ph type="ctrTitle"/>
          </p:nvPr>
        </p:nvSpPr>
        <p:spPr>
          <a:xfrm>
            <a:off x="4654296" y="640080"/>
            <a:ext cx="6894576" cy="3566160"/>
          </a:xfrm>
        </p:spPr>
        <p:txBody>
          <a:bodyPr anchor="b">
            <a:normAutofit/>
          </a:bodyPr>
          <a:lstStyle/>
          <a:p>
            <a:r>
              <a:rPr lang="en-IN" dirty="0"/>
              <a:t>Natura.IO</a:t>
            </a:r>
          </a:p>
        </p:txBody>
      </p:sp>
      <p:pic>
        <p:nvPicPr>
          <p:cNvPr id="4" name="Picture 3">
            <a:extLst>
              <a:ext uri="{FF2B5EF4-FFF2-40B4-BE49-F238E27FC236}">
                <a16:creationId xmlns:a16="http://schemas.microsoft.com/office/drawing/2014/main" id="{D89F1EFD-C06D-4E42-A10B-287AF68EE399}"/>
              </a:ext>
            </a:extLst>
          </p:cNvPr>
          <p:cNvPicPr>
            <a:picLocks noChangeAspect="1"/>
          </p:cNvPicPr>
          <p:nvPr/>
        </p:nvPicPr>
        <p:blipFill rotWithShape="1">
          <a:blip r:embed="rId2"/>
          <a:srcRect l="3785" r="70085" b="1"/>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641"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25AECF"/>
          </a:solidFill>
          <a:ln w="38100" cap="rnd">
            <a:solidFill>
              <a:srgbClr val="25AECF"/>
            </a:solidFill>
            <a:round/>
            <a:extLst>
              <a:ext uri="{C807C97D-BFC1-408E-A445-0C87EB9F89A2}">
                <ask:lineSketchStyleProps xmlns:ask="http://schemas.microsoft.com/office/drawing/2018/sketchyshapes" sd="1219033472">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 name="connsiteX0" fmla="*/ 0 w 4243589"/>
                      <a:gd name="connsiteY0" fmla="*/ 0 h 27432"/>
                      <a:gd name="connsiteX1" fmla="*/ 563791 w 4243589"/>
                      <a:gd name="connsiteY1" fmla="*/ 0 h 27432"/>
                      <a:gd name="connsiteX2" fmla="*/ 1042710 w 4243589"/>
                      <a:gd name="connsiteY2" fmla="*/ 0 h 27432"/>
                      <a:gd name="connsiteX3" fmla="*/ 1733809 w 4243589"/>
                      <a:gd name="connsiteY3" fmla="*/ 0 h 27432"/>
                      <a:gd name="connsiteX4" fmla="*/ 2297600 w 4243589"/>
                      <a:gd name="connsiteY4" fmla="*/ 0 h 27432"/>
                      <a:gd name="connsiteX5" fmla="*/ 2861391 w 4243589"/>
                      <a:gd name="connsiteY5" fmla="*/ 0 h 27432"/>
                      <a:gd name="connsiteX6" fmla="*/ 3552490 w 4243589"/>
                      <a:gd name="connsiteY6" fmla="*/ 0 h 27432"/>
                      <a:gd name="connsiteX7" fmla="*/ 4243589 w 4243589"/>
                      <a:gd name="connsiteY7" fmla="*/ 0 h 27432"/>
                      <a:gd name="connsiteX8" fmla="*/ 4243589 w 4243589"/>
                      <a:gd name="connsiteY8" fmla="*/ 27432 h 27432"/>
                      <a:gd name="connsiteX9" fmla="*/ 3722234 w 4243589"/>
                      <a:gd name="connsiteY9" fmla="*/ 27432 h 27432"/>
                      <a:gd name="connsiteX10" fmla="*/ 3116007 w 4243589"/>
                      <a:gd name="connsiteY10" fmla="*/ 27432 h 27432"/>
                      <a:gd name="connsiteX11" fmla="*/ 2509780 w 4243589"/>
                      <a:gd name="connsiteY11" fmla="*/ 27432 h 27432"/>
                      <a:gd name="connsiteX12" fmla="*/ 1945989 w 4243589"/>
                      <a:gd name="connsiteY12" fmla="*/ 27432 h 27432"/>
                      <a:gd name="connsiteX13" fmla="*/ 1254890 w 4243589"/>
                      <a:gd name="connsiteY13" fmla="*/ 27432 h 27432"/>
                      <a:gd name="connsiteX14" fmla="*/ 563791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5810" y="20981"/>
                          <a:pt x="398886" y="-17697"/>
                          <a:pt x="563791" y="0"/>
                        </a:cubicBezTo>
                        <a:cubicBezTo>
                          <a:pt x="733057" y="30669"/>
                          <a:pt x="892815" y="-4840"/>
                          <a:pt x="1042710" y="0"/>
                        </a:cubicBezTo>
                        <a:cubicBezTo>
                          <a:pt x="1191420" y="28610"/>
                          <a:pt x="1323570" y="-3741"/>
                          <a:pt x="1564066" y="0"/>
                        </a:cubicBezTo>
                        <a:cubicBezTo>
                          <a:pt x="1774096" y="5222"/>
                          <a:pt x="1901043" y="24509"/>
                          <a:pt x="2212729" y="0"/>
                        </a:cubicBezTo>
                        <a:cubicBezTo>
                          <a:pt x="2513476" y="-25034"/>
                          <a:pt x="2514785" y="-26717"/>
                          <a:pt x="2776520" y="0"/>
                        </a:cubicBezTo>
                        <a:cubicBezTo>
                          <a:pt x="3028238" y="46961"/>
                          <a:pt x="3165558" y="584"/>
                          <a:pt x="3297875" y="0"/>
                        </a:cubicBezTo>
                        <a:cubicBezTo>
                          <a:pt x="3442261" y="-10195"/>
                          <a:pt x="4011204" y="-62373"/>
                          <a:pt x="4243589" y="0"/>
                        </a:cubicBezTo>
                        <a:cubicBezTo>
                          <a:pt x="4242777" y="8405"/>
                          <a:pt x="4242001" y="21756"/>
                          <a:pt x="4243589" y="27432"/>
                        </a:cubicBezTo>
                        <a:cubicBezTo>
                          <a:pt x="4109466" y="17148"/>
                          <a:pt x="3915081" y="-29826"/>
                          <a:pt x="3637362" y="27432"/>
                        </a:cubicBezTo>
                        <a:cubicBezTo>
                          <a:pt x="3354304" y="38168"/>
                          <a:pt x="3259898" y="26347"/>
                          <a:pt x="3116007" y="27432"/>
                        </a:cubicBezTo>
                        <a:cubicBezTo>
                          <a:pt x="2949637" y="8343"/>
                          <a:pt x="2625555" y="32779"/>
                          <a:pt x="2424908" y="27432"/>
                        </a:cubicBezTo>
                        <a:cubicBezTo>
                          <a:pt x="2203818" y="31297"/>
                          <a:pt x="2094998" y="23473"/>
                          <a:pt x="1861117" y="27432"/>
                        </a:cubicBezTo>
                        <a:cubicBezTo>
                          <a:pt x="1647658" y="46853"/>
                          <a:pt x="1499035" y="21042"/>
                          <a:pt x="1382198" y="27432"/>
                        </a:cubicBezTo>
                        <a:cubicBezTo>
                          <a:pt x="1297441" y="56771"/>
                          <a:pt x="1036114" y="7091"/>
                          <a:pt x="733535" y="27432"/>
                        </a:cubicBezTo>
                        <a:cubicBezTo>
                          <a:pt x="433191" y="17735"/>
                          <a:pt x="355887" y="5944"/>
                          <a:pt x="0" y="27432"/>
                        </a:cubicBezTo>
                        <a:cubicBezTo>
                          <a:pt x="-476" y="15539"/>
                          <a:pt x="-411" y="9181"/>
                          <a:pt x="0" y="0"/>
                        </a:cubicBezTo>
                        <a:close/>
                      </a:path>
                      <a:path w="4243589" h="27432" stroke="0" extrusionOk="0">
                        <a:moveTo>
                          <a:pt x="0" y="0"/>
                        </a:moveTo>
                        <a:cubicBezTo>
                          <a:pt x="151143" y="39936"/>
                          <a:pt x="304017" y="-10420"/>
                          <a:pt x="563791" y="0"/>
                        </a:cubicBezTo>
                        <a:cubicBezTo>
                          <a:pt x="813249" y="539"/>
                          <a:pt x="841506" y="9454"/>
                          <a:pt x="1042710" y="0"/>
                        </a:cubicBezTo>
                        <a:cubicBezTo>
                          <a:pt x="1267965" y="-29665"/>
                          <a:pt x="1570418" y="-61038"/>
                          <a:pt x="1733809" y="0"/>
                        </a:cubicBezTo>
                        <a:cubicBezTo>
                          <a:pt x="1874287" y="31139"/>
                          <a:pt x="2053554" y="17058"/>
                          <a:pt x="2297600" y="0"/>
                        </a:cubicBezTo>
                        <a:cubicBezTo>
                          <a:pt x="2538606" y="-10297"/>
                          <a:pt x="2714551" y="-39338"/>
                          <a:pt x="2861391" y="0"/>
                        </a:cubicBezTo>
                        <a:cubicBezTo>
                          <a:pt x="3026919" y="28587"/>
                          <a:pt x="3412894" y="29126"/>
                          <a:pt x="3552490" y="0"/>
                        </a:cubicBezTo>
                        <a:cubicBezTo>
                          <a:pt x="3686081" y="-14849"/>
                          <a:pt x="3949661" y="-63071"/>
                          <a:pt x="4243589" y="0"/>
                        </a:cubicBezTo>
                        <a:cubicBezTo>
                          <a:pt x="4244093" y="9145"/>
                          <a:pt x="4245348" y="18278"/>
                          <a:pt x="4243589" y="27432"/>
                        </a:cubicBezTo>
                        <a:cubicBezTo>
                          <a:pt x="4086617" y="11324"/>
                          <a:pt x="3946386" y="30245"/>
                          <a:pt x="3722234" y="27432"/>
                        </a:cubicBezTo>
                        <a:cubicBezTo>
                          <a:pt x="3527135" y="-8703"/>
                          <a:pt x="3279168" y="54419"/>
                          <a:pt x="3116007" y="27432"/>
                        </a:cubicBezTo>
                        <a:cubicBezTo>
                          <a:pt x="2973085" y="-42753"/>
                          <a:pt x="2755006" y="-7918"/>
                          <a:pt x="2509780" y="27432"/>
                        </a:cubicBezTo>
                        <a:cubicBezTo>
                          <a:pt x="2274221" y="27759"/>
                          <a:pt x="2060386" y="46729"/>
                          <a:pt x="1945989" y="27432"/>
                        </a:cubicBezTo>
                        <a:cubicBezTo>
                          <a:pt x="1841378" y="14504"/>
                          <a:pt x="1377651" y="30057"/>
                          <a:pt x="1254890" y="27432"/>
                        </a:cubicBezTo>
                        <a:cubicBezTo>
                          <a:pt x="1070932" y="44161"/>
                          <a:pt x="837558" y="21232"/>
                          <a:pt x="563791" y="27432"/>
                        </a:cubicBezTo>
                        <a:cubicBezTo>
                          <a:pt x="262927" y="23954"/>
                          <a:pt x="131332" y="37978"/>
                          <a:pt x="0" y="27432"/>
                        </a:cubicBezTo>
                        <a:cubicBezTo>
                          <a:pt x="-736" y="17315"/>
                          <a:pt x="432" y="6508"/>
                          <a:pt x="0" y="0"/>
                        </a:cubicBezTo>
                        <a:close/>
                      </a:path>
                      <a:path w="4243589" h="27432" fill="none" stroke="0" extrusionOk="0">
                        <a:moveTo>
                          <a:pt x="0" y="0"/>
                        </a:moveTo>
                        <a:cubicBezTo>
                          <a:pt x="143706" y="-24070"/>
                          <a:pt x="370953" y="-2854"/>
                          <a:pt x="563791" y="0"/>
                        </a:cubicBezTo>
                        <a:cubicBezTo>
                          <a:pt x="754576" y="7064"/>
                          <a:pt x="895371" y="-5198"/>
                          <a:pt x="1042710" y="0"/>
                        </a:cubicBezTo>
                        <a:cubicBezTo>
                          <a:pt x="1174003" y="11148"/>
                          <a:pt x="1351530" y="8088"/>
                          <a:pt x="1564066" y="0"/>
                        </a:cubicBezTo>
                        <a:cubicBezTo>
                          <a:pt x="1755407" y="12600"/>
                          <a:pt x="1941012" y="38950"/>
                          <a:pt x="2212729" y="0"/>
                        </a:cubicBezTo>
                        <a:cubicBezTo>
                          <a:pt x="2513544" y="-25113"/>
                          <a:pt x="2515180" y="-27658"/>
                          <a:pt x="2776520" y="0"/>
                        </a:cubicBezTo>
                        <a:cubicBezTo>
                          <a:pt x="3030391" y="25935"/>
                          <a:pt x="3168038" y="28221"/>
                          <a:pt x="3297875" y="0"/>
                        </a:cubicBezTo>
                        <a:cubicBezTo>
                          <a:pt x="3412066" y="-64975"/>
                          <a:pt x="3985860" y="-4208"/>
                          <a:pt x="4243589" y="0"/>
                        </a:cubicBezTo>
                        <a:cubicBezTo>
                          <a:pt x="4243032" y="8537"/>
                          <a:pt x="4244511" y="21849"/>
                          <a:pt x="4243589" y="27432"/>
                        </a:cubicBezTo>
                        <a:cubicBezTo>
                          <a:pt x="4072158" y="-309"/>
                          <a:pt x="3960368" y="37416"/>
                          <a:pt x="3637362" y="27432"/>
                        </a:cubicBezTo>
                        <a:cubicBezTo>
                          <a:pt x="3358910" y="62085"/>
                          <a:pt x="3255504" y="46768"/>
                          <a:pt x="3116007" y="27432"/>
                        </a:cubicBezTo>
                        <a:cubicBezTo>
                          <a:pt x="3002835" y="57969"/>
                          <a:pt x="2624892" y="43730"/>
                          <a:pt x="2424908" y="27432"/>
                        </a:cubicBezTo>
                        <a:cubicBezTo>
                          <a:pt x="2240994" y="6861"/>
                          <a:pt x="2094743" y="-25079"/>
                          <a:pt x="1861117" y="27432"/>
                        </a:cubicBezTo>
                        <a:cubicBezTo>
                          <a:pt x="1629201" y="50353"/>
                          <a:pt x="1484140" y="-4358"/>
                          <a:pt x="1382198" y="27432"/>
                        </a:cubicBezTo>
                        <a:cubicBezTo>
                          <a:pt x="1211704" y="43024"/>
                          <a:pt x="1030972" y="8006"/>
                          <a:pt x="733535" y="27432"/>
                        </a:cubicBezTo>
                        <a:cubicBezTo>
                          <a:pt x="421844" y="14473"/>
                          <a:pt x="334544" y="-5295"/>
                          <a:pt x="0" y="27432"/>
                        </a:cubicBezTo>
                        <a:cubicBezTo>
                          <a:pt x="-1508" y="15815"/>
                          <a:pt x="-177" y="814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7548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120A8-F077-41B5-B1E5-C3F7DD1A6226}"/>
              </a:ext>
            </a:extLst>
          </p:cNvPr>
          <p:cNvSpPr>
            <a:spLocks noGrp="1"/>
          </p:cNvSpPr>
          <p:nvPr>
            <p:ph type="title"/>
          </p:nvPr>
        </p:nvSpPr>
        <p:spPr/>
        <p:txBody>
          <a:bodyPr/>
          <a:lstStyle/>
          <a:p>
            <a:r>
              <a:rPr lang="en-IN" dirty="0"/>
              <a:t>3.1 Conceptual System Diagram</a:t>
            </a:r>
          </a:p>
        </p:txBody>
      </p:sp>
      <p:pic>
        <p:nvPicPr>
          <p:cNvPr id="4" name="Content Placeholder 3">
            <a:extLst>
              <a:ext uri="{FF2B5EF4-FFF2-40B4-BE49-F238E27FC236}">
                <a16:creationId xmlns:a16="http://schemas.microsoft.com/office/drawing/2014/main" id="{89F151F4-84F3-4B0F-8463-E6DE89FD5D6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7188" y="2467429"/>
            <a:ext cx="8937625" cy="3664744"/>
          </a:xfrm>
          <a:prstGeom prst="rect">
            <a:avLst/>
          </a:prstGeom>
          <a:noFill/>
          <a:ln>
            <a:noFill/>
          </a:ln>
        </p:spPr>
      </p:pic>
    </p:spTree>
    <p:extLst>
      <p:ext uri="{BB962C8B-B14F-4D97-AF65-F5344CB8AC3E}">
        <p14:creationId xmlns:p14="http://schemas.microsoft.com/office/powerpoint/2010/main" val="2384667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464B-C3D3-47A0-9266-1CF3FCDA63D7}"/>
              </a:ext>
            </a:extLst>
          </p:cNvPr>
          <p:cNvSpPr>
            <a:spLocks noGrp="1"/>
          </p:cNvSpPr>
          <p:nvPr>
            <p:ph type="title"/>
          </p:nvPr>
        </p:nvSpPr>
        <p:spPr/>
        <p:txBody>
          <a:bodyPr/>
          <a:lstStyle/>
          <a:p>
            <a:r>
              <a:rPr lang="en-IN" dirty="0"/>
              <a:t>3.2 Flowchart</a:t>
            </a:r>
          </a:p>
        </p:txBody>
      </p:sp>
      <p:pic>
        <p:nvPicPr>
          <p:cNvPr id="4" name="Content Placeholder 3">
            <a:extLst>
              <a:ext uri="{FF2B5EF4-FFF2-40B4-BE49-F238E27FC236}">
                <a16:creationId xmlns:a16="http://schemas.microsoft.com/office/drawing/2014/main" id="{1FD68BBD-CFFD-408E-9F08-240A33BED5F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16200000">
            <a:off x="3740877" y="-1083400"/>
            <a:ext cx="4710250" cy="10515599"/>
          </a:xfrm>
          <a:prstGeom prst="rect">
            <a:avLst/>
          </a:prstGeom>
          <a:noFill/>
          <a:ln>
            <a:noFill/>
          </a:ln>
        </p:spPr>
      </p:pic>
    </p:spTree>
    <p:extLst>
      <p:ext uri="{BB962C8B-B14F-4D97-AF65-F5344CB8AC3E}">
        <p14:creationId xmlns:p14="http://schemas.microsoft.com/office/powerpoint/2010/main" val="77243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3D70D-1AE9-45B1-8152-A9F8FC97A40F}"/>
              </a:ext>
            </a:extLst>
          </p:cNvPr>
          <p:cNvSpPr>
            <a:spLocks noGrp="1"/>
          </p:cNvSpPr>
          <p:nvPr>
            <p:ph type="title"/>
          </p:nvPr>
        </p:nvSpPr>
        <p:spPr/>
        <p:txBody>
          <a:bodyPr>
            <a:normAutofit/>
          </a:bodyPr>
          <a:lstStyle/>
          <a:p>
            <a:r>
              <a:rPr lang="en-IN" dirty="0"/>
              <a:t>4. Gameplay</a:t>
            </a:r>
          </a:p>
        </p:txBody>
      </p:sp>
    </p:spTree>
    <p:extLst>
      <p:ext uri="{BB962C8B-B14F-4D97-AF65-F5344CB8AC3E}">
        <p14:creationId xmlns:p14="http://schemas.microsoft.com/office/powerpoint/2010/main" val="3380567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0CD40-F7EF-40C7-9184-20DFC5B47320}"/>
              </a:ext>
            </a:extLst>
          </p:cNvPr>
          <p:cNvSpPr>
            <a:spLocks noGrp="1"/>
          </p:cNvSpPr>
          <p:nvPr>
            <p:ph type="title"/>
          </p:nvPr>
        </p:nvSpPr>
        <p:spPr/>
        <p:txBody>
          <a:bodyPr/>
          <a:lstStyle/>
          <a:p>
            <a:r>
              <a:rPr lang="en-IN" dirty="0"/>
              <a:t>4.1 Player’s Input</a:t>
            </a:r>
          </a:p>
        </p:txBody>
      </p:sp>
      <p:pic>
        <p:nvPicPr>
          <p:cNvPr id="4" name="Content Placeholder 3">
            <a:extLst>
              <a:ext uri="{FF2B5EF4-FFF2-40B4-BE49-F238E27FC236}">
                <a16:creationId xmlns:a16="http://schemas.microsoft.com/office/drawing/2014/main" id="{031155E1-3B8E-44F0-815F-8C1BCA61EAE9}"/>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27787" r="58225"/>
          <a:stretch/>
        </p:blipFill>
        <p:spPr bwMode="auto">
          <a:xfrm>
            <a:off x="2564134" y="1847850"/>
            <a:ext cx="7063731" cy="48720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4149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EA5E-5087-4ADD-A8AD-AF89A09C2F35}"/>
              </a:ext>
            </a:extLst>
          </p:cNvPr>
          <p:cNvSpPr>
            <a:spLocks noGrp="1"/>
          </p:cNvSpPr>
          <p:nvPr>
            <p:ph type="title"/>
          </p:nvPr>
        </p:nvSpPr>
        <p:spPr/>
        <p:txBody>
          <a:bodyPr/>
          <a:lstStyle/>
          <a:p>
            <a:r>
              <a:rPr lang="en-IN" dirty="0"/>
              <a:t>4.2 Game’s Response</a:t>
            </a:r>
          </a:p>
        </p:txBody>
      </p:sp>
      <p:pic>
        <p:nvPicPr>
          <p:cNvPr id="4" name="Content Placeholder 3">
            <a:extLst>
              <a:ext uri="{FF2B5EF4-FFF2-40B4-BE49-F238E27FC236}">
                <a16:creationId xmlns:a16="http://schemas.microsoft.com/office/drawing/2014/main" id="{BAA267D6-C37C-4D3F-989C-D926E9143CF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05554" y="2000250"/>
            <a:ext cx="7980891" cy="4610100"/>
          </a:xfrm>
          <a:prstGeom prst="rect">
            <a:avLst/>
          </a:prstGeom>
        </p:spPr>
      </p:pic>
    </p:spTree>
    <p:extLst>
      <p:ext uri="{BB962C8B-B14F-4D97-AF65-F5344CB8AC3E}">
        <p14:creationId xmlns:p14="http://schemas.microsoft.com/office/powerpoint/2010/main" val="2782259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07A8-66DC-42FC-A36F-9A00B1C669E5}"/>
              </a:ext>
            </a:extLst>
          </p:cNvPr>
          <p:cNvSpPr>
            <a:spLocks noGrp="1"/>
          </p:cNvSpPr>
          <p:nvPr>
            <p:ph type="title"/>
          </p:nvPr>
        </p:nvSpPr>
        <p:spPr/>
        <p:txBody>
          <a:bodyPr/>
          <a:lstStyle/>
          <a:p>
            <a:r>
              <a:rPr lang="en-IN" dirty="0"/>
              <a:t>4.3 Winner’s Screen</a:t>
            </a:r>
          </a:p>
        </p:txBody>
      </p:sp>
      <p:pic>
        <p:nvPicPr>
          <p:cNvPr id="4" name="Content Placeholder 3">
            <a:extLst>
              <a:ext uri="{FF2B5EF4-FFF2-40B4-BE49-F238E27FC236}">
                <a16:creationId xmlns:a16="http://schemas.microsoft.com/office/drawing/2014/main" id="{A2A7BC03-2FFB-4828-AB5A-65A567D81B73}"/>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36921" r="42132"/>
          <a:stretch/>
        </p:blipFill>
        <p:spPr bwMode="auto">
          <a:xfrm>
            <a:off x="1875941" y="1895475"/>
            <a:ext cx="8440117" cy="49625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03605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3D70D-1AE9-45B1-8152-A9F8FC97A40F}"/>
              </a:ext>
            </a:extLst>
          </p:cNvPr>
          <p:cNvSpPr>
            <a:spLocks noGrp="1"/>
          </p:cNvSpPr>
          <p:nvPr>
            <p:ph type="title"/>
          </p:nvPr>
        </p:nvSpPr>
        <p:spPr/>
        <p:txBody>
          <a:bodyPr>
            <a:normAutofit fontScale="90000"/>
          </a:bodyPr>
          <a:lstStyle/>
          <a:p>
            <a:r>
              <a:rPr lang="en-IN" dirty="0"/>
              <a:t>5. Conclusion and Future scope</a:t>
            </a:r>
          </a:p>
        </p:txBody>
      </p:sp>
    </p:spTree>
    <p:extLst>
      <p:ext uri="{BB962C8B-B14F-4D97-AF65-F5344CB8AC3E}">
        <p14:creationId xmlns:p14="http://schemas.microsoft.com/office/powerpoint/2010/main" val="3081880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3BD5-CE72-4E65-8E71-207188440E38}"/>
              </a:ext>
            </a:extLst>
          </p:cNvPr>
          <p:cNvSpPr>
            <a:spLocks noGrp="1"/>
          </p:cNvSpPr>
          <p:nvPr>
            <p:ph type="title"/>
          </p:nvPr>
        </p:nvSpPr>
        <p:spPr/>
        <p:txBody>
          <a:bodyPr/>
          <a:lstStyle/>
          <a:p>
            <a:r>
              <a:rPr lang="en-IN" dirty="0"/>
              <a:t>5.1. Conclusion</a:t>
            </a:r>
          </a:p>
        </p:txBody>
      </p:sp>
      <p:sp>
        <p:nvSpPr>
          <p:cNvPr id="3" name="Content Placeholder 2">
            <a:extLst>
              <a:ext uri="{FF2B5EF4-FFF2-40B4-BE49-F238E27FC236}">
                <a16:creationId xmlns:a16="http://schemas.microsoft.com/office/drawing/2014/main" id="{A8CC6EF8-E817-4220-87EE-1CA53B7A66EF}"/>
              </a:ext>
            </a:extLst>
          </p:cNvPr>
          <p:cNvSpPr>
            <a:spLocks noGrp="1"/>
          </p:cNvSpPr>
          <p:nvPr>
            <p:ph idx="1"/>
          </p:nvPr>
        </p:nvSpPr>
        <p:spPr/>
        <p:txBody>
          <a:bodyPr>
            <a:normAutofit/>
          </a:bodyPr>
          <a:lstStyle/>
          <a:p>
            <a:pPr algn="just">
              <a:lnSpc>
                <a:spcPct val="100000"/>
              </a:lnSpc>
            </a:pPr>
            <a:r>
              <a:rPr lang="en-IN" sz="2200" b="1" dirty="0">
                <a:latin typeface="Andalus" panose="02020603050405020304" pitchFamily="18" charset="-78"/>
                <a:cs typeface="Andalus" panose="02020603050405020304" pitchFamily="18" charset="-78"/>
              </a:rPr>
              <a:t>Natura.IO attempts to increase the involvement of the player in the gameplay by controlling the game via natural language.</a:t>
            </a:r>
          </a:p>
        </p:txBody>
      </p:sp>
    </p:spTree>
    <p:extLst>
      <p:ext uri="{BB962C8B-B14F-4D97-AF65-F5344CB8AC3E}">
        <p14:creationId xmlns:p14="http://schemas.microsoft.com/office/powerpoint/2010/main" val="3400778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8E48-1067-40A0-98B9-E3269AF0DA40}"/>
              </a:ext>
            </a:extLst>
          </p:cNvPr>
          <p:cNvSpPr>
            <a:spLocks noGrp="1"/>
          </p:cNvSpPr>
          <p:nvPr>
            <p:ph type="title"/>
          </p:nvPr>
        </p:nvSpPr>
        <p:spPr/>
        <p:txBody>
          <a:bodyPr/>
          <a:lstStyle/>
          <a:p>
            <a:r>
              <a:rPr lang="en-IN" dirty="0"/>
              <a:t>5.2. Future scope</a:t>
            </a:r>
          </a:p>
        </p:txBody>
      </p:sp>
      <p:sp>
        <p:nvSpPr>
          <p:cNvPr id="3" name="Content Placeholder 2">
            <a:extLst>
              <a:ext uri="{FF2B5EF4-FFF2-40B4-BE49-F238E27FC236}">
                <a16:creationId xmlns:a16="http://schemas.microsoft.com/office/drawing/2014/main" id="{AEECB36A-83F9-4FB9-9D18-50B2EB76B1C0}"/>
              </a:ext>
            </a:extLst>
          </p:cNvPr>
          <p:cNvSpPr>
            <a:spLocks noGrp="1"/>
          </p:cNvSpPr>
          <p:nvPr>
            <p:ph idx="1"/>
          </p:nvPr>
        </p:nvSpPr>
        <p:spPr/>
        <p:txBody>
          <a:bodyPr>
            <a:normAutofit/>
          </a:bodyPr>
          <a:lstStyle/>
          <a:p>
            <a:pPr algn="just">
              <a:lnSpc>
                <a:spcPct val="100000"/>
              </a:lnSpc>
            </a:pPr>
            <a:r>
              <a:rPr lang="en-US" sz="2200" b="1" dirty="0">
                <a:latin typeface="Andalus" panose="02020603050405020304" pitchFamily="18" charset="-78"/>
                <a:cs typeface="Andalus" panose="02020603050405020304" pitchFamily="18" charset="-78"/>
              </a:rPr>
              <a:t>Voice controlled natural language game IO system, this will allow the player to shift his whole focus towards the game rather than on the input devices like keyboard, mouse, joystick, etc.</a:t>
            </a:r>
            <a:endParaRPr lang="en-IN" sz="22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834469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3D70D-1AE9-45B1-8152-A9F8FC97A40F}"/>
              </a:ext>
            </a:extLst>
          </p:cNvPr>
          <p:cNvSpPr>
            <a:spLocks noGrp="1"/>
          </p:cNvSpPr>
          <p:nvPr>
            <p:ph type="title"/>
          </p:nvPr>
        </p:nvSpPr>
        <p:spPr/>
        <p:txBody>
          <a:bodyPr>
            <a:normAutofit/>
          </a:bodyPr>
          <a:lstStyle/>
          <a:p>
            <a:r>
              <a:rPr lang="en-IN" dirty="0"/>
              <a:t>6. References</a:t>
            </a:r>
          </a:p>
        </p:txBody>
      </p:sp>
    </p:spTree>
    <p:extLst>
      <p:ext uri="{BB962C8B-B14F-4D97-AF65-F5344CB8AC3E}">
        <p14:creationId xmlns:p14="http://schemas.microsoft.com/office/powerpoint/2010/main" val="282162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B5A9-40C0-46D4-9A75-450920EE82DA}"/>
              </a:ext>
            </a:extLst>
          </p:cNvPr>
          <p:cNvSpPr>
            <a:spLocks noGrp="1"/>
          </p:cNvSpPr>
          <p:nvPr>
            <p:ph type="title"/>
          </p:nvPr>
        </p:nvSpPr>
        <p:spPr/>
        <p:txBody>
          <a:bodyPr/>
          <a:lstStyle/>
          <a:p>
            <a:r>
              <a:rPr lang="en-IN" dirty="0"/>
              <a:t>1. Introduction</a:t>
            </a:r>
          </a:p>
        </p:txBody>
      </p:sp>
    </p:spTree>
    <p:extLst>
      <p:ext uri="{BB962C8B-B14F-4D97-AF65-F5344CB8AC3E}">
        <p14:creationId xmlns:p14="http://schemas.microsoft.com/office/powerpoint/2010/main" val="1414988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513C6C-D571-41E7-8982-0CB86173559A}"/>
              </a:ext>
            </a:extLst>
          </p:cNvPr>
          <p:cNvSpPr txBox="1"/>
          <p:nvPr/>
        </p:nvSpPr>
        <p:spPr>
          <a:xfrm>
            <a:off x="1293180" y="505122"/>
            <a:ext cx="9605639" cy="5847755"/>
          </a:xfrm>
          <a:prstGeom prst="rect">
            <a:avLst/>
          </a:prstGeom>
          <a:solidFill>
            <a:schemeClr val="bg1"/>
          </a:solidFill>
        </p:spPr>
        <p:txBody>
          <a:bodyPr wrap="square" rtlCol="0">
            <a:spAutoFit/>
          </a:bodyPr>
          <a:lstStyle/>
          <a:p>
            <a:pPr marL="400050" indent="-400050" algn="just">
              <a:buFont typeface="+mj-lt"/>
              <a:buAutoNum type="romanUcPeriod"/>
            </a:pPr>
            <a:r>
              <a:rPr lang="en-IN" sz="2200" b="1" dirty="0">
                <a:latin typeface="Andalus" panose="02020603050405020304" pitchFamily="18" charset="-78"/>
                <a:cs typeface="Andalus" panose="02020603050405020304" pitchFamily="18" charset="-78"/>
              </a:rPr>
              <a:t>Zhu, </a:t>
            </a:r>
            <a:r>
              <a:rPr lang="en-IN" sz="2200" b="1" dirty="0" err="1">
                <a:latin typeface="Andalus" panose="02020603050405020304" pitchFamily="18" charset="-78"/>
                <a:cs typeface="Andalus" panose="02020603050405020304" pitchFamily="18" charset="-78"/>
              </a:rPr>
              <a:t>Xiaodan</a:t>
            </a:r>
            <a:r>
              <a:rPr lang="en-IN" sz="2200" b="1" dirty="0">
                <a:latin typeface="Andalus" panose="02020603050405020304" pitchFamily="18" charset="-78"/>
                <a:cs typeface="Andalus" panose="02020603050405020304" pitchFamily="18" charset="-78"/>
              </a:rPr>
              <a:t> &amp; Penn, Gerald. (2006). Utterance-Level Extractive Summarization of Open-Domain Spontaneous Conversations with Rich Features. 793-796. 10.1109/ICME.2006.262600.</a:t>
            </a:r>
          </a:p>
          <a:p>
            <a:pPr marL="400050" indent="-400050" algn="just">
              <a:buFont typeface="+mj-lt"/>
              <a:buAutoNum type="romanUcPeriod"/>
            </a:pPr>
            <a:r>
              <a:rPr lang="en-IN" sz="2200" b="1" dirty="0">
                <a:latin typeface="Andalus" panose="02020603050405020304" pitchFamily="18" charset="-78"/>
                <a:cs typeface="Andalus" panose="02020603050405020304" pitchFamily="18" charset="-78"/>
              </a:rPr>
              <a:t>Joseph, E.: Bot Colony – a Video Game Featuring Intelligent Language-Based Interaction with the Characters (2014). https://www.botcolony.com/doc/BotColony_paper.pdf</a:t>
            </a:r>
          </a:p>
          <a:p>
            <a:pPr marL="400050" indent="-400050" algn="just">
              <a:buFont typeface="+mj-lt"/>
              <a:buAutoNum type="romanUcPeriod"/>
            </a:pPr>
            <a:r>
              <a:rPr lang="en-IN" sz="2200" b="1" dirty="0">
                <a:latin typeface="Andalus" panose="02020603050405020304" pitchFamily="18" charset="-78"/>
                <a:cs typeface="Andalus" panose="02020603050405020304" pitchFamily="18" charset="-78"/>
              </a:rPr>
              <a:t>Jackson, T., </a:t>
            </a:r>
            <a:r>
              <a:rPr lang="en-IN" sz="2200" b="1" dirty="0" err="1">
                <a:latin typeface="Andalus" panose="02020603050405020304" pitchFamily="18" charset="-78"/>
                <a:cs typeface="Andalus" panose="02020603050405020304" pitchFamily="18" charset="-78"/>
              </a:rPr>
              <a:t>Boonthum-Denecke</a:t>
            </a:r>
            <a:r>
              <a:rPr lang="en-IN" sz="2200" b="1" dirty="0">
                <a:latin typeface="Andalus" panose="02020603050405020304" pitchFamily="18" charset="-78"/>
                <a:cs typeface="Andalus" panose="02020603050405020304" pitchFamily="18" charset="-78"/>
              </a:rPr>
              <a:t>, C., &amp; McNamara, D. (2015). Natural language processing and game-based practice in iSTART. Journal of Interactive Learning Research, 26(2), 189-208.</a:t>
            </a:r>
          </a:p>
          <a:p>
            <a:pPr marL="400050" indent="-400050" algn="just">
              <a:buFont typeface="+mj-lt"/>
              <a:buAutoNum type="romanUcPeriod"/>
            </a:pPr>
            <a:r>
              <a:rPr lang="en-IN" sz="2200" b="1" dirty="0">
                <a:latin typeface="Andalus" panose="02020603050405020304" pitchFamily="18" charset="-78"/>
                <a:cs typeface="Andalus" panose="02020603050405020304" pitchFamily="18" charset="-78"/>
              </a:rPr>
              <a:t>Williams, Jason &amp; Kamal, </a:t>
            </a:r>
            <a:r>
              <a:rPr lang="en-IN" sz="2200" b="1" dirty="0" err="1">
                <a:latin typeface="Andalus" panose="02020603050405020304" pitchFamily="18" charset="-78"/>
                <a:cs typeface="Andalus" panose="02020603050405020304" pitchFamily="18" charset="-78"/>
              </a:rPr>
              <a:t>Eslam</a:t>
            </a:r>
            <a:r>
              <a:rPr lang="en-IN" sz="2200" b="1" dirty="0">
                <a:latin typeface="Andalus" panose="02020603050405020304" pitchFamily="18" charset="-78"/>
                <a:cs typeface="Andalus" panose="02020603050405020304" pitchFamily="18" charset="-78"/>
              </a:rPr>
              <a:t> &amp; Ashour, Mokhtar &amp; Amr, Hani &amp; Miller, Jessica &amp; Zweig, Geoff. (2015). Fast and easy language understanding for dialog systems with Microsoft Language Understanding Intelligent Service (LUIS). 159-161. 10.18653/v1/W15-4622.</a:t>
            </a:r>
          </a:p>
          <a:p>
            <a:pPr marL="400050" indent="-400050" algn="just">
              <a:buFont typeface="+mj-lt"/>
              <a:buAutoNum type="romanUcPeriod"/>
            </a:pPr>
            <a:r>
              <a:rPr lang="en-IN" sz="2200" b="1" dirty="0">
                <a:latin typeface="Andalus" panose="02020603050405020304" pitchFamily="18" charset="-78"/>
                <a:cs typeface="Andalus" panose="02020603050405020304" pitchFamily="18" charset="-78"/>
              </a:rPr>
              <a:t>Yuan, </a:t>
            </a:r>
            <a:r>
              <a:rPr lang="en-IN" sz="2200" b="1" dirty="0" err="1">
                <a:latin typeface="Andalus" panose="02020603050405020304" pitchFamily="18" charset="-78"/>
                <a:cs typeface="Andalus" panose="02020603050405020304" pitchFamily="18" charset="-78"/>
              </a:rPr>
              <a:t>XiaoJie</a:t>
            </a:r>
            <a:r>
              <a:rPr lang="en-IN" sz="2200" b="1" dirty="0">
                <a:latin typeface="Andalus" panose="02020603050405020304" pitchFamily="18" charset="-78"/>
                <a:cs typeface="Andalus" panose="02020603050405020304" pitchFamily="18" charset="-78"/>
              </a:rPr>
              <a:t> &amp; Fan, Jing. (2011). Design and implementation of voice controlled Tetris game based on Microsoft SDK. 10.1109/ICMT.2011.6001825.</a:t>
            </a:r>
          </a:p>
          <a:p>
            <a:pPr marL="400050" indent="-400050" algn="just">
              <a:buFont typeface="+mj-lt"/>
              <a:buAutoNum type="romanUcPeriod"/>
            </a:pPr>
            <a:r>
              <a:rPr lang="en-IN" sz="2200" b="1" dirty="0" err="1">
                <a:latin typeface="Andalus" panose="02020603050405020304" pitchFamily="18" charset="-78"/>
                <a:cs typeface="Andalus" panose="02020603050405020304" pitchFamily="18" charset="-78"/>
              </a:rPr>
              <a:t>Vedula</a:t>
            </a:r>
            <a:r>
              <a:rPr lang="en-IN" sz="2200" b="1" dirty="0">
                <a:latin typeface="Andalus" panose="02020603050405020304" pitchFamily="18" charset="-78"/>
                <a:cs typeface="Andalus" panose="02020603050405020304" pitchFamily="18" charset="-78"/>
              </a:rPr>
              <a:t>, </a:t>
            </a:r>
            <a:r>
              <a:rPr lang="en-IN" sz="2200" b="1" dirty="0" err="1">
                <a:latin typeface="Andalus" panose="02020603050405020304" pitchFamily="18" charset="-78"/>
                <a:cs typeface="Andalus" panose="02020603050405020304" pitchFamily="18" charset="-78"/>
              </a:rPr>
              <a:t>Nikhita</a:t>
            </a:r>
            <a:r>
              <a:rPr lang="en-IN" sz="2200" b="1" dirty="0">
                <a:latin typeface="Andalus" panose="02020603050405020304" pitchFamily="18" charset="-78"/>
                <a:cs typeface="Andalus" panose="02020603050405020304" pitchFamily="18" charset="-78"/>
              </a:rPr>
              <a:t> &amp; </a:t>
            </a:r>
            <a:r>
              <a:rPr lang="en-IN" sz="2200" b="1" dirty="0" err="1">
                <a:latin typeface="Andalus" panose="02020603050405020304" pitchFamily="18" charset="-78"/>
                <a:cs typeface="Andalus" panose="02020603050405020304" pitchFamily="18" charset="-78"/>
              </a:rPr>
              <a:t>Lipka</a:t>
            </a:r>
            <a:r>
              <a:rPr lang="en-IN" sz="2200" b="1" dirty="0">
                <a:latin typeface="Andalus" panose="02020603050405020304" pitchFamily="18" charset="-78"/>
                <a:cs typeface="Andalus" panose="02020603050405020304" pitchFamily="18" charset="-78"/>
              </a:rPr>
              <a:t>, </a:t>
            </a:r>
            <a:r>
              <a:rPr lang="en-IN" sz="2200" b="1" dirty="0" err="1">
                <a:latin typeface="Andalus" panose="02020603050405020304" pitchFamily="18" charset="-78"/>
                <a:cs typeface="Andalus" panose="02020603050405020304" pitchFamily="18" charset="-78"/>
              </a:rPr>
              <a:t>Nedim</a:t>
            </a:r>
            <a:r>
              <a:rPr lang="en-IN" sz="2200" b="1" dirty="0">
                <a:latin typeface="Andalus" panose="02020603050405020304" pitchFamily="18" charset="-78"/>
                <a:cs typeface="Andalus" panose="02020603050405020304" pitchFamily="18" charset="-78"/>
              </a:rPr>
              <a:t> &amp; </a:t>
            </a:r>
            <a:r>
              <a:rPr lang="en-IN" sz="2200" b="1" dirty="0" err="1">
                <a:latin typeface="Andalus" panose="02020603050405020304" pitchFamily="18" charset="-78"/>
                <a:cs typeface="Andalus" panose="02020603050405020304" pitchFamily="18" charset="-78"/>
              </a:rPr>
              <a:t>Maneriker</a:t>
            </a:r>
            <a:r>
              <a:rPr lang="en-IN" sz="2200" b="1" dirty="0">
                <a:latin typeface="Andalus" panose="02020603050405020304" pitchFamily="18" charset="-78"/>
                <a:cs typeface="Andalus" panose="02020603050405020304" pitchFamily="18" charset="-78"/>
              </a:rPr>
              <a:t>, Pranav &amp; Parthasarathy, Srinivasan. (2019). Towards Open Intent Discovery for Conversational Text.</a:t>
            </a:r>
          </a:p>
        </p:txBody>
      </p:sp>
    </p:spTree>
    <p:extLst>
      <p:ext uri="{BB962C8B-B14F-4D97-AF65-F5344CB8AC3E}">
        <p14:creationId xmlns:p14="http://schemas.microsoft.com/office/powerpoint/2010/main" val="4274004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58C1B-70EA-4B09-871E-7D6CD3C1FEA6}"/>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139512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60EC-4E77-4663-97BD-99D77C8C9778}"/>
              </a:ext>
            </a:extLst>
          </p:cNvPr>
          <p:cNvSpPr>
            <a:spLocks noGrp="1"/>
          </p:cNvSpPr>
          <p:nvPr>
            <p:ph type="title"/>
          </p:nvPr>
        </p:nvSpPr>
        <p:spPr/>
        <p:txBody>
          <a:bodyPr/>
          <a:lstStyle/>
          <a:p>
            <a:r>
              <a:rPr lang="en-IN" dirty="0"/>
              <a:t>1.1 Problem Definition</a:t>
            </a:r>
          </a:p>
        </p:txBody>
      </p:sp>
      <p:sp>
        <p:nvSpPr>
          <p:cNvPr id="3" name="Content Placeholder 2">
            <a:extLst>
              <a:ext uri="{FF2B5EF4-FFF2-40B4-BE49-F238E27FC236}">
                <a16:creationId xmlns:a16="http://schemas.microsoft.com/office/drawing/2014/main" id="{4391889A-E4EB-4B85-9A49-3CD1B676CE3C}"/>
              </a:ext>
            </a:extLst>
          </p:cNvPr>
          <p:cNvSpPr>
            <a:spLocks noGrp="1"/>
          </p:cNvSpPr>
          <p:nvPr>
            <p:ph idx="1"/>
          </p:nvPr>
        </p:nvSpPr>
        <p:spPr/>
        <p:txBody>
          <a:bodyPr>
            <a:normAutofit fontScale="77500" lnSpcReduction="20000"/>
          </a:bodyPr>
          <a:lstStyle/>
          <a:p>
            <a:pPr algn="just">
              <a:lnSpc>
                <a:spcPct val="120000"/>
              </a:lnSpc>
            </a:pPr>
            <a:r>
              <a:rPr lang="en-US" b="1" dirty="0">
                <a:latin typeface="Andalus" panose="02020603050405020304" pitchFamily="18" charset="-78"/>
                <a:cs typeface="Andalus" panose="02020603050405020304" pitchFamily="18" charset="-78"/>
              </a:rPr>
              <a:t>It is seen many times that video game players face difficulties while trying to portray their input to the gaming system. </a:t>
            </a:r>
          </a:p>
          <a:p>
            <a:pPr algn="just">
              <a:lnSpc>
                <a:spcPct val="120000"/>
              </a:lnSpc>
            </a:pPr>
            <a:r>
              <a:rPr lang="en-US" b="1" dirty="0">
                <a:latin typeface="Andalus" panose="02020603050405020304" pitchFamily="18" charset="-78"/>
                <a:cs typeface="Andalus" panose="02020603050405020304" pitchFamily="18" charset="-78"/>
              </a:rPr>
              <a:t>Sometimes, it is because they are so engrossed in the game that by-mistake they give wrong input. </a:t>
            </a:r>
          </a:p>
          <a:p>
            <a:pPr algn="just">
              <a:lnSpc>
                <a:spcPct val="120000"/>
              </a:lnSpc>
            </a:pPr>
            <a:r>
              <a:rPr lang="en-US" b="1" dirty="0">
                <a:latin typeface="Andalus" panose="02020603050405020304" pitchFamily="18" charset="-78"/>
                <a:cs typeface="Andalus" panose="02020603050405020304" pitchFamily="18" charset="-78"/>
              </a:rPr>
              <a:t>Voice (or Written Text) is a natural interaction medium for Humans. </a:t>
            </a:r>
          </a:p>
          <a:p>
            <a:pPr algn="just">
              <a:lnSpc>
                <a:spcPct val="120000"/>
              </a:lnSpc>
            </a:pPr>
            <a:r>
              <a:rPr lang="en-US" b="1" dirty="0">
                <a:latin typeface="Andalus" panose="02020603050405020304" pitchFamily="18" charset="-78"/>
                <a:cs typeface="Andalus" panose="02020603050405020304" pitchFamily="18" charset="-78"/>
              </a:rPr>
              <a:t>Games capable of processing their I/O based on “Natural Human Talks” present many benefits, especially to the players in the field of Serious Games. </a:t>
            </a:r>
          </a:p>
          <a:p>
            <a:pPr algn="just">
              <a:lnSpc>
                <a:spcPct val="120000"/>
              </a:lnSpc>
            </a:pPr>
            <a:r>
              <a:rPr lang="en-US" b="1" dirty="0">
                <a:latin typeface="Andalus" panose="02020603050405020304" pitchFamily="18" charset="-78"/>
                <a:cs typeface="Andalus" panose="02020603050405020304" pitchFamily="18" charset="-78"/>
              </a:rPr>
              <a:t>The players that will be playing any Serious Game may or may not be an expert gamer. </a:t>
            </a:r>
          </a:p>
          <a:p>
            <a:pPr algn="just">
              <a:lnSpc>
                <a:spcPct val="120000"/>
              </a:lnSpc>
            </a:pPr>
            <a:r>
              <a:rPr lang="en-US" b="1" dirty="0">
                <a:latin typeface="Andalus" panose="02020603050405020304" pitchFamily="18" charset="-78"/>
                <a:cs typeface="Andalus" panose="02020603050405020304" pitchFamily="18" charset="-78"/>
              </a:rPr>
              <a:t>Thus he/she may be more comfortable while interacting using the natural human language.</a:t>
            </a:r>
            <a:endParaRPr lang="en-IN"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89830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14CB4-4311-48DD-9931-009D1E41436F}"/>
              </a:ext>
            </a:extLst>
          </p:cNvPr>
          <p:cNvSpPr>
            <a:spLocks noGrp="1"/>
          </p:cNvSpPr>
          <p:nvPr>
            <p:ph type="title"/>
          </p:nvPr>
        </p:nvSpPr>
        <p:spPr/>
        <p:txBody>
          <a:bodyPr/>
          <a:lstStyle/>
          <a:p>
            <a:r>
              <a:rPr lang="en-IN" dirty="0"/>
              <a:t>1.2 Scope of Project</a:t>
            </a:r>
          </a:p>
        </p:txBody>
      </p:sp>
      <p:sp>
        <p:nvSpPr>
          <p:cNvPr id="3" name="Content Placeholder 2">
            <a:extLst>
              <a:ext uri="{FF2B5EF4-FFF2-40B4-BE49-F238E27FC236}">
                <a16:creationId xmlns:a16="http://schemas.microsoft.com/office/drawing/2014/main" id="{D2454281-C793-4BA9-BDC2-FAD8D2C21092}"/>
              </a:ext>
            </a:extLst>
          </p:cNvPr>
          <p:cNvSpPr>
            <a:spLocks noGrp="1"/>
          </p:cNvSpPr>
          <p:nvPr>
            <p:ph idx="1"/>
          </p:nvPr>
        </p:nvSpPr>
        <p:spPr/>
        <p:txBody>
          <a:bodyPr>
            <a:normAutofit/>
          </a:bodyPr>
          <a:lstStyle/>
          <a:p>
            <a:pPr algn="just">
              <a:lnSpc>
                <a:spcPct val="100000"/>
              </a:lnSpc>
            </a:pPr>
            <a:r>
              <a:rPr lang="en-IN" sz="2200" b="1" dirty="0">
                <a:latin typeface="Andalus" panose="02020603050405020304" pitchFamily="18" charset="-78"/>
                <a:cs typeface="Andalus" panose="02020603050405020304" pitchFamily="18" charset="-78"/>
              </a:rPr>
              <a:t>To develop tool for Natural Language I/O Interaction in Video Games.</a:t>
            </a:r>
          </a:p>
        </p:txBody>
      </p:sp>
    </p:spTree>
    <p:extLst>
      <p:ext uri="{BB962C8B-B14F-4D97-AF65-F5344CB8AC3E}">
        <p14:creationId xmlns:p14="http://schemas.microsoft.com/office/powerpoint/2010/main" val="111238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5295-B0FF-4B17-8313-83343F5BEB69}"/>
              </a:ext>
            </a:extLst>
          </p:cNvPr>
          <p:cNvSpPr>
            <a:spLocks noGrp="1"/>
          </p:cNvSpPr>
          <p:nvPr>
            <p:ph type="title"/>
          </p:nvPr>
        </p:nvSpPr>
        <p:spPr/>
        <p:txBody>
          <a:bodyPr/>
          <a:lstStyle/>
          <a:p>
            <a:r>
              <a:rPr lang="en-US" dirty="0"/>
              <a:t>1.3 Users and their requirements</a:t>
            </a:r>
            <a:endParaRPr lang="en-IN" dirty="0"/>
          </a:p>
        </p:txBody>
      </p:sp>
      <p:sp>
        <p:nvSpPr>
          <p:cNvPr id="3" name="Content Placeholder 2">
            <a:extLst>
              <a:ext uri="{FF2B5EF4-FFF2-40B4-BE49-F238E27FC236}">
                <a16:creationId xmlns:a16="http://schemas.microsoft.com/office/drawing/2014/main" id="{ED272271-2EC8-420B-BC5E-FFB10B5C73CD}"/>
              </a:ext>
            </a:extLst>
          </p:cNvPr>
          <p:cNvSpPr>
            <a:spLocks noGrp="1"/>
          </p:cNvSpPr>
          <p:nvPr>
            <p:ph idx="1"/>
          </p:nvPr>
        </p:nvSpPr>
        <p:spPr/>
        <p:txBody>
          <a:bodyPr>
            <a:normAutofit/>
          </a:bodyPr>
          <a:lstStyle/>
          <a:p>
            <a:pPr lvl="0" algn="just">
              <a:lnSpc>
                <a:spcPct val="100000"/>
              </a:lnSpc>
            </a:pPr>
            <a:r>
              <a:rPr lang="en-IN" sz="2200" b="1" dirty="0">
                <a:latin typeface="Andalus" panose="02020603050405020304" pitchFamily="18" charset="-78"/>
                <a:cs typeface="Andalus" panose="02020603050405020304" pitchFamily="18" charset="-78"/>
              </a:rPr>
              <a:t>Game Developers (Gameplay Programmers): API that can be Integrated.</a:t>
            </a:r>
          </a:p>
          <a:p>
            <a:pPr lvl="0" algn="just">
              <a:lnSpc>
                <a:spcPct val="100000"/>
              </a:lnSpc>
            </a:pPr>
            <a:r>
              <a:rPr lang="en-IN" sz="2200" b="1" dirty="0">
                <a:latin typeface="Andalus" panose="02020603050405020304" pitchFamily="18" charset="-78"/>
                <a:cs typeface="Andalus" panose="02020603050405020304" pitchFamily="18" charset="-78"/>
              </a:rPr>
              <a:t>Video Game Hobbyist &amp; Professional Players: Ready-made game.</a:t>
            </a:r>
          </a:p>
          <a:p>
            <a:pPr lvl="0" algn="just">
              <a:lnSpc>
                <a:spcPct val="100000"/>
              </a:lnSpc>
            </a:pPr>
            <a:r>
              <a:rPr lang="en-IN" sz="2200" b="1" dirty="0">
                <a:latin typeface="Andalus" panose="02020603050405020304" pitchFamily="18" charset="-78"/>
                <a:cs typeface="Andalus" panose="02020603050405020304" pitchFamily="18" charset="-78"/>
              </a:rPr>
              <a:t>Scientists working on interactive simulation research: Player’s behavioural via IO data.</a:t>
            </a:r>
          </a:p>
        </p:txBody>
      </p:sp>
    </p:spTree>
    <p:extLst>
      <p:ext uri="{BB962C8B-B14F-4D97-AF65-F5344CB8AC3E}">
        <p14:creationId xmlns:p14="http://schemas.microsoft.com/office/powerpoint/2010/main" val="119856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2DCB-4E78-4DE8-A588-368D3A95A589}"/>
              </a:ext>
            </a:extLst>
          </p:cNvPr>
          <p:cNvSpPr>
            <a:spLocks noGrp="1"/>
          </p:cNvSpPr>
          <p:nvPr>
            <p:ph type="title"/>
          </p:nvPr>
        </p:nvSpPr>
        <p:spPr/>
        <p:txBody>
          <a:bodyPr/>
          <a:lstStyle/>
          <a:p>
            <a:r>
              <a:rPr lang="en-US" dirty="0"/>
              <a:t>1.4 Technologies to be used </a:t>
            </a:r>
            <a:endParaRPr lang="en-IN" dirty="0"/>
          </a:p>
        </p:txBody>
      </p:sp>
      <p:sp>
        <p:nvSpPr>
          <p:cNvPr id="3" name="Content Placeholder 2">
            <a:extLst>
              <a:ext uri="{FF2B5EF4-FFF2-40B4-BE49-F238E27FC236}">
                <a16:creationId xmlns:a16="http://schemas.microsoft.com/office/drawing/2014/main" id="{2D181E76-D25E-4B49-B462-78832D4901EB}"/>
              </a:ext>
            </a:extLst>
          </p:cNvPr>
          <p:cNvSpPr>
            <a:spLocks noGrp="1"/>
          </p:cNvSpPr>
          <p:nvPr>
            <p:ph idx="1"/>
          </p:nvPr>
        </p:nvSpPr>
        <p:spPr/>
        <p:txBody>
          <a:bodyPr>
            <a:normAutofit/>
          </a:bodyPr>
          <a:lstStyle/>
          <a:p>
            <a:pPr algn="just">
              <a:lnSpc>
                <a:spcPct val="100000"/>
              </a:lnSpc>
            </a:pPr>
            <a:r>
              <a:rPr lang="en-IN" sz="2200" b="1" dirty="0">
                <a:latin typeface="Andalus" panose="02020603050405020304" pitchFamily="18" charset="-78"/>
                <a:cs typeface="Andalus" panose="02020603050405020304" pitchFamily="18" charset="-78"/>
              </a:rPr>
              <a:t>Tkinter - It is a Python binding to the Tk GUI toolkit. It is the standard Python interface to the Tk GUI toolkit, and is Python's de facto standard GUI.</a:t>
            </a:r>
          </a:p>
          <a:p>
            <a:pPr algn="just">
              <a:lnSpc>
                <a:spcPct val="100000"/>
              </a:lnSpc>
            </a:pPr>
            <a:r>
              <a:rPr lang="en-IN" sz="2200" b="1" dirty="0">
                <a:latin typeface="Andalus" panose="02020603050405020304" pitchFamily="18" charset="-78"/>
                <a:cs typeface="Andalus" panose="02020603050405020304" pitchFamily="18" charset="-78"/>
              </a:rPr>
              <a:t>Language Understanding (LUIS) - It is a cloud-based API service that applies custom machine-learning intelligence to a user's conversational, natural language text to predict overall meaning, and pull out relevant, detailed information.</a:t>
            </a:r>
          </a:p>
        </p:txBody>
      </p:sp>
    </p:spTree>
    <p:extLst>
      <p:ext uri="{BB962C8B-B14F-4D97-AF65-F5344CB8AC3E}">
        <p14:creationId xmlns:p14="http://schemas.microsoft.com/office/powerpoint/2010/main" val="4177789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3D70D-1AE9-45B1-8152-A9F8FC97A40F}"/>
              </a:ext>
            </a:extLst>
          </p:cNvPr>
          <p:cNvSpPr>
            <a:spLocks noGrp="1"/>
          </p:cNvSpPr>
          <p:nvPr>
            <p:ph type="title"/>
          </p:nvPr>
        </p:nvSpPr>
        <p:spPr/>
        <p:txBody>
          <a:bodyPr/>
          <a:lstStyle/>
          <a:p>
            <a:r>
              <a:rPr lang="en-IN" dirty="0"/>
              <a:t>2. Literature Survey</a:t>
            </a:r>
          </a:p>
        </p:txBody>
      </p:sp>
    </p:spTree>
    <p:extLst>
      <p:ext uri="{BB962C8B-B14F-4D97-AF65-F5344CB8AC3E}">
        <p14:creationId xmlns:p14="http://schemas.microsoft.com/office/powerpoint/2010/main" val="2171491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70879-9898-4A62-A14E-471D40C11195}"/>
              </a:ext>
            </a:extLst>
          </p:cNvPr>
          <p:cNvSpPr>
            <a:spLocks noGrp="1"/>
          </p:cNvSpPr>
          <p:nvPr>
            <p:ph idx="1"/>
          </p:nvPr>
        </p:nvSpPr>
        <p:spPr>
          <a:xfrm>
            <a:off x="762000" y="1587840"/>
            <a:ext cx="10668000" cy="3682319"/>
          </a:xfrm>
          <a:solidFill>
            <a:schemeClr val="bg1"/>
          </a:solidFill>
        </p:spPr>
        <p:txBody>
          <a:bodyPr>
            <a:noAutofit/>
          </a:bodyPr>
          <a:lstStyle/>
          <a:p>
            <a:pPr algn="just">
              <a:lnSpc>
                <a:spcPct val="100000"/>
              </a:lnSpc>
              <a:buFont typeface="Wingdings" panose="05000000000000000000" pitchFamily="2" charset="2"/>
              <a:buChar char="§"/>
            </a:pPr>
            <a:r>
              <a:rPr lang="en-US" sz="2200" b="1" dirty="0">
                <a:latin typeface="Andalus" panose="02020603050405020304" pitchFamily="18" charset="-78"/>
                <a:cs typeface="Andalus" panose="02020603050405020304" pitchFamily="18" charset="-78"/>
              </a:rPr>
              <a:t>Fast and easy language understanding for dialog systems with Microsoft Language    Understanding Intelligent Service (LUIS)</a:t>
            </a:r>
          </a:p>
          <a:p>
            <a:pPr algn="just">
              <a:lnSpc>
                <a:spcPct val="100000"/>
              </a:lnSpc>
              <a:buFont typeface="Wingdings" panose="05000000000000000000" pitchFamily="2" charset="2"/>
              <a:buChar char="§"/>
            </a:pPr>
            <a:r>
              <a:rPr lang="en-US" sz="2200" b="1" dirty="0">
                <a:latin typeface="Andalus" panose="02020603050405020304" pitchFamily="18" charset="-78"/>
                <a:cs typeface="Andalus" panose="02020603050405020304" pitchFamily="18" charset="-78"/>
              </a:rPr>
              <a:t>Towards Open Intent Discovery for Conversational Text</a:t>
            </a:r>
          </a:p>
          <a:p>
            <a:pPr algn="just">
              <a:lnSpc>
                <a:spcPct val="100000"/>
              </a:lnSpc>
              <a:buFont typeface="Wingdings" panose="05000000000000000000" pitchFamily="2" charset="2"/>
              <a:buChar char="§"/>
            </a:pPr>
            <a:r>
              <a:rPr lang="en-US" sz="2200" b="1" dirty="0">
                <a:latin typeface="Andalus" panose="02020603050405020304" pitchFamily="18" charset="-78"/>
                <a:cs typeface="Andalus" panose="02020603050405020304" pitchFamily="18" charset="-78"/>
              </a:rPr>
              <a:t>Bot Colony – a Video Game Featuring Intelligent Language-Based Interaction with the Characters</a:t>
            </a:r>
          </a:p>
          <a:p>
            <a:pPr algn="just">
              <a:lnSpc>
                <a:spcPct val="100000"/>
              </a:lnSpc>
              <a:buFont typeface="Wingdings" panose="05000000000000000000" pitchFamily="2" charset="2"/>
              <a:buChar char="§"/>
            </a:pPr>
            <a:r>
              <a:rPr lang="en-US" sz="2200" b="1" dirty="0">
                <a:latin typeface="Andalus" panose="02020603050405020304" pitchFamily="18" charset="-78"/>
                <a:cs typeface="Andalus" panose="02020603050405020304" pitchFamily="18" charset="-78"/>
              </a:rPr>
              <a:t>Natural Language Processing and Game-based Practice in iSTART</a:t>
            </a:r>
          </a:p>
          <a:p>
            <a:pPr algn="just">
              <a:lnSpc>
                <a:spcPct val="100000"/>
              </a:lnSpc>
              <a:buFont typeface="Wingdings" panose="05000000000000000000" pitchFamily="2" charset="2"/>
              <a:buChar char="§"/>
            </a:pPr>
            <a:r>
              <a:rPr lang="en-US" sz="2200" b="1" dirty="0">
                <a:latin typeface="Andalus" panose="02020603050405020304" pitchFamily="18" charset="-78"/>
                <a:cs typeface="Andalus" panose="02020603050405020304" pitchFamily="18" charset="-78"/>
              </a:rPr>
              <a:t>Design and implementation of voice controlled Tetris game based on Microsoft SDK</a:t>
            </a:r>
          </a:p>
          <a:p>
            <a:pPr algn="just">
              <a:lnSpc>
                <a:spcPct val="100000"/>
              </a:lnSpc>
              <a:buFont typeface="Wingdings" panose="05000000000000000000" pitchFamily="2" charset="2"/>
              <a:buChar char="§"/>
            </a:pPr>
            <a:r>
              <a:rPr lang="en-US" sz="2200" b="1" dirty="0">
                <a:latin typeface="Andalus" panose="02020603050405020304" pitchFamily="18" charset="-78"/>
                <a:cs typeface="Andalus" panose="02020603050405020304" pitchFamily="18" charset="-78"/>
              </a:rPr>
              <a:t>UTTERANCE-LEVEL EXTRACTIVE SUMMARIZATION OF OPEN-DOMAIN SPONTANEOUS CONVERSATIONS WITH RICH FEATURES</a:t>
            </a:r>
          </a:p>
        </p:txBody>
      </p:sp>
    </p:spTree>
    <p:extLst>
      <p:ext uri="{BB962C8B-B14F-4D97-AF65-F5344CB8AC3E}">
        <p14:creationId xmlns:p14="http://schemas.microsoft.com/office/powerpoint/2010/main" val="3984506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3D70D-1AE9-45B1-8152-A9F8FC97A40F}"/>
              </a:ext>
            </a:extLst>
          </p:cNvPr>
          <p:cNvSpPr>
            <a:spLocks noGrp="1"/>
          </p:cNvSpPr>
          <p:nvPr>
            <p:ph type="title"/>
          </p:nvPr>
        </p:nvSpPr>
        <p:spPr/>
        <p:txBody>
          <a:bodyPr>
            <a:normAutofit fontScale="90000"/>
          </a:bodyPr>
          <a:lstStyle/>
          <a:p>
            <a:r>
              <a:rPr lang="en-IN" dirty="0"/>
              <a:t>3. Conceptual System Diagram</a:t>
            </a:r>
          </a:p>
        </p:txBody>
      </p:sp>
    </p:spTree>
    <p:extLst>
      <p:ext uri="{BB962C8B-B14F-4D97-AF65-F5344CB8AC3E}">
        <p14:creationId xmlns:p14="http://schemas.microsoft.com/office/powerpoint/2010/main" val="900476912"/>
      </p:ext>
    </p:extLst>
  </p:cSld>
  <p:clrMapOvr>
    <a:masterClrMapping/>
  </p:clrMapOvr>
</p:sld>
</file>

<file path=ppt/theme/theme1.xml><?xml version="1.0" encoding="utf-8"?>
<a:theme xmlns:a="http://schemas.openxmlformats.org/drawingml/2006/main" name="SketchyVTI">
  <a:themeElements>
    <a:clrScheme name="AnalogousFromRegularSeedLeftStep">
      <a:dk1>
        <a:srgbClr val="000000"/>
      </a:dk1>
      <a:lt1>
        <a:srgbClr val="FFFFFF"/>
      </a:lt1>
      <a:dk2>
        <a:srgbClr val="243B41"/>
      </a:dk2>
      <a:lt2>
        <a:srgbClr val="E8E3E2"/>
      </a:lt2>
      <a:accent1>
        <a:srgbClr val="25AECF"/>
      </a:accent1>
      <a:accent2>
        <a:srgbClr val="14B691"/>
      </a:accent2>
      <a:accent3>
        <a:srgbClr val="21B857"/>
      </a:accent3>
      <a:accent4>
        <a:srgbClr val="1EBC14"/>
      </a:accent4>
      <a:accent5>
        <a:srgbClr val="66B420"/>
      </a:accent5>
      <a:accent6>
        <a:srgbClr val="99A912"/>
      </a:accent6>
      <a:hlink>
        <a:srgbClr val="C56852"/>
      </a:hlink>
      <a:folHlink>
        <a:srgbClr val="828282"/>
      </a:folHlink>
    </a:clrScheme>
    <a:fontScheme name="Sketchy_SerifHand">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681</TotalTime>
  <Words>641</Words>
  <Application>Microsoft Office PowerPoint</Application>
  <PresentationFormat>Widescreen</PresentationFormat>
  <Paragraphs>45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Andalus</vt:lpstr>
      <vt:lpstr>Arial</vt:lpstr>
      <vt:lpstr>Modern Love</vt:lpstr>
      <vt:lpstr>The Hand</vt:lpstr>
      <vt:lpstr>Wingdings</vt:lpstr>
      <vt:lpstr>SketchyVTI</vt:lpstr>
      <vt:lpstr>Natura.IO</vt:lpstr>
      <vt:lpstr>1. Introduction</vt:lpstr>
      <vt:lpstr>1.1 Problem Definition</vt:lpstr>
      <vt:lpstr>1.2 Scope of Project</vt:lpstr>
      <vt:lpstr>1.3 Users and their requirements</vt:lpstr>
      <vt:lpstr>1.4 Technologies to be used </vt:lpstr>
      <vt:lpstr>2. Literature Survey</vt:lpstr>
      <vt:lpstr>PowerPoint Presentation</vt:lpstr>
      <vt:lpstr>3. Conceptual System Diagram</vt:lpstr>
      <vt:lpstr>3.1 Conceptual System Diagram</vt:lpstr>
      <vt:lpstr>3.2 Flowchart</vt:lpstr>
      <vt:lpstr>4. Gameplay</vt:lpstr>
      <vt:lpstr>4.1 Player’s Input</vt:lpstr>
      <vt:lpstr>4.2 Game’s Response</vt:lpstr>
      <vt:lpstr>4.3 Winner’s Screen</vt:lpstr>
      <vt:lpstr>5. Conclusion and Future scope</vt:lpstr>
      <vt:lpstr>5.1. Conclusion</vt:lpstr>
      <vt:lpstr>5.2. Future scope</vt:lpstr>
      <vt:lpstr>6. 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Natura.IO</dc:title>
  <dc:creator>raouf ansari</dc:creator>
  <cp:lastModifiedBy>raouf ansari</cp:lastModifiedBy>
  <cp:revision>9</cp:revision>
  <dcterms:created xsi:type="dcterms:W3CDTF">2020-04-08T08:59:52Z</dcterms:created>
  <dcterms:modified xsi:type="dcterms:W3CDTF">2020-04-11T10:20:54Z</dcterms:modified>
</cp:coreProperties>
</file>